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D5BB-F202-5846-93E7-38E72E8E3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B49DE-3821-1F45-87F2-D4A6DF894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AD2A-449A-7D45-B14E-BF1C1E5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82F3-02B8-1A4E-8527-9D7BB345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ED06-54D0-3147-89C4-6D6E6808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1B38-79A5-5F45-8CAE-53C4495F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17AB-FA0D-3E46-9835-20536372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C8ED-52C5-8E4B-BA28-62105651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C377-D0AE-0145-970E-7B618900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62D8-792D-6B4B-B9EB-F305A6E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CD111-2BFA-D044-AEA6-4D3987589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5A251-927F-B54A-ABA2-DA03F6DC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E396-E411-2E4F-BBD5-1D54F8E1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943E-A0ED-0742-9E9D-1D84E70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62B6-B1ED-7645-A31A-2B671CA4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E2FE-7859-5644-9E5F-71FF869B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BA39-4190-B64E-ACEB-F93816F2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C5D5-8028-9341-BB42-664EFD58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FE94-6A70-4745-854E-E0489D8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34C3-44CA-4F46-A654-5AA90DD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77DF-67DB-3F48-BC6D-C3D28741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268-540F-444F-A643-23AE9084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6D08-86AC-934A-927B-D01E0DE5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5F78-325D-4C43-B29A-EACA79D9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F757-DB8E-7248-BA55-A70F810C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655-7301-1C40-ABBD-8C61E9BE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58FF-5E54-8D41-94E1-F89BDE3A8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91544-2820-1E41-BADA-501D3EDA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AD11-25D0-BE4C-8544-6FDE6217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4FBF-9C61-514E-BAC2-2C4CE1E0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896C-0C9E-FD47-B812-197052D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0577-C09B-094E-B156-E646C874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46B94-2839-B042-A534-55E30767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CCEAB-CEF9-2647-A831-DCA5C00E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07DFD-FAED-B94B-8C14-1D101A363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E2BCB-B0F3-BB47-AC2B-D73047860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339EA-1AC1-1E40-8EBF-EC510338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3B932-EDEC-AB4B-8F77-C503C2B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9BD2F-87A6-4141-B39D-B68A127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EDE6-32A1-D54D-A410-C9BE1AF9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D9C4E-4BC2-3C4B-8AAB-121FD17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252C3-574F-E04C-8E8B-06E9742F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C32D2-54BE-8648-A42A-FCC0EFBD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56042-5AF6-9D4C-9839-DE25F778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2BA-CCFC-BD40-BB0D-A2D61B7B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41AC7-25FC-1242-9E9E-0EFC1BBD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6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C113-0177-784A-A791-DDD02F03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E7B5-6D38-D84B-AC8D-47DE71B2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D4BED-55E9-6F42-9AF9-6B0C89B71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8033-2E44-934D-9DB1-920277E4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525F-FC1C-BC45-A1BE-EF5E737E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0632-3FF9-E948-A6D6-CC529E6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C69E-5538-8D4C-B5AF-E416BEDA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5AC00-6121-1844-9AC6-2EF891D94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E617F-6A4F-E440-BFCC-28D30C30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03B4A-E46D-4D49-B2FB-84A14617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CF78-10A0-8A42-AAF4-BD3C9A0B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09CE-1576-3B45-AA48-7AEF9D23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D162A-EB61-494E-B3AC-350A7D5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7A4E-76C5-0A45-8031-1BC4CE44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FF80-3BC2-C646-A7DA-9EADCA0B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584B-29C3-834D-8AF3-FBF16E93E55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1F3C-1B87-0A49-8918-0F840FA52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E56B-0D27-6E4F-98CD-6361A70BF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E38F-E8B4-8446-8237-35D44978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DB6F-D7B7-0F4E-B1CE-A55932373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64F9D-0082-E541-85CE-D3EF34AC7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8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3861-5701-2A41-A3D4-99BFAD64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D96F2CBA-CFFC-884B-9F4D-65F5DA04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2" r="13116"/>
          <a:stretch/>
        </p:blipFill>
        <p:spPr>
          <a:xfrm>
            <a:off x="3213689" y="-331787"/>
            <a:ext cx="5764622" cy="7315200"/>
          </a:xfrm>
        </p:spPr>
      </p:pic>
    </p:spTree>
    <p:extLst>
      <p:ext uri="{BB962C8B-B14F-4D97-AF65-F5344CB8AC3E}">
        <p14:creationId xmlns:p14="http://schemas.microsoft.com/office/powerpoint/2010/main" val="14184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29F129F-A577-534F-884F-5D1160070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3" t="-2" r="18624" b="-8218"/>
          <a:stretch/>
        </p:blipFill>
        <p:spPr>
          <a:xfrm>
            <a:off x="3814763" y="888999"/>
            <a:ext cx="4672012" cy="54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Liu</dc:creator>
  <cp:lastModifiedBy>Yuchen Liu</cp:lastModifiedBy>
  <cp:revision>5</cp:revision>
  <dcterms:created xsi:type="dcterms:W3CDTF">2020-11-25T02:06:25Z</dcterms:created>
  <dcterms:modified xsi:type="dcterms:W3CDTF">2020-11-25T02:46:10Z</dcterms:modified>
</cp:coreProperties>
</file>