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67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PUBG player ranking prediction: create a model which predicts players' finishing placement based on their final stats, on a scale from 1 (first place) to 0 (last place).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MSE&lt;0.02 RMSE&lt;0.15 MAE&lt;0.1 SMAPE&lt;80%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4814-7258-3B4F-840D-409A7F440D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1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pubg-finish-placement-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yang222/7200teamwork-pubg-ranking-prediction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PUBG player ranking prediction</a:t>
            </a:r>
          </a:p>
        </p:txBody>
      </p:sp>
      <p:sp>
        <p:nvSpPr>
          <p:cNvPr id="95" name="副标题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048216"/>
            <a:ext cx="9144000" cy="1209584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Team 8: Yimu Liu, Ziyang Wei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37697-CDE6-490D-8E82-B4497B22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E81BF-FD88-4D8A-82F5-9912C65F4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5296395"/>
            <a:ext cx="10515600" cy="1033153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RMSE&lt;0.15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&gt;0.5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~1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286243-C0A1-AB4A-9F6D-E84F8D51BD70}"/>
              </a:ext>
            </a:extLst>
          </p:cNvPr>
          <p:cNvGraphicFramePr>
            <a:graphicFrameLocks noGrp="1"/>
          </p:cNvGraphicFramePr>
          <p:nvPr/>
        </p:nvGraphicFramePr>
        <p:xfrm>
          <a:off x="648195" y="1900052"/>
          <a:ext cx="6097468" cy="20357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35515">
                  <a:extLst>
                    <a:ext uri="{9D8B030D-6E8A-4147-A177-3AD203B41FA5}">
                      <a16:colId xmlns:a16="http://schemas.microsoft.com/office/drawing/2014/main" val="1164969204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045524047"/>
                    </a:ext>
                  </a:extLst>
                </a:gridCol>
                <a:gridCol w="1365662">
                  <a:extLst>
                    <a:ext uri="{9D8B030D-6E8A-4147-A177-3AD203B41FA5}">
                      <a16:colId xmlns:a16="http://schemas.microsoft.com/office/drawing/2014/main" val="1448835499"/>
                    </a:ext>
                  </a:extLst>
                </a:gridCol>
              </a:tblGrid>
              <a:tr h="3898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RandomForest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0.0397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0.9832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3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DecisionTreeRegression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0.0089 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0.9991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41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GradientboostedTreeRegression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0.0082 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0.9992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689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29C286-BD5B-1D4F-A381-F12D646926E9}"/>
              </a:ext>
            </a:extLst>
          </p:cNvPr>
          <p:cNvSpPr txBox="1"/>
          <p:nvPr/>
        </p:nvSpPr>
        <p:spPr>
          <a:xfrm>
            <a:off x="7790213" y="1980924"/>
            <a:ext cx="322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Loading Best Model: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30 seconds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EF6D04-9875-1A4B-A2B2-EFB38A928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13701"/>
              </p:ext>
            </p:extLst>
          </p:nvPr>
        </p:nvGraphicFramePr>
        <p:xfrm>
          <a:off x="648195" y="3935834"/>
          <a:ext cx="6097468" cy="54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35515">
                  <a:extLst>
                    <a:ext uri="{9D8B030D-6E8A-4147-A177-3AD203B41FA5}">
                      <a16:colId xmlns:a16="http://schemas.microsoft.com/office/drawing/2014/main" val="4244046978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560491339"/>
                    </a:ext>
                  </a:extLst>
                </a:gridCol>
                <a:gridCol w="1365662">
                  <a:extLst>
                    <a:ext uri="{9D8B030D-6E8A-4147-A177-3AD203B41FA5}">
                      <a16:colId xmlns:a16="http://schemas.microsoft.com/office/drawing/2014/main" val="1616281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effectLst/>
                        </a:rPr>
                        <a:t>LinearRegression</a:t>
                      </a:r>
                      <a:r>
                        <a:rPr lang="en-US" sz="1800" kern="1200" dirty="0">
                          <a:effectLst/>
                        </a:rPr>
                        <a:t> 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0.2507  </a:t>
                      </a:r>
                    </a:p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0.3317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2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8487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4F157-A61A-4DEC-9AD8-B3CE8847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C8428A-FC65-8B4F-8B5E-9CDE7E2AC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45" y="1140426"/>
            <a:ext cx="5702014" cy="2613592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2936DA-ACBD-CF4D-96D5-EBF11D593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7" y="1471716"/>
            <a:ext cx="6996249" cy="3555561"/>
          </a:xfrm>
          <a:prstGeom prst="rect">
            <a:avLst/>
          </a:prstGeom>
        </p:spPr>
      </p:pic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B3EA14-0A2E-A244-A153-A1F2B02C1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45" y="2512582"/>
            <a:ext cx="5852013" cy="2658811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55850AD-9C31-CE4C-A149-D8A7A3938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38" y="3443182"/>
            <a:ext cx="5028061" cy="2398870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72A5F7-0037-FF4C-96A1-F26A41B1FE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51" y="4572000"/>
            <a:ext cx="4394836" cy="1898889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97E132-7765-FA4B-87C5-B21B89978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26" y="3929956"/>
            <a:ext cx="4793673" cy="2562919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AAC849-0609-E34B-ABCE-EB3E36E838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909" y="619291"/>
            <a:ext cx="5852014" cy="45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369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4F157-A61A-4DEC-9AD8-B3CE8847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A5562-F6C2-466A-A594-EBB8D31D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records to train different models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input, predict the ranking of the players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predicts based on the best model we choose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837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4F157-A61A-4DEC-9AD8-B3CE8847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of Project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A5562-F6C2-466A-A594-EBB8D31D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predicting system based on the match histories’ records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prediction by performing different models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us, we learn more about specific algorithm and the using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163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4F157-A61A-4DEC-9AD8-B3CE8847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demo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A4F3C8-4396-ED4E-BC01-50F9DBE04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2" y="2003388"/>
            <a:ext cx="6705600" cy="19939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A2E9AF3-FD31-B746-9D37-42752EDB7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4783175"/>
            <a:ext cx="11334750" cy="1546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965E62-7A29-B343-BECC-AA742C14351F}"/>
              </a:ext>
            </a:extLst>
          </p:cNvPr>
          <p:cNvSpPr txBox="1"/>
          <p:nvPr/>
        </p:nvSpPr>
        <p:spPr>
          <a:xfrm>
            <a:off x="712519" y="2143125"/>
            <a:ext cx="3621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Input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805859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标题 1"/>
          <p:cNvSpPr txBox="1">
            <a:spLocks noGrp="1"/>
          </p:cNvSpPr>
          <p:nvPr>
            <p:ph type="title"/>
          </p:nvPr>
        </p:nvSpPr>
        <p:spPr>
          <a:xfrm>
            <a:off x="838200" y="2027671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Thanks for your watching!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Introduction</a:t>
            </a:r>
          </a:p>
        </p:txBody>
      </p:sp>
      <p:sp>
        <p:nvSpPr>
          <p:cNvPr id="100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battle royale game with nearly one hundred players.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Since 2017, it has become popular all over the world.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source</a:t>
            </a:r>
            <a:br/>
            <a:r>
              <a:rPr sz="22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https://www.kaggle.com/c/pubg-finish-placement-prediction</a:t>
            </a:r>
          </a:p>
        </p:txBody>
      </p:sp>
      <p:sp>
        <p:nvSpPr>
          <p:cNvPr id="103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680854"/>
            <a:ext cx="10515600" cy="437587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Dataset contains 59 columns and over 4000000 rows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fields(Example)：</a:t>
            </a:r>
          </a:p>
          <a:p>
            <a:pPr marL="685800" lvl="1" indent="-2286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DBNOs - Number of enemy players knocked.</a:t>
            </a:r>
          </a:p>
          <a:p>
            <a:pPr marL="685800" lvl="1" indent="-2286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assists - Number of enemy players this player damaged that were killed by teammates.</a:t>
            </a:r>
          </a:p>
          <a:p>
            <a:pPr marL="685800" lvl="1" indent="-2286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boosts - Number of boost items used.</a:t>
            </a:r>
          </a:p>
          <a:p>
            <a:pPr marL="685800" lvl="1" indent="-2286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damageDealt - Total damage dealt. Note: Self inflicted damage is subtracted.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Milestone</a:t>
            </a:r>
          </a:p>
        </p:txBody>
      </p:sp>
      <p:sp>
        <p:nvSpPr>
          <p:cNvPr id="106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71500" indent="-571500">
              <a:buFontTx/>
              <a:buAutoNum type="romanU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Prepare the Dataset</a:t>
            </a:r>
          </a:p>
          <a:p>
            <a:pPr marL="571500" indent="-571500">
              <a:buFontTx/>
              <a:buAutoNum type="romanU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Preprocessing</a:t>
            </a:r>
          </a:p>
          <a:p>
            <a:pPr marL="1028700" lvl="1" indent="-571500">
              <a:spcBef>
                <a:spcPts val="500"/>
              </a:spcBef>
              <a:buFontTx/>
              <a:buAutoNum type="romanUcPeriod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Drop abnormal data</a:t>
            </a:r>
          </a:p>
          <a:p>
            <a:pPr marL="571500" indent="-571500">
              <a:buFontTx/>
              <a:buAutoNum type="romanU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Analysis</a:t>
            </a:r>
          </a:p>
          <a:p>
            <a:pPr marL="1028700" lvl="1" indent="-571500">
              <a:spcBef>
                <a:spcPts val="500"/>
              </a:spcBef>
              <a:buFontTx/>
              <a:buAutoNum type="romanUcPeriod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Calculate the correlation of all columns</a:t>
            </a:r>
          </a:p>
          <a:p>
            <a:pPr marL="1028700" lvl="1" indent="-571500">
              <a:spcBef>
                <a:spcPts val="500"/>
              </a:spcBef>
              <a:buFontTx/>
              <a:buAutoNum type="romanUcPeriod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Select 22 columns as features</a:t>
            </a:r>
          </a:p>
          <a:p>
            <a:pPr marL="571500" indent="-571500">
              <a:buFontTx/>
              <a:buAutoNum type="romanU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Predict Pubg Player Ranking</a:t>
            </a:r>
          </a:p>
          <a:p>
            <a:pPr marL="1028700" lvl="1" indent="-571500">
              <a:spcBef>
                <a:spcPts val="500"/>
              </a:spcBef>
              <a:buFontTx/>
              <a:buAutoNum type="romanUcPeriod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Train the model and find the best model</a:t>
            </a:r>
          </a:p>
          <a:p>
            <a:pPr marL="1028700" lvl="1" indent="-571500">
              <a:spcBef>
                <a:spcPts val="500"/>
              </a:spcBef>
              <a:buFontTx/>
              <a:buAutoNum type="romanUcPeriod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Predict the result</a:t>
            </a:r>
          </a:p>
          <a:p>
            <a:pPr marL="1028700" lvl="1" indent="-571500">
              <a:spcBef>
                <a:spcPts val="500"/>
              </a:spcBef>
              <a:buFontTx/>
              <a:buAutoNum type="romanUcPeriod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Analyze Prediction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Program in scala</a:t>
            </a:r>
          </a:p>
        </p:txBody>
      </p:sp>
      <p:sp>
        <p:nvSpPr>
          <p:cNvPr id="109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42900">
              <a:lnSpc>
                <a:spcPct val="150000"/>
              </a:lnSpc>
              <a:spcBef>
                <a:spcPts val="0"/>
              </a:spcBef>
              <a:buSzPts val="28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preprocessing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SzPts val="28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Calculate the correlation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SzPts val="28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lm model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SzPts val="28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All the unit test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SzPts val="28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GitHub: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https://github.com/ziyang222/7200teamwork-pubg-ranking-prediction.git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Data preproc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</a:t>
            </a:r>
          </a:p>
        </p:txBody>
      </p:sp>
      <p:sp>
        <p:nvSpPr>
          <p:cNvPr id="112" name="Try to find abnormal data (eg, too many kills, too much healing, too long travel distance)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find abnormal data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too many kills, too much healing, too long travel distance)</a:t>
            </a:r>
          </a:p>
        </p:txBody>
      </p:sp>
      <p:pic>
        <p:nvPicPr>
          <p:cNvPr id="113" name="Screen Shot 2021-04-22 at 04.33.55.png" descr="Screen Shot 2021-04-22 at 04.33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22" y="2776218"/>
            <a:ext cx="6090864" cy="40063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Data Preproc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</a:t>
            </a:r>
          </a:p>
        </p:txBody>
      </p:sp>
      <p:sp>
        <p:nvSpPr>
          <p:cNvPr id="116" name="Training dataset : Validation dataset = 0.8 : 0.2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: Validation dataset = 0.8 : 0.2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 : dataset = 0.1 : 1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all data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Data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119" name="Calculate the correlation of all colum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correlation of all columns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22 columns as features</a:t>
            </a:r>
          </a:p>
          <a:p>
            <a:pPr marL="685800" lvl="1" indent="-228600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Consolidate highly relevant data</a:t>
            </a:r>
          </a:p>
          <a:p>
            <a:pPr marL="685800" lvl="1" indent="-228600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data that have small correlation with result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Acceptance criteria</a:t>
            </a:r>
          </a:p>
        </p:txBody>
      </p:sp>
      <p:sp>
        <p:nvSpPr>
          <p:cNvPr id="122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square root of the second sample moment of the differences between predicted values and observed values.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determination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denoted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pronounced "R squared", is the proportion of the variance in the dependent variable that is predictable from the independent variable(s).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RMSE&lt;0.15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&gt;0.5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~1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473</Words>
  <Application>Microsoft Macintosh PowerPoint</Application>
  <PresentationFormat>Widescreen</PresentationFormat>
  <Paragraphs>90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Times New Roman</vt:lpstr>
      <vt:lpstr>Office 主题​​</vt:lpstr>
      <vt:lpstr>PUBG player ranking prediction</vt:lpstr>
      <vt:lpstr>Introduction</vt:lpstr>
      <vt:lpstr>Data source https://www.kaggle.com/c/pubg-finish-placement-prediction</vt:lpstr>
      <vt:lpstr>Milestone</vt:lpstr>
      <vt:lpstr>Program in scala</vt:lpstr>
      <vt:lpstr>Data preprocess</vt:lpstr>
      <vt:lpstr>Data Preprocess</vt:lpstr>
      <vt:lpstr>Data Analysis</vt:lpstr>
      <vt:lpstr>Acceptance criteria</vt:lpstr>
      <vt:lpstr>Acceptance criteria</vt:lpstr>
      <vt:lpstr>Test Cases</vt:lpstr>
      <vt:lpstr>Use Cases</vt:lpstr>
      <vt:lpstr>Goals of Project</vt:lpstr>
      <vt:lpstr>UI demo</vt:lpstr>
      <vt:lpstr>Thanks for your watching!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PUBG player ranking prediction</dc:title>
  <cp:lastModifiedBy>Yimu Liu</cp:lastModifiedBy>
  <cp:revision>9</cp:revision>
  <dcterms:modified xsi:type="dcterms:W3CDTF">2021-04-22T09:25:52Z</dcterms:modified>
</cp:coreProperties>
</file>