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8571-EADA-4663-B2BE-3CCBFAE3314E}" type="datetimeFigureOut">
              <a:rPr lang="ko-KR" altLang="en-US" smtClean="0"/>
              <a:t>2016-06-06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0F28-D599-4202-8050-AB97D1FFD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512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8571-EADA-4663-B2BE-3CCBFAE3314E}" type="datetimeFigureOut">
              <a:rPr lang="ko-KR" altLang="en-US" smtClean="0"/>
              <a:t>2016-06-06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0F28-D599-4202-8050-AB97D1FFD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322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8571-EADA-4663-B2BE-3CCBFAE3314E}" type="datetimeFigureOut">
              <a:rPr lang="ko-KR" altLang="en-US" smtClean="0"/>
              <a:t>2016-06-06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0F28-D599-4202-8050-AB97D1FFD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83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8571-EADA-4663-B2BE-3CCBFAE3314E}" type="datetimeFigureOut">
              <a:rPr lang="ko-KR" altLang="en-US" smtClean="0"/>
              <a:t>2016-06-06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0F28-D599-4202-8050-AB97D1FFD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12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8571-EADA-4663-B2BE-3CCBFAE3314E}" type="datetimeFigureOut">
              <a:rPr lang="ko-KR" altLang="en-US" smtClean="0"/>
              <a:t>2016-06-06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0F28-D599-4202-8050-AB97D1FFD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283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8571-EADA-4663-B2BE-3CCBFAE3314E}" type="datetimeFigureOut">
              <a:rPr lang="ko-KR" altLang="en-US" smtClean="0"/>
              <a:t>2016-06-06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0F28-D599-4202-8050-AB97D1FFD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2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8571-EADA-4663-B2BE-3CCBFAE3314E}" type="datetimeFigureOut">
              <a:rPr lang="ko-KR" altLang="en-US" smtClean="0"/>
              <a:t>2016-06-06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0F28-D599-4202-8050-AB97D1FFD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520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8571-EADA-4663-B2BE-3CCBFAE3314E}" type="datetimeFigureOut">
              <a:rPr lang="ko-KR" altLang="en-US" smtClean="0"/>
              <a:t>2016-06-06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0F28-D599-4202-8050-AB97D1FFD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550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8571-EADA-4663-B2BE-3CCBFAE3314E}" type="datetimeFigureOut">
              <a:rPr lang="ko-KR" altLang="en-US" smtClean="0"/>
              <a:t>2016-06-06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0F28-D599-4202-8050-AB97D1FFD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114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8571-EADA-4663-B2BE-3CCBFAE3314E}" type="datetimeFigureOut">
              <a:rPr lang="ko-KR" altLang="en-US" smtClean="0"/>
              <a:t>2016-06-06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0F28-D599-4202-8050-AB97D1FFD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47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8571-EADA-4663-B2BE-3CCBFAE3314E}" type="datetimeFigureOut">
              <a:rPr lang="ko-KR" altLang="en-US" smtClean="0"/>
              <a:t>2016-06-06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0F28-D599-4202-8050-AB97D1FFD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702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08571-EADA-4663-B2BE-3CCBFAE3314E}" type="datetimeFigureOut">
              <a:rPr lang="ko-KR" altLang="en-US" smtClean="0"/>
              <a:t>2016-06-06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F0F28-D599-4202-8050-AB97D1FFD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804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88" y="203885"/>
            <a:ext cx="1620000" cy="288000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5136732" y="203885"/>
            <a:ext cx="1620000" cy="2880000"/>
            <a:chOff x="5427659" y="305616"/>
            <a:chExt cx="1620000" cy="28800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7659" y="305616"/>
              <a:ext cx="1620000" cy="2880000"/>
            </a:xfrm>
            <a:prstGeom prst="rect">
              <a:avLst/>
            </a:prstGeom>
          </p:spPr>
        </p:pic>
        <p:sp>
          <p:nvSpPr>
            <p:cNvPr id="12" name="Oval 11"/>
            <p:cNvSpPr/>
            <p:nvPr/>
          </p:nvSpPr>
          <p:spPr>
            <a:xfrm>
              <a:off x="6228329" y="1931438"/>
              <a:ext cx="200463" cy="20046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6228329" y="2220687"/>
              <a:ext cx="200463" cy="20046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6228329" y="2498048"/>
              <a:ext cx="200463" cy="20046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6228329" y="2741600"/>
              <a:ext cx="200463" cy="20046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6428792" y="1343610"/>
              <a:ext cx="200463" cy="20046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5</a:t>
              </a:r>
              <a:endParaRPr lang="ko-KR" altLang="en-US" dirty="0"/>
            </a:p>
          </p:txBody>
        </p:sp>
      </p:grpSp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910" y="203885"/>
            <a:ext cx="1620000" cy="2880000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170176" y="3450032"/>
            <a:ext cx="1978912" cy="2880000"/>
            <a:chOff x="170176" y="3450032"/>
            <a:chExt cx="1978912" cy="288000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088" y="3450032"/>
              <a:ext cx="1620000" cy="2880000"/>
            </a:xfrm>
            <a:prstGeom prst="rect">
              <a:avLst/>
            </a:prstGeom>
          </p:spPr>
        </p:pic>
        <p:sp>
          <p:nvSpPr>
            <p:cNvPr id="27" name="Oval 26"/>
            <p:cNvSpPr/>
            <p:nvPr/>
          </p:nvSpPr>
          <p:spPr>
            <a:xfrm>
              <a:off x="170176" y="3591834"/>
              <a:ext cx="200463" cy="20046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473998" y="3450032"/>
            <a:ext cx="1978912" cy="2880000"/>
            <a:chOff x="2473998" y="3450032"/>
            <a:chExt cx="1978912" cy="2880000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2910" y="3450032"/>
              <a:ext cx="1620000" cy="2880000"/>
            </a:xfrm>
            <a:prstGeom prst="rect">
              <a:avLst/>
            </a:prstGeom>
          </p:spPr>
        </p:pic>
        <p:sp>
          <p:nvSpPr>
            <p:cNvPr id="30" name="Oval 29"/>
            <p:cNvSpPr/>
            <p:nvPr/>
          </p:nvSpPr>
          <p:spPr>
            <a:xfrm>
              <a:off x="2473998" y="3591834"/>
              <a:ext cx="200463" cy="20046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823823" y="3471250"/>
            <a:ext cx="1932909" cy="2880000"/>
            <a:chOff x="4823823" y="3471250"/>
            <a:chExt cx="1932909" cy="2880000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6732" y="3471250"/>
              <a:ext cx="1620000" cy="2880000"/>
            </a:xfrm>
            <a:prstGeom prst="rect">
              <a:avLst/>
            </a:prstGeom>
          </p:spPr>
        </p:pic>
        <p:sp>
          <p:nvSpPr>
            <p:cNvPr id="33" name="Oval 32"/>
            <p:cNvSpPr/>
            <p:nvPr/>
          </p:nvSpPr>
          <p:spPr>
            <a:xfrm>
              <a:off x="4823823" y="3591834"/>
              <a:ext cx="200463" cy="20046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936235" y="3450032"/>
            <a:ext cx="1903072" cy="2880000"/>
            <a:chOff x="6936235" y="3450032"/>
            <a:chExt cx="1903072" cy="2880000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9307" y="3450032"/>
              <a:ext cx="1620000" cy="2880000"/>
            </a:xfrm>
            <a:prstGeom prst="rect">
              <a:avLst/>
            </a:prstGeom>
          </p:spPr>
        </p:pic>
        <p:sp>
          <p:nvSpPr>
            <p:cNvPr id="36" name="Oval 35"/>
            <p:cNvSpPr/>
            <p:nvPr/>
          </p:nvSpPr>
          <p:spPr>
            <a:xfrm>
              <a:off x="6936235" y="3591834"/>
              <a:ext cx="200463" cy="20046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9422897" y="3450032"/>
            <a:ext cx="1941479" cy="2880000"/>
            <a:chOff x="9422897" y="3450032"/>
            <a:chExt cx="1941479" cy="2880000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4376" y="3450032"/>
              <a:ext cx="1620000" cy="2880000"/>
            </a:xfrm>
            <a:prstGeom prst="rect">
              <a:avLst/>
            </a:prstGeom>
          </p:spPr>
        </p:pic>
        <p:sp>
          <p:nvSpPr>
            <p:cNvPr id="37" name="Oval 36"/>
            <p:cNvSpPr/>
            <p:nvPr/>
          </p:nvSpPr>
          <p:spPr>
            <a:xfrm>
              <a:off x="9422897" y="3591834"/>
              <a:ext cx="200463" cy="20046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</p:grpSp>
      <p:sp>
        <p:nvSpPr>
          <p:cNvPr id="43" name="Right Arrow 42"/>
          <p:cNvSpPr/>
          <p:nvPr/>
        </p:nvSpPr>
        <p:spPr>
          <a:xfrm>
            <a:off x="2284158" y="1604865"/>
            <a:ext cx="453775" cy="2248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Right Arrow 43"/>
          <p:cNvSpPr/>
          <p:nvPr/>
        </p:nvSpPr>
        <p:spPr>
          <a:xfrm>
            <a:off x="4547887" y="1604865"/>
            <a:ext cx="453775" cy="2248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74645" y="3209731"/>
            <a:ext cx="1191519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216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이상원</dc:creator>
  <cp:lastModifiedBy>이상원</cp:lastModifiedBy>
  <cp:revision>7</cp:revision>
  <dcterms:created xsi:type="dcterms:W3CDTF">2016-06-06T00:17:52Z</dcterms:created>
  <dcterms:modified xsi:type="dcterms:W3CDTF">2016-06-06T01:05:28Z</dcterms:modified>
</cp:coreProperties>
</file>