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BC1E-8C15-4976-B3B9-7996FC6D24DE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0124-1695-4A56-A73D-406AE37FA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60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BC1E-8C15-4976-B3B9-7996FC6D24DE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0124-1695-4A56-A73D-406AE37FA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85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BC1E-8C15-4976-B3B9-7996FC6D24DE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0124-1695-4A56-A73D-406AE37FA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72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BC1E-8C15-4976-B3B9-7996FC6D24DE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0124-1695-4A56-A73D-406AE37FA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481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BC1E-8C15-4976-B3B9-7996FC6D24DE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0124-1695-4A56-A73D-406AE37FA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25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BC1E-8C15-4976-B3B9-7996FC6D24DE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0124-1695-4A56-A73D-406AE37FA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85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BC1E-8C15-4976-B3B9-7996FC6D24DE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0124-1695-4A56-A73D-406AE37FA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23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BC1E-8C15-4976-B3B9-7996FC6D24DE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0124-1695-4A56-A73D-406AE37FA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09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BC1E-8C15-4976-B3B9-7996FC6D24DE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0124-1695-4A56-A73D-406AE37FA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51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BC1E-8C15-4976-B3B9-7996FC6D24DE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0124-1695-4A56-A73D-406AE37FA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7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BC1E-8C15-4976-B3B9-7996FC6D24DE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0124-1695-4A56-A73D-406AE37FA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95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9BC1E-8C15-4976-B3B9-7996FC6D24DE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30124-1695-4A56-A73D-406AE37FA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9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56" y="3788229"/>
            <a:ext cx="1620000" cy="288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184" y="3788229"/>
            <a:ext cx="1620000" cy="288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185" y="401217"/>
            <a:ext cx="1620000" cy="288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855" y="401217"/>
            <a:ext cx="1620000" cy="288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83" y="401217"/>
            <a:ext cx="1620000" cy="288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184" y="401217"/>
            <a:ext cx="1620000" cy="288000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2921551" y="541176"/>
            <a:ext cx="214603" cy="2146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Oval 12"/>
          <p:cNvSpPr/>
          <p:nvPr/>
        </p:nvSpPr>
        <p:spPr>
          <a:xfrm>
            <a:off x="3848184" y="830425"/>
            <a:ext cx="214603" cy="2146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Oval 13"/>
          <p:cNvSpPr/>
          <p:nvPr/>
        </p:nvSpPr>
        <p:spPr>
          <a:xfrm>
            <a:off x="5324185" y="2118050"/>
            <a:ext cx="214603" cy="2146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" name="Oval 14"/>
          <p:cNvSpPr/>
          <p:nvPr/>
        </p:nvSpPr>
        <p:spPr>
          <a:xfrm>
            <a:off x="7555272" y="1418254"/>
            <a:ext cx="214603" cy="2146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" name="Oval 15"/>
          <p:cNvSpPr/>
          <p:nvPr/>
        </p:nvSpPr>
        <p:spPr>
          <a:xfrm>
            <a:off x="5482110" y="830425"/>
            <a:ext cx="214603" cy="2146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7" name="Oval 16"/>
          <p:cNvSpPr/>
          <p:nvPr/>
        </p:nvSpPr>
        <p:spPr>
          <a:xfrm>
            <a:off x="1337999" y="3881536"/>
            <a:ext cx="214603" cy="2146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Oval 17"/>
          <p:cNvSpPr/>
          <p:nvPr/>
        </p:nvSpPr>
        <p:spPr>
          <a:xfrm>
            <a:off x="1562183" y="4599993"/>
            <a:ext cx="214603" cy="2146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9" name="Oval 18"/>
          <p:cNvSpPr/>
          <p:nvPr/>
        </p:nvSpPr>
        <p:spPr>
          <a:xfrm>
            <a:off x="3297677" y="3881536"/>
            <a:ext cx="214603" cy="2146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1859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이상원</dc:creator>
  <cp:lastModifiedBy>이상원</cp:lastModifiedBy>
  <cp:revision>2</cp:revision>
  <dcterms:created xsi:type="dcterms:W3CDTF">2016-06-06T07:53:49Z</dcterms:created>
  <dcterms:modified xsi:type="dcterms:W3CDTF">2016-06-06T07:56:05Z</dcterms:modified>
</cp:coreProperties>
</file>