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149AE0-55D6-479E-8E5B-33845BA1DD31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619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8378-5088-4640-906F-7DD215B92367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631F4-17A9-4E5A-A24B-D88C969C5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53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631F4-17A9-4E5A-A24B-D88C969C5B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66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C900-7EBB-4AB7-A388-80F21B517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3581" y="1854820"/>
            <a:ext cx="6317604" cy="2071888"/>
          </a:xfrm>
        </p:spPr>
        <p:txBody>
          <a:bodyPr anchor="ctr">
            <a:normAutofit/>
          </a:bodyPr>
          <a:lstStyle/>
          <a:p>
            <a:pPr algn="ctr"/>
            <a:r>
              <a:rPr lang="en-US" sz="8000" dirty="0"/>
              <a:t>Orpheus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E8593-307C-47C5-B09E-C8906F360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8633" y="3926708"/>
            <a:ext cx="7217546" cy="1712092"/>
          </a:xfr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/>
              <a:t>TEAM PROJECT Coding bootcamp 7 </a:t>
            </a:r>
          </a:p>
          <a:p>
            <a:pPr algn="ctr">
              <a:lnSpc>
                <a:spcPct val="90000"/>
              </a:lnSpc>
            </a:pPr>
            <a:endParaRPr lang="en-US" b="1" dirty="0"/>
          </a:p>
          <a:p>
            <a:pPr algn="ctr">
              <a:lnSpc>
                <a:spcPct val="90000"/>
              </a:lnSpc>
            </a:pPr>
            <a:r>
              <a:rPr lang="en-US" b="1" dirty="0"/>
              <a:t>By </a:t>
            </a:r>
            <a:r>
              <a:rPr lang="en-US" b="1" dirty="0" err="1"/>
              <a:t>asimina</a:t>
            </a:r>
            <a:r>
              <a:rPr lang="en-US" b="1" dirty="0"/>
              <a:t> </a:t>
            </a:r>
            <a:r>
              <a:rPr lang="en-US" b="1" dirty="0" err="1"/>
              <a:t>kopanelou</a:t>
            </a:r>
            <a:r>
              <a:rPr lang="en-US" b="1" dirty="0"/>
              <a:t>, </a:t>
            </a:r>
            <a:r>
              <a:rPr lang="en-US" b="1" dirty="0" err="1"/>
              <a:t>eleni</a:t>
            </a:r>
            <a:r>
              <a:rPr lang="en-US" b="1" dirty="0"/>
              <a:t> </a:t>
            </a:r>
            <a:r>
              <a:rPr lang="en-US" b="1" dirty="0" err="1"/>
              <a:t>pakou</a:t>
            </a:r>
            <a:r>
              <a:rPr lang="en-US" b="1" dirty="0"/>
              <a:t> </a:t>
            </a:r>
          </a:p>
          <a:p>
            <a:pPr algn="ctr">
              <a:lnSpc>
                <a:spcPct val="90000"/>
              </a:lnSpc>
            </a:pPr>
            <a:r>
              <a:rPr lang="en-US" b="1" dirty="0"/>
              <a:t>&amp; </a:t>
            </a:r>
            <a:r>
              <a:rPr lang="en-US" b="1" dirty="0" err="1"/>
              <a:t>lyda</a:t>
            </a:r>
            <a:r>
              <a:rPr lang="en-US" b="1" dirty="0"/>
              <a:t> </a:t>
            </a:r>
            <a:r>
              <a:rPr lang="en-US" b="1" dirty="0" err="1"/>
              <a:t>michopoulou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D235D7-E555-468D-A368-E23596CCE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5778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AA0BB620-0E1B-444E-B4DA-620EC18FC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429450D-EE6E-4527-982F-934CA86EE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8060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037B2-B59D-453E-B5EC-8503168A2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5707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D12F-988D-4F1F-8F78-2781E0F3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49803"/>
            <a:ext cx="9404723" cy="979502"/>
          </a:xfrm>
        </p:spPr>
        <p:txBody>
          <a:bodyPr anchor="ctr"/>
          <a:lstStyle/>
          <a:p>
            <a:pPr algn="ctr"/>
            <a:r>
              <a:rPr lang="el-GR" sz="5400" dirty="0"/>
              <a:t>Μέλη ομάδας </a:t>
            </a:r>
            <a:r>
              <a:rPr lang="en-US" sz="5400" dirty="0"/>
              <a:t>&amp; </a:t>
            </a:r>
            <a:r>
              <a:rPr lang="el-GR" sz="5400" dirty="0"/>
              <a:t>Ρόλοι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3E3B4-795D-4E15-A12C-3E0AE7BE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41" y="2183906"/>
            <a:ext cx="9091065" cy="3302495"/>
          </a:xfrm>
        </p:spPr>
        <p:txBody>
          <a:bodyPr anchor="ctr">
            <a:noAutofit/>
          </a:bodyPr>
          <a:lstStyle/>
          <a:p>
            <a:r>
              <a:rPr lang="el-GR" sz="3200" dirty="0"/>
              <a:t>Ασημίνα Κοπανέλου, </a:t>
            </a:r>
            <a:r>
              <a:rPr lang="en-US" sz="3200" dirty="0"/>
              <a:t>Back-end Developer</a:t>
            </a:r>
          </a:p>
          <a:p>
            <a:endParaRPr lang="el-GR" sz="3200" dirty="0"/>
          </a:p>
          <a:p>
            <a:r>
              <a:rPr lang="el-GR" sz="3200" dirty="0"/>
              <a:t>Έλενη Πάκου, </a:t>
            </a:r>
            <a:r>
              <a:rPr lang="en-US" sz="3200" dirty="0"/>
              <a:t>Front-end Developer &amp; Team Coordinator</a:t>
            </a:r>
          </a:p>
          <a:p>
            <a:endParaRPr lang="en-US" sz="3200" dirty="0"/>
          </a:p>
          <a:p>
            <a:r>
              <a:rPr lang="el-GR" sz="3200" dirty="0"/>
              <a:t>Λύδα Μιχοπούλου, </a:t>
            </a:r>
            <a:r>
              <a:rPr lang="en-US" sz="3200"/>
              <a:t>Database Administrator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495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9555-88A9-42C9-A973-413397D8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18630"/>
          </a:xfrm>
        </p:spPr>
        <p:txBody>
          <a:bodyPr anchor="ctr"/>
          <a:lstStyle/>
          <a:p>
            <a:pPr algn="ctr"/>
            <a:r>
              <a:rPr lang="el-GR" sz="5400" dirty="0"/>
              <a:t>Θέμα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149D5-4C64-4FBA-9EFC-441DBF4F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44" y="1910875"/>
            <a:ext cx="8946541" cy="347787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l-GR" sz="3200" dirty="0"/>
              <a:t>Δημιουργία μιας </a:t>
            </a:r>
            <a:r>
              <a:rPr lang="en-US" sz="3200" dirty="0"/>
              <a:t>online</a:t>
            </a:r>
            <a:r>
              <a:rPr lang="el-GR" sz="3200" dirty="0"/>
              <a:t> πλατφόρμας</a:t>
            </a:r>
            <a:r>
              <a:rPr lang="en-US" sz="3200" dirty="0"/>
              <a:t> </a:t>
            </a:r>
            <a:r>
              <a:rPr lang="el-GR" sz="3200" dirty="0"/>
              <a:t>εκμάθησης μουσικού οργάνου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926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FB1B-E303-4A99-86BC-0C81E9114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10" y="134877"/>
            <a:ext cx="9483310" cy="1003220"/>
          </a:xfrm>
        </p:spPr>
        <p:txBody>
          <a:bodyPr anchor="ctr"/>
          <a:lstStyle/>
          <a:p>
            <a:pPr algn="ctr"/>
            <a:r>
              <a:rPr lang="en-US" dirty="0"/>
              <a:t>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3D558C-C5A3-4A29-92D7-A42171D62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10320" r="410" b="5830"/>
          <a:stretch/>
        </p:blipFill>
        <p:spPr>
          <a:xfrm>
            <a:off x="0" y="1047565"/>
            <a:ext cx="12186617" cy="581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3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2F4B2-58C6-4163-AAC5-0CF3C2DA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083" y="2240295"/>
            <a:ext cx="8825657" cy="1452815"/>
          </a:xfrm>
        </p:spPr>
        <p:txBody>
          <a:bodyPr anchor="ctr"/>
          <a:lstStyle/>
          <a:p>
            <a:pPr algn="ctr"/>
            <a:r>
              <a:rPr lang="el-GR" sz="5400" dirty="0"/>
              <a:t>Ερωτήσεις;</a:t>
            </a:r>
            <a:endParaRPr lang="en-US" sz="5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37DF7-7CA6-44F3-B10D-0D6E680E0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39694" y="4065973"/>
            <a:ext cx="6988837" cy="1571808"/>
          </a:xfrm>
        </p:spPr>
        <p:txBody>
          <a:bodyPr anchor="ctr">
            <a:normAutofit/>
          </a:bodyPr>
          <a:lstStyle/>
          <a:p>
            <a:pPr algn="ctr"/>
            <a:r>
              <a:rPr lang="el-GR" sz="4800" dirty="0"/>
              <a:t>Σας ευχαριστουμε!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00826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52</Words>
  <Application>Microsoft Office PowerPoint</Application>
  <PresentationFormat>Widescreen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Orpheus</vt:lpstr>
      <vt:lpstr>Μέλη ομάδας &amp; Ρόλοι</vt:lpstr>
      <vt:lpstr>Θέμα</vt:lpstr>
      <vt:lpstr>DEMO</vt:lpstr>
      <vt:lpstr>Ερωτήσεις;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Orpheus </dc:title>
  <dc:creator>Lyda</dc:creator>
  <cp:lastModifiedBy>Lyda</cp:lastModifiedBy>
  <cp:revision>8</cp:revision>
  <dcterms:created xsi:type="dcterms:W3CDTF">2019-05-09T07:12:17Z</dcterms:created>
  <dcterms:modified xsi:type="dcterms:W3CDTF">2019-05-10T07:48:21Z</dcterms:modified>
</cp:coreProperties>
</file>