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8" r:id="rId3"/>
    <p:sldId id="289" r:id="rId4"/>
    <p:sldId id="290" r:id="rId5"/>
    <p:sldId id="291" r:id="rId6"/>
    <p:sldId id="27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tHv+xy9yQT4jByccnzufpvRZy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44" Type="http://customschemas.google.com/relationships/presentationmetadata" Target="metadata"/><Relationship Id="rId4" Type="http://schemas.openxmlformats.org/officeDocument/2006/relationships/slide" Target="slides/slide3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00769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90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998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" name="Google Shape;10;p28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8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28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38"/>
          <p:cNvSpPr>
            <a:spLocks noGrp="1"/>
          </p:cNvSpPr>
          <p:nvPr>
            <p:ph type="pic" idx="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8"/>
          <p:cNvSpPr>
            <a:spLocks noGrp="1"/>
          </p:cNvSpPr>
          <p:nvPr>
            <p:ph type="pic" idx="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>
            <a:spLocks noGrp="1"/>
          </p:cNvSpPr>
          <p:nvPr>
            <p:ph type="pic" idx="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3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39"/>
          <p:cNvSpPr>
            <a:spLocks noGrp="1"/>
          </p:cNvSpPr>
          <p:nvPr>
            <p:ph type="pic" idx="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9"/>
          <p:cNvSpPr>
            <a:spLocks noGrp="1"/>
          </p:cNvSpPr>
          <p:nvPr>
            <p:ph type="pic" idx="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9"/>
          <p:cNvSpPr>
            <a:spLocks noGrp="1"/>
          </p:cNvSpPr>
          <p:nvPr>
            <p:ph type="pic" idx="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9"/>
          <p:cNvSpPr>
            <a:spLocks noGrp="1"/>
          </p:cNvSpPr>
          <p:nvPr>
            <p:ph type="pic" idx="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3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40"/>
          <p:cNvSpPr>
            <a:spLocks noGrp="1"/>
          </p:cNvSpPr>
          <p:nvPr>
            <p:ph type="pic" idx="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4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4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0"/>
          <p:cNvSpPr>
            <a:spLocks noGrp="1"/>
          </p:cNvSpPr>
          <p:nvPr>
            <p:ph type="pic" idx="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0"/>
          <p:cNvSpPr>
            <a:spLocks noGrp="1"/>
          </p:cNvSpPr>
          <p:nvPr>
            <p:ph type="pic" idx="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40"/>
          <p:cNvSpPr>
            <a:spLocks noGrp="1"/>
          </p:cNvSpPr>
          <p:nvPr>
            <p:ph type="pic" idx="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40"/>
          <p:cNvSpPr>
            <a:spLocks noGrp="1"/>
          </p:cNvSpPr>
          <p:nvPr>
            <p:ph type="pic" idx="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40"/>
          <p:cNvSpPr>
            <a:spLocks noGrp="1"/>
          </p:cNvSpPr>
          <p:nvPr>
            <p:ph type="pic" idx="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40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4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4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3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1"/>
          <p:cNvSpPr>
            <a:spLocks noGrp="1"/>
          </p:cNvSpPr>
          <p:nvPr>
            <p:ph type="media" idx="2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42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42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4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2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GB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42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2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42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2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42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4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2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GB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42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2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42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2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42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" name="Google Shape;128;p42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42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42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2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42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42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4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7" name="Google Shape;137;p43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43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3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3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43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43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43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43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43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43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43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43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6" name="Google Shape;156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4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44"/>
          <p:cNvSpPr/>
          <p:nvPr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4"/>
          <p:cNvSpPr/>
          <p:nvPr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4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en-GB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en-GB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44"/>
          <p:cNvSpPr/>
          <p:nvPr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64" name="Google Shape;164;p45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45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5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45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45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9" name="Google Shape;169;p45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70" name="Google Shape;170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45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73" name="Google Shape;173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45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76" name="Google Shape;176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45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9" name="Google Shape;179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45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182" name="Google Shape;182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45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185" name="Google Shape;185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45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188" name="Google Shape;188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45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45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45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45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45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5"/>
          <p:cNvSpPr/>
          <p:nvPr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5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02" name="Google Shape;202;p46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46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46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06" name="Google Shape;206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46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9" name="Google Shape;209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46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12" name="Google Shape;212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46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15" name="Google Shape;215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46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8" name="Google Shape;218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46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46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46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6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46"/>
          <p:cNvSpPr/>
          <p:nvPr/>
        </p:nvSpPr>
        <p:spPr>
          <a:xfrm rot="9913479" flipH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6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47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1" name="Google Shape;231;p47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7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47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47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47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6" name="Google Shape;236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47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9" name="Google Shape;239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47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2" name="Google Shape;242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47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5" name="Google Shape;245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47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8" name="Google Shape;248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47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1" name="Google Shape;251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47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54" name="Google Shape;254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47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47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47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47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en-GB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47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47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en-GB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7"/>
          <p:cNvSpPr/>
          <p:nvPr/>
        </p:nvSpPr>
        <p:spPr>
          <a:xfrm rot="5746924" flipH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7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3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0"/>
          <p:cNvSpPr txBox="1">
            <a:spLocks noGrp="1"/>
          </p:cNvSpPr>
          <p:nvPr>
            <p:ph type="body" idx="1"/>
          </p:nvPr>
        </p:nvSpPr>
        <p:spPr>
          <a:xfrm>
            <a:off x="1860355" y="1383906"/>
            <a:ext cx="5423289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52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3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3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ga chart">
  <p:cSld name="Orga char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3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3"/>
          <p:cNvSpPr>
            <a:spLocks noGrp="1"/>
          </p:cNvSpPr>
          <p:nvPr>
            <p:ph type="dgm" idx="2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34"/>
          <p:cNvSpPr>
            <a:spLocks noGrp="1"/>
          </p:cNvSpPr>
          <p:nvPr>
            <p:ph type="pic" idx="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>
            <a:spLocks noGrp="1"/>
          </p:cNvSpPr>
          <p:nvPr>
            <p:ph type="pic" idx="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36"/>
          <p:cNvSpPr>
            <a:spLocks noGrp="1"/>
          </p:cNvSpPr>
          <p:nvPr>
            <p:ph type="pic" idx="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7"/>
          <p:cNvSpPr>
            <a:spLocks noGrp="1"/>
          </p:cNvSpPr>
          <p:nvPr>
            <p:ph type="pic" idx="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" name="Google Shape;7;p27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1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70" name="Google Shape;270;p1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 txBox="1">
            <a:spLocks noGrp="1"/>
          </p:cNvSpPr>
          <p:nvPr>
            <p:ph type="title"/>
          </p:nvPr>
        </p:nvSpPr>
        <p:spPr>
          <a:xfrm>
            <a:off x="633939" y="3175691"/>
            <a:ext cx="7899921" cy="92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 System Management</a:t>
            </a:r>
            <a:endParaRPr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2"/>
          </p:nvPr>
        </p:nvSpPr>
        <p:spPr>
          <a:xfrm>
            <a:off x="6299200" y="4719562"/>
            <a:ext cx="2844800" cy="393600"/>
          </a:xfrm>
        </p:spPr>
        <p:txBody>
          <a:bodyPr/>
          <a:lstStyle/>
          <a:p>
            <a:r>
              <a:rPr lang="en-GB" i="0" dirty="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BY: LYDEN CHAI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8650" y="890649"/>
            <a:ext cx="7886699" cy="1980142"/>
          </a:xfrm>
        </p:spPr>
        <p:txBody>
          <a:bodyPr/>
          <a:lstStyle/>
          <a:p>
            <a:pPr lvl="1"/>
            <a:endParaRPr lang="en-GB" dirty="0">
              <a:latin typeface="Comic Sans MS" panose="030F0702030302020204" pitchFamily="66" charset="0"/>
            </a:endParaRPr>
          </a:p>
          <a:p>
            <a:pPr lvl="1"/>
            <a:r>
              <a:rPr lang="en-GB" dirty="0">
                <a:latin typeface="Comic Sans MS" panose="030F0702030302020204" pitchFamily="66" charset="0"/>
              </a:rPr>
              <a:t>UML - Diagram demonstration</a:t>
            </a:r>
          </a:p>
          <a:p>
            <a:pPr lvl="1"/>
            <a:r>
              <a:rPr lang="en-GB" dirty="0">
                <a:latin typeface="Comic Sans MS" panose="030F0702030302020204" pitchFamily="66" charset="0"/>
              </a:rPr>
              <a:t>Demonstration some code and functions</a:t>
            </a:r>
          </a:p>
          <a:p>
            <a:pPr lvl="1"/>
            <a:endParaRPr lang="en-GB" dirty="0">
              <a:latin typeface="Comic Sans MS" panose="030F0702030302020204" pitchFamily="66" charset="0"/>
            </a:endParaRPr>
          </a:p>
          <a:p>
            <a:pPr marL="533400" lvl="1" indent="0">
              <a:buNone/>
            </a:pPr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200" dirty="0">
                <a:latin typeface="Comic Sans MS" panose="030F0702030302020204" pitchFamily="66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3349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9B1076-6B79-4263-A13A-B81B5BAB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82" y="274638"/>
            <a:ext cx="7886700" cy="616011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UML-DIAGRAM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F364B-E094-4789-82CF-FE8F1AF8A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3" y="698121"/>
            <a:ext cx="8796735" cy="40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4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C34977-4BF2-43F0-BC8E-D09C8DA2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01" y="347656"/>
            <a:ext cx="7886700" cy="616011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MANAGE PATIENT IN ROOM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4C4DD-2EE5-4F52-B436-067AAFF31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01" y="1442880"/>
            <a:ext cx="4187899" cy="2640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85E2D9-4744-43B8-B1F8-518F080B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950" y="1442880"/>
            <a:ext cx="3983949" cy="26400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03A0DF-DCE1-4BD9-8C99-01E6108A9BC0}"/>
              </a:ext>
            </a:extLst>
          </p:cNvPr>
          <p:cNvSpPr txBox="1"/>
          <p:nvPr/>
        </p:nvSpPr>
        <p:spPr>
          <a:xfrm>
            <a:off x="1770985" y="1165881"/>
            <a:ext cx="1414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BED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72A916-E519-4862-BAAF-813C70AF0709}"/>
              </a:ext>
            </a:extLst>
          </p:cNvPr>
          <p:cNvSpPr txBox="1"/>
          <p:nvPr/>
        </p:nvSpPr>
        <p:spPr>
          <a:xfrm>
            <a:off x="6060859" y="1141918"/>
            <a:ext cx="1414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ROOM</a:t>
            </a:r>
          </a:p>
        </p:txBody>
      </p:sp>
    </p:spTree>
    <p:extLst>
      <p:ext uri="{BB962C8B-B14F-4D97-AF65-F5344CB8AC3E}">
        <p14:creationId xmlns:p14="http://schemas.microsoft.com/office/powerpoint/2010/main" val="339769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5D74E3-CCFC-45CE-8F98-52D4590D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Check Doctor Appointment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53C22-B77D-4C49-A052-6666F6D70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02" y="1544874"/>
            <a:ext cx="2676899" cy="809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123558-E1F6-4ED5-9C0C-3F0FB629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319" y="1560922"/>
            <a:ext cx="2676899" cy="809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373CBE-60CE-4AED-B4D2-2D566CBC3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24" y="2806123"/>
            <a:ext cx="3096057" cy="1095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D1FABD-2F54-4676-A395-B4BE3E3A3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421" y="2806123"/>
            <a:ext cx="3096057" cy="1095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ADF421-76D5-4798-94BF-8146DDAD9972}"/>
              </a:ext>
            </a:extLst>
          </p:cNvPr>
          <p:cNvSpPr txBox="1"/>
          <p:nvPr/>
        </p:nvSpPr>
        <p:spPr>
          <a:xfrm>
            <a:off x="1850065" y="2549060"/>
            <a:ext cx="1414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DOCTOR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5D0283-BBAA-4B50-B52D-853801B8B0FF}"/>
              </a:ext>
            </a:extLst>
          </p:cNvPr>
          <p:cNvSpPr txBox="1"/>
          <p:nvPr/>
        </p:nvSpPr>
        <p:spPr>
          <a:xfrm>
            <a:off x="5909383" y="1242639"/>
            <a:ext cx="1414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HOSPITAL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E4363-921D-4F84-9ECA-C8FAE560B677}"/>
              </a:ext>
            </a:extLst>
          </p:cNvPr>
          <p:cNvSpPr txBox="1"/>
          <p:nvPr/>
        </p:nvSpPr>
        <p:spPr>
          <a:xfrm>
            <a:off x="5909382" y="2527018"/>
            <a:ext cx="1522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APPOINTMENT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80432-FF66-49C9-816A-0A70C661A59E}"/>
              </a:ext>
            </a:extLst>
          </p:cNvPr>
          <p:cNvSpPr txBox="1"/>
          <p:nvPr/>
        </p:nvSpPr>
        <p:spPr>
          <a:xfrm>
            <a:off x="1850065" y="1283923"/>
            <a:ext cx="1414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STATUS</a:t>
            </a:r>
          </a:p>
        </p:txBody>
      </p:sp>
    </p:spTree>
    <p:extLst>
      <p:ext uri="{BB962C8B-B14F-4D97-AF65-F5344CB8AC3E}">
        <p14:creationId xmlns:p14="http://schemas.microsoft.com/office/powerpoint/2010/main" val="140826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26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452" name="Google Shape;452;p26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453" name="Google Shape;453;p26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GB" sz="1400" b="0" i="0" u="none" strike="noStrike" cap="none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/>
                  </a:rPr>
                  <a:t>www.passerellesnumeriques.org</a:t>
                </a:r>
                <a:endParaRPr sz="1400" b="0" i="1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454" name="Google Shape;454;p26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455" name="Google Shape;455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8627"/>
                    </a:srgbClr>
                  </a:outerShdw>
                </a:effectLst>
              </p:spPr>
            </p:pic>
            <p:sp>
              <p:nvSpPr>
                <p:cNvPr id="456" name="Google Shape;456;p26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57" name="Google Shape;457;p26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GB" sz="2400" b="0" i="0" u="none" strike="noStrike" cap="none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sz="2400" b="0" i="1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458" name="Google Shape;458;p26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59" name="Google Shape;459;p26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6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26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45</Words>
  <Application>Microsoft Office PowerPoint</Application>
  <PresentationFormat>On-screen Show (16:9)</PresentationFormat>
  <Paragraphs>18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Comic Sans MS</vt:lpstr>
      <vt:lpstr>Times New Roman</vt:lpstr>
      <vt:lpstr>Verdana</vt:lpstr>
      <vt:lpstr>Simple Light</vt:lpstr>
      <vt:lpstr>Hospital System Management</vt:lpstr>
      <vt:lpstr>Agenda</vt:lpstr>
      <vt:lpstr>UML-DIAGRAM</vt:lpstr>
      <vt:lpstr>MANAGE PATIENT IN ROOM</vt:lpstr>
      <vt:lpstr>Check Doctor Appointment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Classroom Energizers </dc:title>
  <dc:creator>ITadmin</dc:creator>
  <cp:lastModifiedBy>Lyden Chai</cp:lastModifiedBy>
  <cp:revision>194</cp:revision>
  <dcterms:modified xsi:type="dcterms:W3CDTF">2021-11-09T13:51:43Z</dcterms:modified>
</cp:coreProperties>
</file>