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4" r:id="rId2"/>
    <p:sldId id="402" r:id="rId3"/>
    <p:sldId id="403" r:id="rId4"/>
    <p:sldId id="396" r:id="rId5"/>
    <p:sldId id="409" r:id="rId6"/>
    <p:sldId id="404" r:id="rId7"/>
    <p:sldId id="408" r:id="rId8"/>
    <p:sldId id="406" r:id="rId9"/>
    <p:sldId id="407" r:id="rId10"/>
    <p:sldId id="411" r:id="rId11"/>
    <p:sldId id="412" r:id="rId12"/>
    <p:sldId id="413" r:id="rId13"/>
    <p:sldId id="41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2227"/>
    <a:srgbClr val="FF09AD"/>
    <a:srgbClr val="F40000"/>
    <a:srgbClr val="7BB142"/>
    <a:srgbClr val="1EBAEA"/>
    <a:srgbClr val="0308DB"/>
    <a:srgbClr val="0094D2"/>
    <a:srgbClr val="FF0000"/>
    <a:srgbClr val="FC0C6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40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storage </a:t>
            </a:r>
            <a:r>
              <a:rPr lang="en-US" baseline="0" dirty="0" smtClean="0"/>
              <a:t>is specific to each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61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69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53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6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27/04/2021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27/04/2021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 smtClean="0">
                <a:solidFill>
                  <a:schemeClr val="bg1"/>
                </a:solidFill>
              </a:rPr>
              <a:t>JS</a:t>
            </a:r>
            <a:endParaRPr lang="en-US" sz="15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608945" y="3862314"/>
            <a:ext cx="2732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LOCAL STORAGE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1396" y="4601067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JSON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30398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847" y="37179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012494" y="36012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510256" y="25354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363346" y="5568824"/>
            <a:ext cx="10983456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the code and see what you get from Local storage</a:t>
            </a:r>
            <a:endParaRPr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1804616" y="807544"/>
            <a:ext cx="8691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Can we store </a:t>
            </a:r>
            <a:r>
              <a:rPr lang="en-US" sz="4000" b="1" dirty="0" smtClean="0">
                <a:solidFill>
                  <a:srgbClr val="00B050"/>
                </a:solidFill>
              </a:rPr>
              <a:t>an object </a:t>
            </a:r>
            <a:r>
              <a:rPr lang="en-US" sz="4000" b="1" dirty="0" smtClean="0"/>
              <a:t>in local storage ?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Google Shape;132;p5"/>
          <p:cNvSpPr txBox="1"/>
          <p:nvPr/>
        </p:nvSpPr>
        <p:spPr>
          <a:xfrm>
            <a:off x="1943267" y="2215527"/>
            <a:ext cx="8414628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let 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 = </a:t>
            </a:r>
            <a:r>
              <a:rPr lang="en-US" sz="25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nameInput.value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r>
              <a:rPr lang="en-US" sz="2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let 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color = </a:t>
            </a:r>
            <a:r>
              <a:rPr lang="en-US" sz="25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colorInput.value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r>
              <a:rPr lang="en-US" sz="2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let 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animal = </a:t>
            </a:r>
            <a:r>
              <a:rPr lang="en-US" sz="2500" dirty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{ name: name, color: color };</a:t>
            </a:r>
          </a:p>
          <a:p>
            <a:pPr lvl="0"/>
            <a:endParaRPr lang="en-US" sz="25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en-US" sz="2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localStorage.setItem</a:t>
            </a:r>
            <a:r>
              <a:rPr lang="en-US" sz="2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("animal", animal);</a:t>
            </a:r>
            <a:endParaRPr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0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1608" y="1181032"/>
            <a:ext cx="516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How do we solve this ?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Google Shape;132;p5"/>
          <p:cNvSpPr txBox="1"/>
          <p:nvPr/>
        </p:nvSpPr>
        <p:spPr>
          <a:xfrm>
            <a:off x="3604490" y="350096"/>
            <a:ext cx="4946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[</a:t>
            </a:r>
            <a:r>
              <a:rPr lang="en-US" sz="36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object Object</a:t>
            </a:r>
            <a:r>
              <a:rPr lang="en-US" sz="36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]</a:t>
            </a:r>
            <a:r>
              <a:rPr lang="en-US" sz="3600" dirty="0" smtClean="0">
                <a:latin typeface="Consolas" panose="020B0609020204030204" pitchFamily="49" charset="0"/>
              </a:rPr>
              <a:t>"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61424" y="2652512"/>
            <a:ext cx="9057584" cy="958701"/>
          </a:xfrm>
          <a:prstGeom prst="roundRect">
            <a:avLst>
              <a:gd name="adj" fmla="val 2875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92" y="4967527"/>
            <a:ext cx="1179415" cy="11794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91" y="2833272"/>
            <a:ext cx="974790" cy="10046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93748" y="2935477"/>
            <a:ext cx="6532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let animal = { name: </a:t>
            </a:r>
            <a:r>
              <a:rPr lang="en-US" sz="20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“fish”, 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color: </a:t>
            </a:r>
            <a:r>
              <a:rPr lang="en-US" sz="20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“blue” 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3" name="Down Arrow 2"/>
          <p:cNvSpPr/>
          <p:nvPr/>
        </p:nvSpPr>
        <p:spPr>
          <a:xfrm>
            <a:off x="4913335" y="3890387"/>
            <a:ext cx="476518" cy="127660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6470323" y="3824980"/>
            <a:ext cx="476518" cy="1276603"/>
          </a:xfrm>
          <a:prstGeom prst="downArrow">
            <a:avLst/>
          </a:prstGeom>
          <a:solidFill>
            <a:srgbClr val="EA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073" y="5501768"/>
            <a:ext cx="717630" cy="7978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29270" y="5632564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{ 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name: </a:t>
            </a:r>
            <a:r>
              <a:rPr lang="en-US" sz="20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“fish”, 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color: </a:t>
            </a:r>
            <a:r>
              <a:rPr lang="en-US" sz="20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“blue” </a:t>
            </a:r>
            <a:r>
              <a:rPr lang="en-U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8" name="Google Shape;132;p5"/>
          <p:cNvSpPr txBox="1"/>
          <p:nvPr/>
        </p:nvSpPr>
        <p:spPr>
          <a:xfrm>
            <a:off x="915510" y="4211944"/>
            <a:ext cx="415647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JSON.stringify(animal)</a:t>
            </a:r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61424" y="5341568"/>
            <a:ext cx="9057584" cy="958701"/>
          </a:xfrm>
          <a:prstGeom prst="roundRect">
            <a:avLst>
              <a:gd name="adj" fmla="val 2875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32;p5"/>
          <p:cNvSpPr txBox="1"/>
          <p:nvPr/>
        </p:nvSpPr>
        <p:spPr>
          <a:xfrm>
            <a:off x="7154013" y="4169724"/>
            <a:ext cx="455801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JSON.parse(</a:t>
            </a:r>
            <a:r>
              <a:rPr lang="en-US" sz="25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storageValue</a:t>
            </a: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2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501891" y="25713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Fix the bug of activity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74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501891" y="25713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en-US" sz="5000" b="1" dirty="0" smtClean="0">
                <a:latin typeface="Calibri"/>
                <a:ea typeface="Calibri"/>
                <a:cs typeface="Calibri"/>
                <a:sym typeface="Calibri"/>
              </a:rPr>
              <a:t>CITIES APP </a:t>
            </a: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save/restore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24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2528552" y="2274380"/>
            <a:ext cx="6100293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5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Storage</a:t>
            </a:r>
            <a:r>
              <a:rPr lang="en-US" sz="3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35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to use it 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3500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Understand the </a:t>
            </a:r>
            <a:r>
              <a:rPr lang="en-US" sz="3500" b="1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JSON format</a:t>
            </a:r>
            <a:endParaRPr lang="en-US" sz="3500" b="1" dirty="0">
              <a:solidFill>
                <a:srgbClr val="FF0000"/>
              </a:solidFill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4288665" y="517610"/>
            <a:ext cx="27732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070" y="39254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916" y="377022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9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938" y="1245443"/>
            <a:ext cx="6048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Browsers allow you to save</a:t>
            </a:r>
          </a:p>
          <a:p>
            <a:pPr algn="ctr"/>
            <a:r>
              <a:rPr lang="en-US" sz="4000" b="1" dirty="0" smtClean="0"/>
              <a:t>Up to  10 Mb of data </a:t>
            </a:r>
            <a:r>
              <a:rPr lang="en-US" sz="4000" b="1" dirty="0" smtClean="0">
                <a:solidFill>
                  <a:srgbClr val="00B050"/>
                </a:solidFill>
              </a:rPr>
              <a:t>locally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9407" y="831324"/>
            <a:ext cx="7933387" cy="25618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39" y="4949901"/>
            <a:ext cx="1229328" cy="122932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29187" y="4723179"/>
            <a:ext cx="5344732" cy="16827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9" y="5203670"/>
            <a:ext cx="721789" cy="72178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48033" y="5203670"/>
            <a:ext cx="1191075" cy="26847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586466" y="5730404"/>
            <a:ext cx="1191075" cy="26847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55111" y="5925459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482" y="483433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7117344" y="4557436"/>
            <a:ext cx="736528" cy="406159"/>
          </a:xfrm>
          <a:prstGeom prst="curved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839534">
            <a:off x="6913224" y="3975320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STORAGE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54333" y="421196"/>
            <a:ext cx="685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The local storage is a </a:t>
            </a:r>
            <a:r>
              <a:rPr lang="en-US" sz="4000" b="1" dirty="0" smtClean="0">
                <a:solidFill>
                  <a:srgbClr val="00B050"/>
                </a:solidFill>
              </a:rPr>
              <a:t>dictionary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9" name="Google Shape;132;p5"/>
          <p:cNvSpPr txBox="1"/>
          <p:nvPr/>
        </p:nvSpPr>
        <p:spPr>
          <a:xfrm>
            <a:off x="1105167" y="1987402"/>
            <a:ext cx="106077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Storage = 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39" y="4949901"/>
            <a:ext cx="1229328" cy="122932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329187" y="4723179"/>
            <a:ext cx="5344732" cy="16827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9" y="5203670"/>
            <a:ext cx="721789" cy="721789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5648033" y="5203670"/>
            <a:ext cx="1191075" cy="26847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586466" y="5730404"/>
            <a:ext cx="1191075" cy="268474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55111" y="5925459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01482" y="483433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5931153" y="3682477"/>
            <a:ext cx="2305921" cy="736466"/>
          </a:xfrm>
          <a:prstGeom prst="curved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6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34583" y="421196"/>
            <a:ext cx="2491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Set a value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9" name="Google Shape;132;p5"/>
          <p:cNvSpPr txBox="1"/>
          <p:nvPr/>
        </p:nvSpPr>
        <p:spPr>
          <a:xfrm>
            <a:off x="1622305" y="1306576"/>
            <a:ext cx="1060771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500" dirty="0" err="1">
                <a:solidFill>
                  <a:srgbClr val="FF09AD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localStorage</a:t>
            </a:r>
            <a:r>
              <a:rPr lang="en-US" sz="35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3500" dirty="0" err="1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setItem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3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amount", 12);</a:t>
            </a:r>
            <a:endParaRPr sz="3500" dirty="0">
              <a:latin typeface="Consolas" panose="020B0609020204030204" pitchFamily="49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2489540" y="1973245"/>
            <a:ext cx="907163" cy="589368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31485">
            <a:off x="2011303" y="2906116"/>
            <a:ext cx="111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9AD"/>
                </a:solidFill>
              </a:rPr>
              <a:t>GLOBAL </a:t>
            </a:r>
          </a:p>
          <a:p>
            <a:pPr algn="ctr"/>
            <a:r>
              <a:rPr lang="en-US" b="1" dirty="0" smtClean="0">
                <a:solidFill>
                  <a:srgbClr val="FF09AD"/>
                </a:solidFill>
              </a:rPr>
              <a:t>VARIABLE</a:t>
            </a:r>
          </a:p>
        </p:txBody>
      </p:sp>
      <p:sp>
        <p:nvSpPr>
          <p:cNvPr id="4" name="Down Arrow 3"/>
          <p:cNvSpPr/>
          <p:nvPr/>
        </p:nvSpPr>
        <p:spPr>
          <a:xfrm flipV="1">
            <a:off x="7514971" y="2108705"/>
            <a:ext cx="437881" cy="612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V="1">
            <a:off x="9511197" y="2125408"/>
            <a:ext cx="437881" cy="612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42617" y="3016471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KEY</a:t>
            </a:r>
            <a:endParaRPr lang="en-US" sz="30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3178" y="3012463"/>
            <a:ext cx="1216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VALUE</a:t>
            </a:r>
            <a:endParaRPr lang="en-US" sz="3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0119" y="3798261"/>
            <a:ext cx="2576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Get a value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1" name="Google Shape;132;p5"/>
          <p:cNvSpPr txBox="1"/>
          <p:nvPr/>
        </p:nvSpPr>
        <p:spPr>
          <a:xfrm>
            <a:off x="768006" y="4795334"/>
            <a:ext cx="1146201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500" dirty="0" smtClean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let amount </a:t>
            </a:r>
            <a:r>
              <a:rPr lang="en-US" sz="3500" dirty="0" smtClean="0">
                <a:solidFill>
                  <a:srgbClr val="FF09AD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 </a:t>
            </a:r>
            <a:r>
              <a:rPr lang="en-US" sz="3500" dirty="0" err="1" smtClean="0">
                <a:solidFill>
                  <a:srgbClr val="FF09AD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localStorage</a:t>
            </a:r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35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setItem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3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amount");</a:t>
            </a:r>
            <a:endParaRPr sz="3500" dirty="0"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flipV="1">
            <a:off x="9957665" y="5426236"/>
            <a:ext cx="437881" cy="612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785311" y="6334002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KEY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63808" y="515870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Clear all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9" name="Google Shape;132;p5"/>
          <p:cNvSpPr txBox="1"/>
          <p:nvPr/>
        </p:nvSpPr>
        <p:spPr>
          <a:xfrm>
            <a:off x="3283679" y="1362188"/>
            <a:ext cx="559314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500" dirty="0" err="1" smtClean="0">
                <a:solidFill>
                  <a:srgbClr val="FF09AD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localStorage</a:t>
            </a:r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35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clear</a:t>
            </a:r>
            <a:r>
              <a:rPr lang="en-US" sz="3500" dirty="0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();</a:t>
            </a:r>
            <a:endParaRPr sz="35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0294" y="3263389"/>
            <a:ext cx="377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Clear only 1 item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1" name="Google Shape;132;p5"/>
          <p:cNvSpPr txBox="1"/>
          <p:nvPr/>
        </p:nvSpPr>
        <p:spPr>
          <a:xfrm>
            <a:off x="1791253" y="4266235"/>
            <a:ext cx="872512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500" dirty="0" err="1" smtClean="0">
                <a:solidFill>
                  <a:srgbClr val="FF09AD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localStorage</a:t>
            </a:r>
            <a:r>
              <a:rPr lang="en-US" sz="3500" dirty="0" err="1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n-US" sz="35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removeItem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35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"</a:t>
            </a:r>
            <a:r>
              <a:rPr lang="en-US" sz="3500" dirty="0" smtClean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amount");</a:t>
            </a:r>
            <a:endParaRPr sz="3500" dirty="0"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flipV="1">
            <a:off x="8554850" y="5052750"/>
            <a:ext cx="437881" cy="612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496" y="5960516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KEY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31906" y="425861"/>
            <a:ext cx="910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How to see your local storage in Chrome ?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205438">
            <a:off x="362257" y="575490"/>
            <a:ext cx="1529586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0" y="2115222"/>
            <a:ext cx="10593895" cy="43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9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dirty="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7501891" y="25713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code of activity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10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25" y="4614446"/>
            <a:ext cx="1340768" cy="13407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5095" y="2343855"/>
            <a:ext cx="7174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What the value restored is not</a:t>
            </a:r>
          </a:p>
          <a:p>
            <a:r>
              <a:rPr lang="en-US" sz="4000" b="1" dirty="0" smtClean="0"/>
              <a:t>the same on </a:t>
            </a:r>
            <a:r>
              <a:rPr lang="en-US" sz="4000" b="1" dirty="0" smtClean="0">
                <a:solidFill>
                  <a:srgbClr val="00B050"/>
                </a:solidFill>
              </a:rPr>
              <a:t>different browsers?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28" y="4512687"/>
            <a:ext cx="1327072" cy="1332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2" y="369290"/>
            <a:ext cx="1735750" cy="17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257</Words>
  <Application>Microsoft Office PowerPoint</Application>
  <PresentationFormat>Widescreen</PresentationFormat>
  <Paragraphs>72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223</cp:revision>
  <dcterms:created xsi:type="dcterms:W3CDTF">2020-01-30T10:34:45Z</dcterms:created>
  <dcterms:modified xsi:type="dcterms:W3CDTF">2021-04-27T00:25:33Z</dcterms:modified>
</cp:coreProperties>
</file>