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h0ZoTHvTyftLDr84Kcr2HGM3rN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1" name="Google Shape;29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it yourself after 5 min while presenting. </a:t>
            </a:r>
            <a:br>
              <a:rPr lang="en-US"/>
            </a:br>
            <a:r>
              <a:rPr lang="en-US"/>
              <a:t>Then explain again node allows execution of javascript server side (on your computer, without browser).</a:t>
            </a:r>
            <a:endParaRPr/>
          </a:p>
        </p:txBody>
      </p:sp>
      <p:sp>
        <p:nvSpPr>
          <p:cNvPr id="530" name="Google Shape;530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it yourself after 5 min while presenting. </a:t>
            </a:r>
            <a:br>
              <a:rPr lang="en-US"/>
            </a:br>
            <a:r>
              <a:rPr lang="en-US"/>
              <a:t>Then explain again node allows execution of javascript server side (on your computer, without browser).</a:t>
            </a:r>
            <a:endParaRPr/>
          </a:p>
        </p:txBody>
      </p:sp>
      <p:sp>
        <p:nvSpPr>
          <p:cNvPr id="602" name="Google Shape;602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hyperlink" Target="http://www.facebook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hyperlink" Target="http://www.facebook.co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hyperlink" Target="http://www.facebook.com/" TargetMode="External"/><Relationship Id="rId6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hyperlink" Target="http://www.facebook.com/" TargetMode="External"/><Relationship Id="rId6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hyperlink" Target="http://www.facebook.com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9.jp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9.jpg"/><Relationship Id="rId5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hyperlink" Target="https://docs.google.com/spreadsheets/d/1OBOTqTP3cHLh_IWgNDepTsCuv-xYp3Pl-ls957vMWus/edit#gid=0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11.jp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0" Type="http://schemas.openxmlformats.org/officeDocument/2006/relationships/image" Target="../media/image11.jpg"/><Relationship Id="rId9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5134346" y="882005"/>
            <a:ext cx="1681871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3446323" y="1066760"/>
            <a:ext cx="5341200" cy="4483200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5004404" y="3282662"/>
            <a:ext cx="219278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 SERVER</a:t>
            </a:r>
            <a:endParaRPr b="0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4320067" y="4152451"/>
            <a:ext cx="359380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to the BACK</a:t>
            </a:r>
            <a:endParaRPr b="0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"/>
          <p:cNvSpPr txBox="1"/>
          <p:nvPr/>
        </p:nvSpPr>
        <p:spPr>
          <a:xfrm>
            <a:off x="1024972" y="5365758"/>
            <a:ext cx="10238114" cy="630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</a:t>
            </a:r>
            <a:r>
              <a:rPr b="1"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kind</a:t>
            </a: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b="1" lang="en-US" sz="3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Reponses</a:t>
            </a:r>
            <a:r>
              <a:rPr lang="en-US" sz="3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(text, JSON, resource ..)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0"/>
          <p:cNvSpPr txBox="1"/>
          <p:nvPr/>
        </p:nvSpPr>
        <p:spPr>
          <a:xfrm>
            <a:off x="3200294" y="868402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5536" y="774352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4277" y="774352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0"/>
          <p:cNvSpPr txBox="1"/>
          <p:nvPr/>
        </p:nvSpPr>
        <p:spPr>
          <a:xfrm>
            <a:off x="1024970" y="2216931"/>
            <a:ext cx="8425823" cy="630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</a:t>
            </a:r>
            <a:r>
              <a:rPr b="1" lang="en-US" sz="3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r>
              <a:rPr lang="en-US" sz="3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3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IP</a:t>
            </a:r>
            <a:r>
              <a:rPr lang="en-US" sz="3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3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ADDRESSES</a:t>
            </a:r>
            <a:endParaRPr b="1" sz="3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0"/>
          <p:cNvSpPr txBox="1"/>
          <p:nvPr/>
        </p:nvSpPr>
        <p:spPr>
          <a:xfrm>
            <a:off x="1024972" y="4316149"/>
            <a:ext cx="8242944" cy="630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send </a:t>
            </a:r>
            <a:r>
              <a:rPr b="1" lang="en-US" sz="35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responses</a:t>
            </a: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your </a:t>
            </a:r>
            <a:r>
              <a:rPr b="1" lang="en-US" sz="3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/>
          </a:p>
        </p:txBody>
      </p:sp>
      <p:sp>
        <p:nvSpPr>
          <p:cNvPr id="299" name="Google Shape;299;p10"/>
          <p:cNvSpPr txBox="1"/>
          <p:nvPr/>
        </p:nvSpPr>
        <p:spPr>
          <a:xfrm>
            <a:off x="1024971" y="3266540"/>
            <a:ext cx="8425823" cy="630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handle </a:t>
            </a:r>
            <a:r>
              <a:rPr b="1" lang="en-US" sz="35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requests</a:t>
            </a: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your </a:t>
            </a:r>
            <a:r>
              <a:rPr b="1" lang="en-US" sz="3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"/>
          <p:cNvSpPr txBox="1"/>
          <p:nvPr/>
        </p:nvSpPr>
        <p:spPr>
          <a:xfrm>
            <a:off x="1297118" y="388400"/>
            <a:ext cx="992592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b="1"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IP address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address of your computer</a:t>
            </a:r>
            <a:endParaRPr/>
          </a:p>
        </p:txBody>
      </p:sp>
      <p:pic>
        <p:nvPicPr>
          <p:cNvPr id="306" name="Google Shape;30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8717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1"/>
          <p:cNvSpPr/>
          <p:nvPr/>
        </p:nvSpPr>
        <p:spPr>
          <a:xfrm>
            <a:off x="695422" y="3090367"/>
            <a:ext cx="3090968" cy="207458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1"/>
          <p:cNvSpPr txBox="1"/>
          <p:nvPr/>
        </p:nvSpPr>
        <p:spPr>
          <a:xfrm>
            <a:off x="1463613" y="2102530"/>
            <a:ext cx="12939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9" name="Google Shape;30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96188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1"/>
          <p:cNvSpPr/>
          <p:nvPr/>
        </p:nvSpPr>
        <p:spPr>
          <a:xfrm>
            <a:off x="7662893" y="3090367"/>
            <a:ext cx="3090968" cy="207458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1"/>
          <p:cNvSpPr txBox="1"/>
          <p:nvPr/>
        </p:nvSpPr>
        <p:spPr>
          <a:xfrm>
            <a:off x="8431084" y="2102530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1"/>
          <p:cNvSpPr txBox="1"/>
          <p:nvPr/>
        </p:nvSpPr>
        <p:spPr>
          <a:xfrm>
            <a:off x="1887551" y="1733198"/>
            <a:ext cx="5998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2"/>
          <p:cNvSpPr txBox="1"/>
          <p:nvPr/>
        </p:nvSpPr>
        <p:spPr>
          <a:xfrm>
            <a:off x="2187473" y="325642"/>
            <a:ext cx="737836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 wants to visit to facebok.com</a:t>
            </a:r>
            <a:endParaRPr/>
          </a:p>
        </p:txBody>
      </p:sp>
      <p:pic>
        <p:nvPicPr>
          <p:cNvPr id="319" name="Google Shape;31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8717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2"/>
          <p:cNvSpPr/>
          <p:nvPr/>
        </p:nvSpPr>
        <p:spPr>
          <a:xfrm>
            <a:off x="695422" y="3090367"/>
            <a:ext cx="3090968" cy="207458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2"/>
          <p:cNvSpPr txBox="1"/>
          <p:nvPr/>
        </p:nvSpPr>
        <p:spPr>
          <a:xfrm>
            <a:off x="1463613" y="2102530"/>
            <a:ext cx="12939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4843" y="3813966"/>
            <a:ext cx="1025261" cy="102526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2"/>
          <p:cNvSpPr txBox="1"/>
          <p:nvPr/>
        </p:nvSpPr>
        <p:spPr>
          <a:xfrm>
            <a:off x="3061524" y="4003430"/>
            <a:ext cx="20395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www.facebook.com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2"/>
          <p:cNvSpPr/>
          <p:nvPr/>
        </p:nvSpPr>
        <p:spPr>
          <a:xfrm>
            <a:off x="2846231" y="4520485"/>
            <a:ext cx="2163651" cy="31874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2"/>
          <p:cNvSpPr txBox="1"/>
          <p:nvPr/>
        </p:nvSpPr>
        <p:spPr>
          <a:xfrm>
            <a:off x="1887551" y="1733198"/>
            <a:ext cx="5998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7405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2"/>
          <p:cNvSpPr/>
          <p:nvPr/>
        </p:nvSpPr>
        <p:spPr>
          <a:xfrm>
            <a:off x="8384110" y="3090367"/>
            <a:ext cx="3090968" cy="207458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2"/>
          <p:cNvSpPr txBox="1"/>
          <p:nvPr/>
        </p:nvSpPr>
        <p:spPr>
          <a:xfrm>
            <a:off x="9152301" y="2102530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3"/>
          <p:cNvSpPr txBox="1"/>
          <p:nvPr/>
        </p:nvSpPr>
        <p:spPr>
          <a:xfrm>
            <a:off x="1812632" y="325642"/>
            <a:ext cx="812805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URL is </a:t>
            </a:r>
            <a:r>
              <a:rPr b="1"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converted to an IP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/>
          </a:p>
        </p:txBody>
      </p:sp>
      <p:pic>
        <p:nvPicPr>
          <p:cNvPr id="335" name="Google Shape;33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8717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3"/>
          <p:cNvSpPr/>
          <p:nvPr/>
        </p:nvSpPr>
        <p:spPr>
          <a:xfrm>
            <a:off x="695422" y="3090367"/>
            <a:ext cx="3090968" cy="207458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3"/>
          <p:cNvSpPr txBox="1"/>
          <p:nvPr/>
        </p:nvSpPr>
        <p:spPr>
          <a:xfrm>
            <a:off x="1463613" y="2102530"/>
            <a:ext cx="12939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Google Shape;33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7405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3"/>
          <p:cNvSpPr/>
          <p:nvPr/>
        </p:nvSpPr>
        <p:spPr>
          <a:xfrm>
            <a:off x="8384110" y="3090367"/>
            <a:ext cx="3090968" cy="207458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3"/>
          <p:cNvSpPr txBox="1"/>
          <p:nvPr/>
        </p:nvSpPr>
        <p:spPr>
          <a:xfrm>
            <a:off x="9152301" y="2102530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1" name="Google Shape;34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4843" y="3813966"/>
            <a:ext cx="1025261" cy="1025261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3"/>
          <p:cNvSpPr txBox="1"/>
          <p:nvPr/>
        </p:nvSpPr>
        <p:spPr>
          <a:xfrm>
            <a:off x="3061524" y="4003430"/>
            <a:ext cx="20395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www.facebook.com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3"/>
          <p:cNvSpPr/>
          <p:nvPr/>
        </p:nvSpPr>
        <p:spPr>
          <a:xfrm>
            <a:off x="2846231" y="4520485"/>
            <a:ext cx="2163651" cy="31874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3"/>
          <p:cNvSpPr txBox="1"/>
          <p:nvPr/>
        </p:nvSpPr>
        <p:spPr>
          <a:xfrm>
            <a:off x="1887551" y="1733198"/>
            <a:ext cx="5998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3"/>
          <p:cNvSpPr/>
          <p:nvPr/>
        </p:nvSpPr>
        <p:spPr>
          <a:xfrm>
            <a:off x="5770760" y="4520485"/>
            <a:ext cx="2368688" cy="31874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3"/>
          <p:cNvSpPr txBox="1"/>
          <p:nvPr/>
        </p:nvSpPr>
        <p:spPr>
          <a:xfrm>
            <a:off x="6183694" y="4054808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endParaRPr b="1"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3"/>
          <p:cNvSpPr/>
          <p:nvPr/>
        </p:nvSpPr>
        <p:spPr>
          <a:xfrm>
            <a:off x="5009882" y="4409905"/>
            <a:ext cx="653966" cy="66917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DNS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4"/>
          <p:cNvSpPr txBox="1"/>
          <p:nvPr/>
        </p:nvSpPr>
        <p:spPr>
          <a:xfrm>
            <a:off x="1587977" y="325642"/>
            <a:ext cx="857741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which </a:t>
            </a:r>
            <a:r>
              <a:rPr b="1" lang="en-US" sz="4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service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call  in the server ?</a:t>
            </a:r>
            <a:endParaRPr/>
          </a:p>
        </p:txBody>
      </p:sp>
      <p:pic>
        <p:nvPicPr>
          <p:cNvPr id="354" name="Google Shape;35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8717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4"/>
          <p:cNvSpPr/>
          <p:nvPr/>
        </p:nvSpPr>
        <p:spPr>
          <a:xfrm>
            <a:off x="695422" y="3090367"/>
            <a:ext cx="3090968" cy="207458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4"/>
          <p:cNvSpPr txBox="1"/>
          <p:nvPr/>
        </p:nvSpPr>
        <p:spPr>
          <a:xfrm>
            <a:off x="1463613" y="2102530"/>
            <a:ext cx="12939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Google Shape;35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7405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4"/>
          <p:cNvSpPr/>
          <p:nvPr/>
        </p:nvSpPr>
        <p:spPr>
          <a:xfrm>
            <a:off x="8384110" y="3090367"/>
            <a:ext cx="3090968" cy="3647668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4"/>
          <p:cNvSpPr txBox="1"/>
          <p:nvPr/>
        </p:nvSpPr>
        <p:spPr>
          <a:xfrm>
            <a:off x="9152301" y="2102530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4843" y="3813966"/>
            <a:ext cx="1025261" cy="1025261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14"/>
          <p:cNvSpPr txBox="1"/>
          <p:nvPr/>
        </p:nvSpPr>
        <p:spPr>
          <a:xfrm>
            <a:off x="3061524" y="4003430"/>
            <a:ext cx="20395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www.facebook.com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4"/>
          <p:cNvSpPr/>
          <p:nvPr/>
        </p:nvSpPr>
        <p:spPr>
          <a:xfrm>
            <a:off x="2846231" y="4520485"/>
            <a:ext cx="2163651" cy="31874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4"/>
          <p:cNvSpPr txBox="1"/>
          <p:nvPr/>
        </p:nvSpPr>
        <p:spPr>
          <a:xfrm>
            <a:off x="1887551" y="1733198"/>
            <a:ext cx="5998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4"/>
          <p:cNvSpPr/>
          <p:nvPr/>
        </p:nvSpPr>
        <p:spPr>
          <a:xfrm>
            <a:off x="5770760" y="4520485"/>
            <a:ext cx="2368688" cy="31874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4"/>
          <p:cNvSpPr txBox="1"/>
          <p:nvPr/>
        </p:nvSpPr>
        <p:spPr>
          <a:xfrm>
            <a:off x="6183694" y="4054808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endParaRPr b="1"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4"/>
          <p:cNvSpPr/>
          <p:nvPr/>
        </p:nvSpPr>
        <p:spPr>
          <a:xfrm>
            <a:off x="5009882" y="4409905"/>
            <a:ext cx="653966" cy="66917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DNS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4"/>
          <p:cNvSpPr/>
          <p:nvPr/>
        </p:nvSpPr>
        <p:spPr>
          <a:xfrm>
            <a:off x="9140898" y="3684690"/>
            <a:ext cx="1947623" cy="835795"/>
          </a:xfrm>
          <a:prstGeom prst="roundRect">
            <a:avLst>
              <a:gd fmla="val 32076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4"/>
          <p:cNvSpPr txBox="1"/>
          <p:nvPr/>
        </p:nvSpPr>
        <p:spPr>
          <a:xfrm>
            <a:off x="9415512" y="3909273"/>
            <a:ext cx="1416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WEB SERVER</a:t>
            </a:r>
            <a:endParaRPr b="1"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4"/>
          <p:cNvSpPr/>
          <p:nvPr/>
        </p:nvSpPr>
        <p:spPr>
          <a:xfrm>
            <a:off x="9140898" y="4728827"/>
            <a:ext cx="1947623" cy="835795"/>
          </a:xfrm>
          <a:prstGeom prst="roundRect">
            <a:avLst>
              <a:gd fmla="val 32076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4"/>
          <p:cNvSpPr txBox="1"/>
          <p:nvPr/>
        </p:nvSpPr>
        <p:spPr>
          <a:xfrm>
            <a:off x="9415512" y="4953410"/>
            <a:ext cx="13071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FTP SERVER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4"/>
          <p:cNvSpPr/>
          <p:nvPr/>
        </p:nvSpPr>
        <p:spPr>
          <a:xfrm>
            <a:off x="9140898" y="5772964"/>
            <a:ext cx="1947623" cy="835795"/>
          </a:xfrm>
          <a:prstGeom prst="roundRect">
            <a:avLst>
              <a:gd fmla="val 32076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4"/>
          <p:cNvSpPr txBox="1"/>
          <p:nvPr/>
        </p:nvSpPr>
        <p:spPr>
          <a:xfrm>
            <a:off x="9415512" y="5997547"/>
            <a:ext cx="14642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MAIL SERVER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14"/>
          <p:cNvPicPr preferRelativeResize="0"/>
          <p:nvPr/>
        </p:nvPicPr>
        <p:blipFill rotWithShape="1">
          <a:blip r:embed="rId6">
            <a:alphaModFix/>
          </a:blip>
          <a:srcRect b="13905" l="14055" r="15517" t="8064"/>
          <a:stretch/>
        </p:blipFill>
        <p:spPr>
          <a:xfrm flipH="1">
            <a:off x="8616789" y="3846606"/>
            <a:ext cx="461605" cy="562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5"/>
          <p:cNvSpPr txBox="1"/>
          <p:nvPr/>
        </p:nvSpPr>
        <p:spPr>
          <a:xfrm>
            <a:off x="1330254" y="325642"/>
            <a:ext cx="909287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services have a </a:t>
            </a:r>
            <a:r>
              <a:rPr b="1" lang="en-US" sz="4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PORT number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assigned</a:t>
            </a:r>
            <a:endParaRPr/>
          </a:p>
        </p:txBody>
      </p:sp>
      <p:pic>
        <p:nvPicPr>
          <p:cNvPr id="380" name="Google Shape;3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8717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5"/>
          <p:cNvSpPr/>
          <p:nvPr/>
        </p:nvSpPr>
        <p:spPr>
          <a:xfrm>
            <a:off x="695422" y="3090367"/>
            <a:ext cx="3090968" cy="207458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5"/>
          <p:cNvSpPr txBox="1"/>
          <p:nvPr/>
        </p:nvSpPr>
        <p:spPr>
          <a:xfrm>
            <a:off x="1463613" y="2102530"/>
            <a:ext cx="12939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7405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5"/>
          <p:cNvSpPr/>
          <p:nvPr/>
        </p:nvSpPr>
        <p:spPr>
          <a:xfrm>
            <a:off x="8384110" y="3090367"/>
            <a:ext cx="3090968" cy="3647668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5"/>
          <p:cNvSpPr txBox="1"/>
          <p:nvPr/>
        </p:nvSpPr>
        <p:spPr>
          <a:xfrm>
            <a:off x="9152301" y="2102530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6" name="Google Shape;38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4843" y="3813966"/>
            <a:ext cx="1025261" cy="1025261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5"/>
          <p:cNvSpPr txBox="1"/>
          <p:nvPr/>
        </p:nvSpPr>
        <p:spPr>
          <a:xfrm>
            <a:off x="3061524" y="4003430"/>
            <a:ext cx="20395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www.facebook.com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5"/>
          <p:cNvSpPr/>
          <p:nvPr/>
        </p:nvSpPr>
        <p:spPr>
          <a:xfrm>
            <a:off x="2846231" y="4520485"/>
            <a:ext cx="2163651" cy="31874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5"/>
          <p:cNvSpPr txBox="1"/>
          <p:nvPr/>
        </p:nvSpPr>
        <p:spPr>
          <a:xfrm>
            <a:off x="1887551" y="1733198"/>
            <a:ext cx="5998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5"/>
          <p:cNvSpPr/>
          <p:nvPr/>
        </p:nvSpPr>
        <p:spPr>
          <a:xfrm>
            <a:off x="5770760" y="4520485"/>
            <a:ext cx="2368688" cy="31874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5"/>
          <p:cNvSpPr txBox="1"/>
          <p:nvPr/>
        </p:nvSpPr>
        <p:spPr>
          <a:xfrm>
            <a:off x="5845038" y="3629300"/>
            <a:ext cx="17716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r>
              <a:rPr b="1"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: 80</a:t>
            </a:r>
            <a:endParaRPr b="1"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5"/>
          <p:cNvSpPr/>
          <p:nvPr/>
        </p:nvSpPr>
        <p:spPr>
          <a:xfrm>
            <a:off x="5009882" y="4409905"/>
            <a:ext cx="653966" cy="66917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DNS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5"/>
          <p:cNvSpPr/>
          <p:nvPr/>
        </p:nvSpPr>
        <p:spPr>
          <a:xfrm>
            <a:off x="9140898" y="3684690"/>
            <a:ext cx="1947623" cy="835795"/>
          </a:xfrm>
          <a:prstGeom prst="roundRect">
            <a:avLst>
              <a:gd fmla="val 32076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5"/>
          <p:cNvSpPr/>
          <p:nvPr/>
        </p:nvSpPr>
        <p:spPr>
          <a:xfrm>
            <a:off x="9140898" y="4728827"/>
            <a:ext cx="1947623" cy="835795"/>
          </a:xfrm>
          <a:prstGeom prst="roundRect">
            <a:avLst>
              <a:gd fmla="val 32076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5"/>
          <p:cNvSpPr/>
          <p:nvPr/>
        </p:nvSpPr>
        <p:spPr>
          <a:xfrm>
            <a:off x="9140898" y="5772964"/>
            <a:ext cx="1947623" cy="835795"/>
          </a:xfrm>
          <a:prstGeom prst="roundRect">
            <a:avLst>
              <a:gd fmla="val 32076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6" name="Google Shape;396;p15"/>
          <p:cNvPicPr preferRelativeResize="0"/>
          <p:nvPr/>
        </p:nvPicPr>
        <p:blipFill rotWithShape="1">
          <a:blip r:embed="rId6">
            <a:alphaModFix/>
          </a:blip>
          <a:srcRect b="13905" l="14055" r="15517" t="8064"/>
          <a:stretch/>
        </p:blipFill>
        <p:spPr>
          <a:xfrm flipH="1">
            <a:off x="8616789" y="3846606"/>
            <a:ext cx="461605" cy="562106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15"/>
          <p:cNvSpPr/>
          <p:nvPr/>
        </p:nvSpPr>
        <p:spPr>
          <a:xfrm rot="-1477480">
            <a:off x="8051338" y="4179078"/>
            <a:ext cx="984059" cy="31874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5"/>
          <p:cNvSpPr txBox="1"/>
          <p:nvPr/>
        </p:nvSpPr>
        <p:spPr>
          <a:xfrm>
            <a:off x="9217405" y="3974042"/>
            <a:ext cx="1820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WEB SERVER : 80</a:t>
            </a:r>
            <a:endParaRPr b="1"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5"/>
          <p:cNvSpPr txBox="1"/>
          <p:nvPr/>
        </p:nvSpPr>
        <p:spPr>
          <a:xfrm>
            <a:off x="9251977" y="5018179"/>
            <a:ext cx="18281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FTP SERVER : 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5"/>
          <p:cNvSpPr txBox="1"/>
          <p:nvPr/>
        </p:nvSpPr>
        <p:spPr>
          <a:xfrm>
            <a:off x="9251977" y="6062316"/>
            <a:ext cx="20381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MAIL SERVER : 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587 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16"/>
          <p:cNvPicPr preferRelativeResize="0"/>
          <p:nvPr/>
        </p:nvPicPr>
        <p:blipFill rotWithShape="1">
          <a:blip r:embed="rId3">
            <a:alphaModFix/>
          </a:blip>
          <a:srcRect b="13905" l="14055" r="15517" t="8064"/>
          <a:stretch/>
        </p:blipFill>
        <p:spPr>
          <a:xfrm flipH="1">
            <a:off x="8616789" y="3846606"/>
            <a:ext cx="461605" cy="562106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16"/>
          <p:cNvSpPr txBox="1"/>
          <p:nvPr/>
        </p:nvSpPr>
        <p:spPr>
          <a:xfrm>
            <a:off x="1666286" y="325642"/>
            <a:ext cx="842083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RECEIVED, the server </a:t>
            </a:r>
            <a:r>
              <a:rPr b="1"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RESPONSES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8" name="Google Shape;40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8717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16"/>
          <p:cNvSpPr/>
          <p:nvPr/>
        </p:nvSpPr>
        <p:spPr>
          <a:xfrm>
            <a:off x="695422" y="3090367"/>
            <a:ext cx="3090968" cy="3647668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6"/>
          <p:cNvSpPr txBox="1"/>
          <p:nvPr/>
        </p:nvSpPr>
        <p:spPr>
          <a:xfrm>
            <a:off x="1463613" y="2102530"/>
            <a:ext cx="12939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1" name="Google Shape;41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17405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16"/>
          <p:cNvSpPr/>
          <p:nvPr/>
        </p:nvSpPr>
        <p:spPr>
          <a:xfrm>
            <a:off x="8384110" y="3090367"/>
            <a:ext cx="3090968" cy="3647668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6"/>
          <p:cNvSpPr txBox="1"/>
          <p:nvPr/>
        </p:nvSpPr>
        <p:spPr>
          <a:xfrm>
            <a:off x="9152301" y="2102530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2296" y="5260333"/>
            <a:ext cx="1025261" cy="1025261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16"/>
          <p:cNvSpPr txBox="1"/>
          <p:nvPr/>
        </p:nvSpPr>
        <p:spPr>
          <a:xfrm>
            <a:off x="3061524" y="4003430"/>
            <a:ext cx="20395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www.facebook.com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6"/>
          <p:cNvSpPr/>
          <p:nvPr/>
        </p:nvSpPr>
        <p:spPr>
          <a:xfrm>
            <a:off x="2846231" y="4520485"/>
            <a:ext cx="2163651" cy="31874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6"/>
          <p:cNvSpPr txBox="1"/>
          <p:nvPr/>
        </p:nvSpPr>
        <p:spPr>
          <a:xfrm>
            <a:off x="1887551" y="1733198"/>
            <a:ext cx="5998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16"/>
          <p:cNvSpPr/>
          <p:nvPr/>
        </p:nvSpPr>
        <p:spPr>
          <a:xfrm>
            <a:off x="5770760" y="4520485"/>
            <a:ext cx="2368688" cy="31874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6"/>
          <p:cNvSpPr txBox="1"/>
          <p:nvPr/>
        </p:nvSpPr>
        <p:spPr>
          <a:xfrm>
            <a:off x="5845038" y="3629300"/>
            <a:ext cx="17716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r>
              <a:rPr b="1"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: 80</a:t>
            </a:r>
            <a:endParaRPr b="1"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6"/>
          <p:cNvSpPr/>
          <p:nvPr/>
        </p:nvSpPr>
        <p:spPr>
          <a:xfrm>
            <a:off x="5009882" y="4409905"/>
            <a:ext cx="653966" cy="66917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DNS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6"/>
          <p:cNvSpPr/>
          <p:nvPr/>
        </p:nvSpPr>
        <p:spPr>
          <a:xfrm>
            <a:off x="9100818" y="3723981"/>
            <a:ext cx="1947623" cy="835795"/>
          </a:xfrm>
          <a:prstGeom prst="roundRect">
            <a:avLst>
              <a:gd fmla="val 32076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6"/>
          <p:cNvSpPr txBox="1"/>
          <p:nvPr/>
        </p:nvSpPr>
        <p:spPr>
          <a:xfrm>
            <a:off x="9209785" y="3910040"/>
            <a:ext cx="1820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WEB SERVER : 80</a:t>
            </a:r>
            <a:endParaRPr b="1"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6"/>
          <p:cNvSpPr/>
          <p:nvPr/>
        </p:nvSpPr>
        <p:spPr>
          <a:xfrm>
            <a:off x="9100818" y="4768118"/>
            <a:ext cx="1947623" cy="835795"/>
          </a:xfrm>
          <a:prstGeom prst="roundRect">
            <a:avLst>
              <a:gd fmla="val 32076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16"/>
          <p:cNvSpPr txBox="1"/>
          <p:nvPr/>
        </p:nvSpPr>
        <p:spPr>
          <a:xfrm>
            <a:off x="9244357" y="4954177"/>
            <a:ext cx="18281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FTP SERVER : 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16"/>
          <p:cNvSpPr/>
          <p:nvPr/>
        </p:nvSpPr>
        <p:spPr>
          <a:xfrm>
            <a:off x="9140283" y="5758638"/>
            <a:ext cx="1947623" cy="835795"/>
          </a:xfrm>
          <a:prstGeom prst="roundRect">
            <a:avLst>
              <a:gd fmla="val 32076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16"/>
          <p:cNvSpPr txBox="1"/>
          <p:nvPr/>
        </p:nvSpPr>
        <p:spPr>
          <a:xfrm>
            <a:off x="9244357" y="5998314"/>
            <a:ext cx="20381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MAIL SERVER : 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587 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6"/>
          <p:cNvSpPr/>
          <p:nvPr/>
        </p:nvSpPr>
        <p:spPr>
          <a:xfrm rot="-1477480">
            <a:off x="8051338" y="4179078"/>
            <a:ext cx="984059" cy="31874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6"/>
          <p:cNvSpPr/>
          <p:nvPr/>
        </p:nvSpPr>
        <p:spPr>
          <a:xfrm flipH="1">
            <a:off x="2700103" y="5546050"/>
            <a:ext cx="5659961" cy="31874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6"/>
          <p:cNvSpPr txBox="1"/>
          <p:nvPr/>
        </p:nvSpPr>
        <p:spPr>
          <a:xfrm>
            <a:off x="4662117" y="5978851"/>
            <a:ext cx="3220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r>
              <a:rPr b="1"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9100</a:t>
            </a:r>
            <a:endParaRPr/>
          </a:p>
        </p:txBody>
      </p:sp>
      <p:sp>
        <p:nvSpPr>
          <p:cNvPr id="430" name="Google Shape;430;p16"/>
          <p:cNvSpPr txBox="1"/>
          <p:nvPr/>
        </p:nvSpPr>
        <p:spPr>
          <a:xfrm rot="697568">
            <a:off x="4275356" y="6324535"/>
            <a:ext cx="10615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of BOB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16"/>
          <p:cNvSpPr txBox="1"/>
          <p:nvPr/>
        </p:nvSpPr>
        <p:spPr>
          <a:xfrm rot="-387852">
            <a:off x="6070073" y="6309879"/>
            <a:ext cx="18072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for Chrome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6"/>
          <p:cNvSpPr txBox="1"/>
          <p:nvPr/>
        </p:nvSpPr>
        <p:spPr>
          <a:xfrm>
            <a:off x="1408125" y="6225101"/>
            <a:ext cx="18357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192.168.0.2: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9100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0019" y="3868323"/>
            <a:ext cx="2792166" cy="2848009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17"/>
          <p:cNvSpPr txBox="1"/>
          <p:nvPr/>
        </p:nvSpPr>
        <p:spPr>
          <a:xfrm>
            <a:off x="2803197" y="1703682"/>
            <a:ext cx="2549801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IP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address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house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(the computer)</a:t>
            </a:r>
            <a:endParaRPr/>
          </a:p>
        </p:txBody>
      </p:sp>
      <p:sp>
        <p:nvSpPr>
          <p:cNvPr id="439" name="Google Shape;439;p17"/>
          <p:cNvSpPr txBox="1"/>
          <p:nvPr/>
        </p:nvSpPr>
        <p:spPr>
          <a:xfrm>
            <a:off x="7016967" y="1929331"/>
            <a:ext cx="2829172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3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address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room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(the web service)</a:t>
            </a:r>
            <a:endParaRPr/>
          </a:p>
        </p:txBody>
      </p:sp>
      <p:sp>
        <p:nvSpPr>
          <p:cNvPr id="440" name="Google Shape;440;p17"/>
          <p:cNvSpPr txBox="1"/>
          <p:nvPr/>
        </p:nvSpPr>
        <p:spPr>
          <a:xfrm>
            <a:off x="3886871" y="494510"/>
            <a:ext cx="396775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192.168.102</a:t>
            </a:r>
            <a:r>
              <a:rPr b="1" lang="en-US" sz="4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:3000</a:t>
            </a:r>
            <a:endParaRPr/>
          </a:p>
        </p:txBody>
      </p:sp>
      <p:pic>
        <p:nvPicPr>
          <p:cNvPr id="441" name="Google Shape;44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3371" y="4675031"/>
            <a:ext cx="1454602" cy="1693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2590" y="2573239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18"/>
          <p:cNvSpPr/>
          <p:nvPr/>
        </p:nvSpPr>
        <p:spPr>
          <a:xfrm>
            <a:off x="3412865" y="3296430"/>
            <a:ext cx="3090968" cy="1971029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18"/>
          <p:cNvSpPr txBox="1"/>
          <p:nvPr/>
        </p:nvSpPr>
        <p:spPr>
          <a:xfrm>
            <a:off x="4181056" y="2308593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18"/>
          <p:cNvSpPr/>
          <p:nvPr/>
        </p:nvSpPr>
        <p:spPr>
          <a:xfrm>
            <a:off x="3654015" y="3892086"/>
            <a:ext cx="2566481" cy="835795"/>
          </a:xfrm>
          <a:prstGeom prst="roundRect">
            <a:avLst>
              <a:gd fmla="val 19749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0" name="Google Shape;450;p18"/>
          <p:cNvPicPr preferRelativeResize="0"/>
          <p:nvPr/>
        </p:nvPicPr>
        <p:blipFill rotWithShape="1">
          <a:blip r:embed="rId4">
            <a:alphaModFix/>
          </a:blip>
          <a:srcRect b="13905" l="14055" r="15517" t="8064"/>
          <a:stretch/>
        </p:blipFill>
        <p:spPr>
          <a:xfrm flipH="1">
            <a:off x="3139875" y="4034737"/>
            <a:ext cx="461605" cy="562106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18"/>
          <p:cNvSpPr txBox="1"/>
          <p:nvPr/>
        </p:nvSpPr>
        <p:spPr>
          <a:xfrm>
            <a:off x="3730522" y="4181438"/>
            <a:ext cx="2054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SERVER : 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18"/>
          <p:cNvSpPr/>
          <p:nvPr/>
        </p:nvSpPr>
        <p:spPr>
          <a:xfrm flipH="1">
            <a:off x="5666742" y="2308593"/>
            <a:ext cx="1648496" cy="38636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18"/>
          <p:cNvSpPr txBox="1"/>
          <p:nvPr/>
        </p:nvSpPr>
        <p:spPr>
          <a:xfrm>
            <a:off x="7521262" y="2278941"/>
            <a:ext cx="969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IP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18"/>
          <p:cNvSpPr/>
          <p:nvPr/>
        </p:nvSpPr>
        <p:spPr>
          <a:xfrm flipH="1">
            <a:off x="5798846" y="4193436"/>
            <a:ext cx="1648496" cy="38636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18"/>
          <p:cNvSpPr txBox="1"/>
          <p:nvPr/>
        </p:nvSpPr>
        <p:spPr>
          <a:xfrm>
            <a:off x="7653366" y="4163784"/>
            <a:ext cx="26130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PORT YOU LISTEN TO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18"/>
          <p:cNvSpPr txBox="1"/>
          <p:nvPr/>
        </p:nvSpPr>
        <p:spPr>
          <a:xfrm>
            <a:off x="2233457" y="325642"/>
            <a:ext cx="728648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launch your first WEP server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5114" y="2025783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19"/>
          <p:cNvSpPr/>
          <p:nvPr/>
        </p:nvSpPr>
        <p:spPr>
          <a:xfrm>
            <a:off x="7375389" y="2748974"/>
            <a:ext cx="3090968" cy="1971029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19"/>
          <p:cNvSpPr txBox="1"/>
          <p:nvPr/>
        </p:nvSpPr>
        <p:spPr>
          <a:xfrm>
            <a:off x="8143580" y="1761137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19"/>
          <p:cNvSpPr/>
          <p:nvPr/>
        </p:nvSpPr>
        <p:spPr>
          <a:xfrm>
            <a:off x="7616539" y="3344630"/>
            <a:ext cx="2566481" cy="835795"/>
          </a:xfrm>
          <a:prstGeom prst="roundRect">
            <a:avLst>
              <a:gd fmla="val 19749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5" name="Google Shape;465;p19"/>
          <p:cNvPicPr preferRelativeResize="0"/>
          <p:nvPr/>
        </p:nvPicPr>
        <p:blipFill rotWithShape="1">
          <a:blip r:embed="rId4">
            <a:alphaModFix/>
          </a:blip>
          <a:srcRect b="13905" l="14055" r="15517" t="8064"/>
          <a:stretch/>
        </p:blipFill>
        <p:spPr>
          <a:xfrm flipH="1">
            <a:off x="7102399" y="3487281"/>
            <a:ext cx="461605" cy="562106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19"/>
          <p:cNvSpPr txBox="1"/>
          <p:nvPr/>
        </p:nvSpPr>
        <p:spPr>
          <a:xfrm>
            <a:off x="7693046" y="3633982"/>
            <a:ext cx="2054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SERVER : 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19"/>
          <p:cNvSpPr txBox="1"/>
          <p:nvPr/>
        </p:nvSpPr>
        <p:spPr>
          <a:xfrm>
            <a:off x="3561220" y="2986941"/>
            <a:ext cx="3220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r>
              <a:rPr b="1"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r>
              <a:rPr b="1"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/bobo</a:t>
            </a:r>
            <a:endParaRPr b="1"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19"/>
          <p:cNvSpPr/>
          <p:nvPr/>
        </p:nvSpPr>
        <p:spPr>
          <a:xfrm>
            <a:off x="3566937" y="3381774"/>
            <a:ext cx="2984365" cy="31874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9" name="Google Shape;46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49070" y="3194236"/>
            <a:ext cx="855151" cy="855151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19"/>
          <p:cNvSpPr/>
          <p:nvPr/>
        </p:nvSpPr>
        <p:spPr>
          <a:xfrm flipH="1" rot="-5400000">
            <a:off x="4031299" y="2180490"/>
            <a:ext cx="264020" cy="1204177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19"/>
          <p:cNvSpPr/>
          <p:nvPr/>
        </p:nvSpPr>
        <p:spPr>
          <a:xfrm flipH="1" rot="-5400000">
            <a:off x="5028073" y="2478535"/>
            <a:ext cx="264019" cy="608088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19"/>
          <p:cNvSpPr/>
          <p:nvPr/>
        </p:nvSpPr>
        <p:spPr>
          <a:xfrm flipH="1" rot="-5400000">
            <a:off x="5757839" y="2478536"/>
            <a:ext cx="264019" cy="608088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19"/>
          <p:cNvSpPr txBox="1"/>
          <p:nvPr/>
        </p:nvSpPr>
        <p:spPr>
          <a:xfrm>
            <a:off x="3398301" y="2060395"/>
            <a:ext cx="13109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ADDRESS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19"/>
          <p:cNvSpPr txBox="1"/>
          <p:nvPr/>
        </p:nvSpPr>
        <p:spPr>
          <a:xfrm>
            <a:off x="4793735" y="2060395"/>
            <a:ext cx="7050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19"/>
          <p:cNvSpPr txBox="1"/>
          <p:nvPr/>
        </p:nvSpPr>
        <p:spPr>
          <a:xfrm>
            <a:off x="5565890" y="2060395"/>
            <a:ext cx="673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  <a:endParaRPr b="1"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19"/>
          <p:cNvSpPr txBox="1"/>
          <p:nvPr/>
        </p:nvSpPr>
        <p:spPr>
          <a:xfrm>
            <a:off x="969258" y="4214003"/>
            <a:ext cx="18357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192.168.0.2: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9100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19"/>
          <p:cNvSpPr txBox="1"/>
          <p:nvPr/>
        </p:nvSpPr>
        <p:spPr>
          <a:xfrm>
            <a:off x="4924060" y="351400"/>
            <a:ext cx="190263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1815921" y="824247"/>
            <a:ext cx="7956024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 WE NEED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BACK-END ?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3858137" y="5383368"/>
            <a:ext cx="40776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FIND 2 REASONS)</a:t>
            </a:r>
            <a:endParaRPr b="0" i="1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5114" y="2025783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20"/>
          <p:cNvSpPr/>
          <p:nvPr/>
        </p:nvSpPr>
        <p:spPr>
          <a:xfrm>
            <a:off x="7375389" y="2748974"/>
            <a:ext cx="3090968" cy="1971029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20"/>
          <p:cNvSpPr txBox="1"/>
          <p:nvPr/>
        </p:nvSpPr>
        <p:spPr>
          <a:xfrm>
            <a:off x="8143580" y="1761137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0"/>
          <p:cNvSpPr/>
          <p:nvPr/>
        </p:nvSpPr>
        <p:spPr>
          <a:xfrm>
            <a:off x="7616539" y="3344630"/>
            <a:ext cx="2566481" cy="835795"/>
          </a:xfrm>
          <a:prstGeom prst="roundRect">
            <a:avLst>
              <a:gd fmla="val 19749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6" name="Google Shape;486;p20"/>
          <p:cNvPicPr preferRelativeResize="0"/>
          <p:nvPr/>
        </p:nvPicPr>
        <p:blipFill rotWithShape="1">
          <a:blip r:embed="rId4">
            <a:alphaModFix/>
          </a:blip>
          <a:srcRect b="13905" l="14055" r="15517" t="8064"/>
          <a:stretch/>
        </p:blipFill>
        <p:spPr>
          <a:xfrm flipH="1">
            <a:off x="7102399" y="3487281"/>
            <a:ext cx="461605" cy="562106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20"/>
          <p:cNvSpPr txBox="1"/>
          <p:nvPr/>
        </p:nvSpPr>
        <p:spPr>
          <a:xfrm>
            <a:off x="7693046" y="3633982"/>
            <a:ext cx="2054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SERVER : 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8" name="Google Shape;48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49070" y="3194236"/>
            <a:ext cx="855151" cy="855151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20"/>
          <p:cNvSpPr txBox="1"/>
          <p:nvPr/>
        </p:nvSpPr>
        <p:spPr>
          <a:xfrm>
            <a:off x="969258" y="4214003"/>
            <a:ext cx="18357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192.168.0.2: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9100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0"/>
          <p:cNvSpPr txBox="1"/>
          <p:nvPr/>
        </p:nvSpPr>
        <p:spPr>
          <a:xfrm>
            <a:off x="4765685" y="351400"/>
            <a:ext cx="221939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491" name="Google Shape;491;p20"/>
          <p:cNvSpPr/>
          <p:nvPr/>
        </p:nvSpPr>
        <p:spPr>
          <a:xfrm flipH="1">
            <a:off x="3407708" y="3487281"/>
            <a:ext cx="3045957" cy="31874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0"/>
          <p:cNvSpPr txBox="1"/>
          <p:nvPr/>
        </p:nvSpPr>
        <p:spPr>
          <a:xfrm>
            <a:off x="3407708" y="4049387"/>
            <a:ext cx="33057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STATUS: 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CONTENT: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“hello bobo”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0"/>
          <p:cNvSpPr txBox="1"/>
          <p:nvPr/>
        </p:nvSpPr>
        <p:spPr>
          <a:xfrm>
            <a:off x="4059473" y="3117949"/>
            <a:ext cx="18357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192.168.0.2: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9100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1"/>
          <p:cNvSpPr txBox="1"/>
          <p:nvPr/>
        </p:nvSpPr>
        <p:spPr>
          <a:xfrm>
            <a:off x="2636026" y="415385"/>
            <a:ext cx="717452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do it with </a:t>
            </a:r>
            <a:r>
              <a:rPr b="1" lang="en-US" sz="4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Express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</a:t>
            </a:r>
            <a:r>
              <a:rPr b="1" lang="en-US" sz="4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!</a:t>
            </a:r>
            <a:endParaRPr/>
          </a:p>
        </p:txBody>
      </p:sp>
      <p:sp>
        <p:nvSpPr>
          <p:cNvPr id="499" name="Google Shape;499;p21"/>
          <p:cNvSpPr/>
          <p:nvPr/>
        </p:nvSpPr>
        <p:spPr>
          <a:xfrm>
            <a:off x="2322285" y="1628477"/>
            <a:ext cx="2552245" cy="3007966"/>
          </a:xfrm>
          <a:prstGeom prst="roundRect">
            <a:avLst>
              <a:gd fmla="val 8784" name="adj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21"/>
          <p:cNvSpPr/>
          <p:nvPr/>
        </p:nvSpPr>
        <p:spPr>
          <a:xfrm flipH="1" rot="10800000">
            <a:off x="3895687" y="4427714"/>
            <a:ext cx="425003" cy="77273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21"/>
          <p:cNvSpPr txBox="1"/>
          <p:nvPr/>
        </p:nvSpPr>
        <p:spPr>
          <a:xfrm>
            <a:off x="3090122" y="4792079"/>
            <a:ext cx="7683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</a:t>
            </a:r>
            <a:endParaRPr/>
          </a:p>
        </p:txBody>
      </p:sp>
      <p:sp>
        <p:nvSpPr>
          <p:cNvPr id="502" name="Google Shape;502;p21"/>
          <p:cNvSpPr txBox="1"/>
          <p:nvPr/>
        </p:nvSpPr>
        <p:spPr>
          <a:xfrm>
            <a:off x="3738950" y="5914848"/>
            <a:ext cx="825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EXPRESS</a:t>
            </a:r>
            <a:endParaRPr/>
          </a:p>
        </p:txBody>
      </p:sp>
      <p:pic>
        <p:nvPicPr>
          <p:cNvPr id="503" name="Google Shape;50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6647" y="5307041"/>
            <a:ext cx="658128" cy="655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21"/>
          <p:cNvPicPr preferRelativeResize="0"/>
          <p:nvPr/>
        </p:nvPicPr>
        <p:blipFill rotWithShape="1">
          <a:blip r:embed="rId4">
            <a:alphaModFix/>
          </a:blip>
          <a:srcRect b="28967" l="0" r="0" t="28608"/>
          <a:stretch/>
        </p:blipFill>
        <p:spPr>
          <a:xfrm>
            <a:off x="2615982" y="5716855"/>
            <a:ext cx="829433" cy="351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9125" y="3549359"/>
            <a:ext cx="658128" cy="655102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21"/>
          <p:cNvSpPr txBox="1"/>
          <p:nvPr/>
        </p:nvSpPr>
        <p:spPr>
          <a:xfrm>
            <a:off x="3653050" y="4187305"/>
            <a:ext cx="825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EXPRESS</a:t>
            </a:r>
            <a:endParaRPr b="1"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21"/>
          <p:cNvSpPr/>
          <p:nvPr/>
        </p:nvSpPr>
        <p:spPr>
          <a:xfrm>
            <a:off x="2884100" y="1861325"/>
            <a:ext cx="1709699" cy="882951"/>
          </a:xfrm>
          <a:prstGeom prst="roundRect">
            <a:avLst>
              <a:gd fmla="val 35629" name="adj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1"/>
          <p:cNvSpPr txBox="1"/>
          <p:nvPr/>
        </p:nvSpPr>
        <p:spPr>
          <a:xfrm>
            <a:off x="3046499" y="2138507"/>
            <a:ext cx="14066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WEP SERVER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1"/>
          <p:cNvSpPr/>
          <p:nvPr/>
        </p:nvSpPr>
        <p:spPr>
          <a:xfrm flipH="1" rot="10800000">
            <a:off x="3833209" y="2797573"/>
            <a:ext cx="425003" cy="77273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21"/>
          <p:cNvSpPr txBox="1"/>
          <p:nvPr/>
        </p:nvSpPr>
        <p:spPr>
          <a:xfrm>
            <a:off x="3030699" y="3246832"/>
            <a:ext cx="8569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21"/>
          <p:cNvSpPr txBox="1"/>
          <p:nvPr/>
        </p:nvSpPr>
        <p:spPr>
          <a:xfrm>
            <a:off x="6624442" y="2886591"/>
            <a:ext cx="421621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step : install </a:t>
            </a:r>
            <a:r>
              <a:rPr lang="en-US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EXPRESS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NPM repository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2"/>
          <p:cNvSpPr txBox="1"/>
          <p:nvPr/>
        </p:nvSpPr>
        <p:spPr>
          <a:xfrm>
            <a:off x="3182099" y="1709310"/>
            <a:ext cx="8163877" cy="4524315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 express = require("express");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 app = express();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 1- the app is listening on PORT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app.listen(3000, () =&gt;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console.log(" listening on port  3000 ");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app.get(“bobo", (</a:t>
            </a:r>
            <a:r>
              <a:rPr b="1"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 =&gt;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res.send("Hello it’s ronan”);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Google Shape;517;p22"/>
          <p:cNvSpPr/>
          <p:nvPr/>
        </p:nvSpPr>
        <p:spPr>
          <a:xfrm>
            <a:off x="2644044" y="3398258"/>
            <a:ext cx="553791" cy="38636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22"/>
          <p:cNvSpPr txBox="1"/>
          <p:nvPr/>
        </p:nvSpPr>
        <p:spPr>
          <a:xfrm>
            <a:off x="1226835" y="3129432"/>
            <a:ext cx="122877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2- Start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listening port 3000</a:t>
            </a:r>
            <a:endParaRPr b="1"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22"/>
          <p:cNvSpPr/>
          <p:nvPr/>
        </p:nvSpPr>
        <p:spPr>
          <a:xfrm>
            <a:off x="2628308" y="1954187"/>
            <a:ext cx="553791" cy="38636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22"/>
          <p:cNvSpPr txBox="1"/>
          <p:nvPr/>
        </p:nvSpPr>
        <p:spPr>
          <a:xfrm>
            <a:off x="1211099" y="1685361"/>
            <a:ext cx="122877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1- Create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1"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2"/>
          <p:cNvSpPr/>
          <p:nvPr/>
        </p:nvSpPr>
        <p:spPr>
          <a:xfrm>
            <a:off x="2732506" y="5280389"/>
            <a:ext cx="939608" cy="38636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2"/>
          <p:cNvSpPr txBox="1"/>
          <p:nvPr/>
        </p:nvSpPr>
        <p:spPr>
          <a:xfrm>
            <a:off x="1315297" y="5011563"/>
            <a:ext cx="122877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3- Send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To client</a:t>
            </a:r>
            <a:endParaRPr b="1"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3" name="Google Shape;523;p22"/>
          <p:cNvPicPr preferRelativeResize="0"/>
          <p:nvPr/>
        </p:nvPicPr>
        <p:blipFill rotWithShape="1">
          <a:blip r:embed="rId3">
            <a:alphaModFix/>
          </a:blip>
          <a:srcRect b="13905" l="14055" r="15517" t="8064"/>
          <a:stretch/>
        </p:blipFill>
        <p:spPr>
          <a:xfrm>
            <a:off x="442613" y="3189160"/>
            <a:ext cx="775769" cy="913214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22"/>
          <p:cNvSpPr txBox="1"/>
          <p:nvPr/>
        </p:nvSpPr>
        <p:spPr>
          <a:xfrm>
            <a:off x="2682630" y="207360"/>
            <a:ext cx="717452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do it with </a:t>
            </a:r>
            <a:r>
              <a:rPr b="1" lang="en-US" sz="4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Express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</a:t>
            </a:r>
            <a:r>
              <a:rPr b="1" lang="en-US" sz="4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!</a:t>
            </a:r>
            <a:endParaRPr/>
          </a:p>
        </p:txBody>
      </p:sp>
      <p:sp>
        <p:nvSpPr>
          <p:cNvPr id="525" name="Google Shape;525;p22"/>
          <p:cNvSpPr txBox="1"/>
          <p:nvPr/>
        </p:nvSpPr>
        <p:spPr>
          <a:xfrm rot="-2124675">
            <a:off x="6177875" y="4400466"/>
            <a:ext cx="14636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RESULT INFO</a:t>
            </a:r>
            <a:endParaRPr b="1"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22"/>
          <p:cNvSpPr txBox="1"/>
          <p:nvPr/>
        </p:nvSpPr>
        <p:spPr>
          <a:xfrm rot="-2124675">
            <a:off x="5301911" y="4408947"/>
            <a:ext cx="16082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THE REQUEST INFO</a:t>
            </a:r>
            <a:endParaRPr b="1" sz="14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6063" y="226176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23"/>
          <p:cNvSpPr txBox="1"/>
          <p:nvPr/>
        </p:nvSpPr>
        <p:spPr>
          <a:xfrm>
            <a:off x="7230710" y="21450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3"/>
          <p:cNvSpPr txBox="1"/>
          <p:nvPr/>
        </p:nvSpPr>
        <p:spPr>
          <a:xfrm>
            <a:off x="4664660" y="123543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b="1"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23"/>
          <p:cNvSpPr txBox="1"/>
          <p:nvPr/>
        </p:nvSpPr>
        <p:spPr>
          <a:xfrm>
            <a:off x="721080" y="1705303"/>
            <a:ext cx="3573029" cy="44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– Open activityy1/server.js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23"/>
          <p:cNvSpPr txBox="1"/>
          <p:nvPr/>
        </p:nvSpPr>
        <p:spPr>
          <a:xfrm>
            <a:off x="721080" y="2362122"/>
            <a:ext cx="4901022" cy="44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 launch npm install to install express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23"/>
          <p:cNvSpPr txBox="1"/>
          <p:nvPr/>
        </p:nvSpPr>
        <p:spPr>
          <a:xfrm>
            <a:off x="720894" y="3636697"/>
            <a:ext cx="4817088" cy="44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  Change the answer with </a:t>
            </a:r>
            <a:r>
              <a:rPr lang="en-US" sz="2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your name</a:t>
            </a:r>
            <a:endParaRPr sz="23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23"/>
          <p:cNvSpPr txBox="1"/>
          <p:nvPr/>
        </p:nvSpPr>
        <p:spPr>
          <a:xfrm>
            <a:off x="720894" y="4321407"/>
            <a:ext cx="4908780" cy="44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5-  </a:t>
            </a:r>
            <a:r>
              <a:rPr lang="en-US" sz="2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server.js to start your server</a:t>
            </a:r>
            <a:endParaRPr sz="2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9" name="Google Shape;53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0643" y="908450"/>
            <a:ext cx="549641" cy="549641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23"/>
          <p:cNvSpPr txBox="1"/>
          <p:nvPr/>
        </p:nvSpPr>
        <p:spPr>
          <a:xfrm>
            <a:off x="2369526" y="922966"/>
            <a:ext cx="1732782" cy="44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SIDE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1" name="Google Shape;541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88835" y="900151"/>
            <a:ext cx="424429" cy="4244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2" name="Google Shape;542;p23"/>
          <p:cNvCxnSpPr/>
          <p:nvPr/>
        </p:nvCxnSpPr>
        <p:spPr>
          <a:xfrm flipH="1">
            <a:off x="6057851" y="1293481"/>
            <a:ext cx="9094" cy="506711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3" name="Google Shape;543;p23"/>
          <p:cNvSpPr txBox="1"/>
          <p:nvPr/>
        </p:nvSpPr>
        <p:spPr>
          <a:xfrm>
            <a:off x="7590382" y="878304"/>
            <a:ext cx="1643399" cy="44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SIDE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23"/>
          <p:cNvSpPr txBox="1"/>
          <p:nvPr/>
        </p:nvSpPr>
        <p:spPr>
          <a:xfrm>
            <a:off x="6287214" y="1652916"/>
            <a:ext cx="5288692" cy="44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–  From browser, connect to YOUR sever: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3"/>
          <p:cNvSpPr txBox="1"/>
          <p:nvPr/>
        </p:nvSpPr>
        <p:spPr>
          <a:xfrm>
            <a:off x="7419659" y="2170883"/>
            <a:ext cx="2159566" cy="40011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localhost: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4000</a:t>
            </a:r>
            <a:endParaRPr sz="2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6" name="Google Shape;546;p23"/>
          <p:cNvSpPr txBox="1"/>
          <p:nvPr/>
        </p:nvSpPr>
        <p:spPr>
          <a:xfrm>
            <a:off x="720894" y="2973659"/>
            <a:ext cx="4141775" cy="44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  Set the PORT to listen to </a:t>
            </a:r>
            <a:r>
              <a:rPr lang="en-US" sz="2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 sz="2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3"/>
          <p:cNvSpPr txBox="1"/>
          <p:nvPr/>
        </p:nvSpPr>
        <p:spPr>
          <a:xfrm>
            <a:off x="6160443" y="4299656"/>
            <a:ext cx="6042167" cy="44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– Try to connect first to OTHER server (friends):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3"/>
          <p:cNvSpPr txBox="1"/>
          <p:nvPr/>
        </p:nvSpPr>
        <p:spPr>
          <a:xfrm>
            <a:off x="7419659" y="4891559"/>
            <a:ext cx="2300630" cy="40011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&lt;friendIp&gt;: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4000</a:t>
            </a:r>
            <a:endParaRPr sz="2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9" name="Google Shape;549;p23"/>
          <p:cNvSpPr txBox="1"/>
          <p:nvPr/>
        </p:nvSpPr>
        <p:spPr>
          <a:xfrm>
            <a:off x="6308838" y="2858243"/>
            <a:ext cx="3325013" cy="11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2–  See what ‘s happen 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server console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browser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23"/>
          <p:cNvSpPr txBox="1"/>
          <p:nvPr/>
        </p:nvSpPr>
        <p:spPr>
          <a:xfrm>
            <a:off x="992389" y="5760661"/>
            <a:ext cx="488627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Guess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sent the request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to do this, compare: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IP of the req :  req.ip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file of IPS :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23"/>
          <p:cNvSpPr txBox="1"/>
          <p:nvPr/>
        </p:nvSpPr>
        <p:spPr>
          <a:xfrm rot="-1208049">
            <a:off x="220765" y="5536439"/>
            <a:ext cx="1120462" cy="369332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BONUS !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23"/>
          <p:cNvSpPr txBox="1"/>
          <p:nvPr/>
        </p:nvSpPr>
        <p:spPr>
          <a:xfrm>
            <a:off x="2358916" y="229916"/>
            <a:ext cx="2220686" cy="369291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PAIR OF STUDENTS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4"/>
          <p:cNvSpPr txBox="1"/>
          <p:nvPr/>
        </p:nvSpPr>
        <p:spPr>
          <a:xfrm>
            <a:off x="3571540" y="1407341"/>
            <a:ext cx="5327761" cy="553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SAME  OR DIFFERENT ?</a:t>
            </a:r>
            <a:endParaRPr b="1"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24"/>
          <p:cNvSpPr txBox="1"/>
          <p:nvPr/>
        </p:nvSpPr>
        <p:spPr>
          <a:xfrm>
            <a:off x="1255516" y="3310649"/>
            <a:ext cx="4134465" cy="707886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localhost:</a:t>
            </a:r>
            <a:r>
              <a:rPr lang="en-US" sz="4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4000</a:t>
            </a:r>
            <a:endParaRPr sz="4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9" name="Google Shape;559;p24"/>
          <p:cNvSpPr txBox="1"/>
          <p:nvPr/>
        </p:nvSpPr>
        <p:spPr>
          <a:xfrm>
            <a:off x="6832068" y="3310649"/>
            <a:ext cx="4134465" cy="707886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&lt;your IP&gt;:</a:t>
            </a:r>
            <a:r>
              <a:rPr lang="en-US" sz="4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4000</a:t>
            </a:r>
            <a:endParaRPr sz="4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5"/>
          <p:cNvSpPr txBox="1"/>
          <p:nvPr/>
        </p:nvSpPr>
        <p:spPr>
          <a:xfrm>
            <a:off x="1656701" y="4286329"/>
            <a:ext cx="43519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r>
              <a:rPr b="1"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r>
              <a:rPr b="1"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/weather?</a:t>
            </a:r>
            <a:r>
              <a:rPr b="1"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address=pnc</a:t>
            </a:r>
            <a:endParaRPr b="1"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25"/>
          <p:cNvSpPr/>
          <p:nvPr/>
        </p:nvSpPr>
        <p:spPr>
          <a:xfrm flipH="1" rot="-5400000">
            <a:off x="2205168" y="1839110"/>
            <a:ext cx="264020" cy="1204177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25"/>
          <p:cNvSpPr/>
          <p:nvPr/>
        </p:nvSpPr>
        <p:spPr>
          <a:xfrm flipH="1" rot="-5400000">
            <a:off x="3201942" y="2137155"/>
            <a:ext cx="264019" cy="608088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25"/>
          <p:cNvSpPr/>
          <p:nvPr/>
        </p:nvSpPr>
        <p:spPr>
          <a:xfrm flipH="1" rot="-5400000">
            <a:off x="3931708" y="2137156"/>
            <a:ext cx="264019" cy="608088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25"/>
          <p:cNvSpPr txBox="1"/>
          <p:nvPr/>
        </p:nvSpPr>
        <p:spPr>
          <a:xfrm>
            <a:off x="1572170" y="1719015"/>
            <a:ext cx="13109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ADDRESS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25"/>
          <p:cNvSpPr txBox="1"/>
          <p:nvPr/>
        </p:nvSpPr>
        <p:spPr>
          <a:xfrm>
            <a:off x="2967604" y="1719015"/>
            <a:ext cx="7050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25"/>
          <p:cNvSpPr txBox="1"/>
          <p:nvPr/>
        </p:nvSpPr>
        <p:spPr>
          <a:xfrm>
            <a:off x="3739759" y="1719015"/>
            <a:ext cx="673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  <a:endParaRPr b="1"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25"/>
          <p:cNvSpPr txBox="1"/>
          <p:nvPr/>
        </p:nvSpPr>
        <p:spPr>
          <a:xfrm>
            <a:off x="406207" y="1719015"/>
            <a:ext cx="9269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25"/>
          <p:cNvSpPr/>
          <p:nvPr/>
        </p:nvSpPr>
        <p:spPr>
          <a:xfrm flipH="1" rot="-5400000">
            <a:off x="737786" y="2140154"/>
            <a:ext cx="264020" cy="60209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25"/>
          <p:cNvSpPr txBox="1"/>
          <p:nvPr/>
        </p:nvSpPr>
        <p:spPr>
          <a:xfrm>
            <a:off x="406207" y="709591"/>
            <a:ext cx="5327761" cy="477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CLIENT REQUEST THIS…</a:t>
            </a:r>
            <a:endParaRPr b="1" sz="2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4" name="Google Shape;574;p25"/>
          <p:cNvCxnSpPr/>
          <p:nvPr/>
        </p:nvCxnSpPr>
        <p:spPr>
          <a:xfrm flipH="1">
            <a:off x="6239599" y="1903681"/>
            <a:ext cx="12295" cy="46536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5" name="Google Shape;575;p25"/>
          <p:cNvSpPr txBox="1"/>
          <p:nvPr/>
        </p:nvSpPr>
        <p:spPr>
          <a:xfrm>
            <a:off x="6276308" y="709591"/>
            <a:ext cx="5327761" cy="477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YOU CATCH IT ON SERVER LIKE THIS  </a:t>
            </a:r>
            <a:endParaRPr b="1" sz="2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25"/>
          <p:cNvSpPr txBox="1"/>
          <p:nvPr/>
        </p:nvSpPr>
        <p:spPr>
          <a:xfrm>
            <a:off x="1663807" y="2791648"/>
            <a:ext cx="40630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r>
              <a:rPr b="1"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r>
              <a:rPr b="1"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/bobo/baba</a:t>
            </a:r>
            <a:endParaRPr b="1"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25"/>
          <p:cNvSpPr txBox="1"/>
          <p:nvPr/>
        </p:nvSpPr>
        <p:spPr>
          <a:xfrm>
            <a:off x="598538" y="2798267"/>
            <a:ext cx="6841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endParaRPr b="1"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25"/>
          <p:cNvSpPr/>
          <p:nvPr/>
        </p:nvSpPr>
        <p:spPr>
          <a:xfrm>
            <a:off x="6628560" y="2776794"/>
            <a:ext cx="57557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b="1" lang="en-US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b="1"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bobo/baba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", (req, res) =&gt; { 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9" name="Google Shape;579;p25"/>
          <p:cNvSpPr txBox="1"/>
          <p:nvPr/>
        </p:nvSpPr>
        <p:spPr>
          <a:xfrm>
            <a:off x="1663807" y="3498374"/>
            <a:ext cx="40630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r>
              <a:rPr b="1"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 b="1"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25"/>
          <p:cNvSpPr txBox="1"/>
          <p:nvPr/>
        </p:nvSpPr>
        <p:spPr>
          <a:xfrm>
            <a:off x="598538" y="3504993"/>
            <a:ext cx="5581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endParaRPr b="1"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25"/>
          <p:cNvSpPr/>
          <p:nvPr/>
        </p:nvSpPr>
        <p:spPr>
          <a:xfrm>
            <a:off x="6628559" y="3403638"/>
            <a:ext cx="57557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b="1" lang="en-US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(“", (req, res) =&gt; { 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2" name="Google Shape;582;p25"/>
          <p:cNvSpPr txBox="1"/>
          <p:nvPr/>
        </p:nvSpPr>
        <p:spPr>
          <a:xfrm>
            <a:off x="607809" y="4345699"/>
            <a:ext cx="5581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endParaRPr b="1"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25"/>
          <p:cNvSpPr/>
          <p:nvPr/>
        </p:nvSpPr>
        <p:spPr>
          <a:xfrm flipH="1" rot="-5400000">
            <a:off x="5170951" y="1923538"/>
            <a:ext cx="369332" cy="948267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25"/>
          <p:cNvSpPr txBox="1"/>
          <p:nvPr/>
        </p:nvSpPr>
        <p:spPr>
          <a:xfrm>
            <a:off x="4616601" y="1710973"/>
            <a:ext cx="14780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endParaRPr b="1"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25"/>
          <p:cNvSpPr/>
          <p:nvPr/>
        </p:nvSpPr>
        <p:spPr>
          <a:xfrm>
            <a:off x="6679581" y="4167897"/>
            <a:ext cx="575577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b="1" lang="en-US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b="1"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weather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", (req, res) =&gt;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let address = req.query.address</a:t>
            </a:r>
            <a:endParaRPr sz="1800">
              <a:solidFill>
                <a:srgbClr val="00B0F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6"/>
          <p:cNvSpPr txBox="1"/>
          <p:nvPr/>
        </p:nvSpPr>
        <p:spPr>
          <a:xfrm>
            <a:off x="2964385" y="1347520"/>
            <a:ext cx="8421479" cy="341632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 teacherScore =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ronan: 45,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rady: 99,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him: 50,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app.get("/results", (req, res) =&gt;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let name = 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req.query.name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let score = teacherScore[name];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res.send("Score for teacher " + name + " is " + score);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  <p:sp>
        <p:nvSpPr>
          <p:cNvPr id="591" name="Google Shape;591;p26"/>
          <p:cNvSpPr txBox="1"/>
          <p:nvPr/>
        </p:nvSpPr>
        <p:spPr>
          <a:xfrm>
            <a:off x="2493430" y="207360"/>
            <a:ext cx="75529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use the query parameters?</a:t>
            </a:r>
            <a:endParaRPr b="1" sz="4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26"/>
          <p:cNvSpPr txBox="1"/>
          <p:nvPr/>
        </p:nvSpPr>
        <p:spPr>
          <a:xfrm>
            <a:off x="2960914" y="5783160"/>
            <a:ext cx="44421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http://localhost:3000/results?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name=him</a:t>
            </a:r>
            <a:endParaRPr/>
          </a:p>
        </p:txBody>
      </p:sp>
      <p:pic>
        <p:nvPicPr>
          <p:cNvPr id="593" name="Google Shape;59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2218" y="1956399"/>
            <a:ext cx="549641" cy="549641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26"/>
          <p:cNvSpPr txBox="1"/>
          <p:nvPr/>
        </p:nvSpPr>
        <p:spPr>
          <a:xfrm>
            <a:off x="760648" y="2506040"/>
            <a:ext cx="1732782" cy="44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SIDE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5" name="Google Shape;59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7430" y="5085146"/>
            <a:ext cx="424429" cy="424429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26"/>
          <p:cNvSpPr txBox="1"/>
          <p:nvPr/>
        </p:nvSpPr>
        <p:spPr>
          <a:xfrm>
            <a:off x="760648" y="5743637"/>
            <a:ext cx="1643399" cy="44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SIDE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26"/>
          <p:cNvSpPr/>
          <p:nvPr/>
        </p:nvSpPr>
        <p:spPr>
          <a:xfrm>
            <a:off x="7470755" y="5724459"/>
            <a:ext cx="978408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26"/>
          <p:cNvSpPr txBox="1"/>
          <p:nvPr/>
        </p:nvSpPr>
        <p:spPr>
          <a:xfrm>
            <a:off x="8706926" y="5759318"/>
            <a:ext cx="2678938" cy="369332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 for teacher him is 50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7"/>
          <p:cNvSpPr txBox="1"/>
          <p:nvPr/>
        </p:nvSpPr>
        <p:spPr>
          <a:xfrm>
            <a:off x="2358916" y="229916"/>
            <a:ext cx="2220686" cy="369291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PAIR OF STUDENTS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5" name="Google Shape;60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6063" y="226176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27"/>
          <p:cNvSpPr txBox="1"/>
          <p:nvPr/>
        </p:nvSpPr>
        <p:spPr>
          <a:xfrm>
            <a:off x="7230710" y="21450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27"/>
          <p:cNvSpPr txBox="1"/>
          <p:nvPr/>
        </p:nvSpPr>
        <p:spPr>
          <a:xfrm>
            <a:off x="4664660" y="123543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b="1"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8" name="Google Shape;60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2729" y="1489847"/>
            <a:ext cx="549641" cy="549641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27"/>
          <p:cNvSpPr txBox="1"/>
          <p:nvPr/>
        </p:nvSpPr>
        <p:spPr>
          <a:xfrm>
            <a:off x="8181612" y="1504363"/>
            <a:ext cx="1732782" cy="44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SIDE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0" name="Google Shape;610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669" y="1551459"/>
            <a:ext cx="424429" cy="4244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1" name="Google Shape;611;p27"/>
          <p:cNvCxnSpPr/>
          <p:nvPr/>
        </p:nvCxnSpPr>
        <p:spPr>
          <a:xfrm flipH="1">
            <a:off x="5652289" y="2247900"/>
            <a:ext cx="5561" cy="317893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2" name="Google Shape;612;p27"/>
          <p:cNvSpPr txBox="1"/>
          <p:nvPr/>
        </p:nvSpPr>
        <p:spPr>
          <a:xfrm>
            <a:off x="1537216" y="1529612"/>
            <a:ext cx="1643399" cy="44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SIDE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27"/>
          <p:cNvSpPr txBox="1"/>
          <p:nvPr/>
        </p:nvSpPr>
        <p:spPr>
          <a:xfrm>
            <a:off x="234048" y="2304224"/>
            <a:ext cx="4261103" cy="44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following requests to server: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27"/>
          <p:cNvSpPr txBox="1"/>
          <p:nvPr/>
        </p:nvSpPr>
        <p:spPr>
          <a:xfrm>
            <a:off x="432078" y="4295577"/>
            <a:ext cx="43519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&lt;SERVER IP&gt;</a:t>
            </a:r>
            <a:r>
              <a:rPr b="1"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r>
              <a:rPr b="1"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/weather?</a:t>
            </a:r>
            <a:r>
              <a:rPr b="1"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address=pnc</a:t>
            </a:r>
            <a:endParaRPr b="1"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27"/>
          <p:cNvSpPr txBox="1"/>
          <p:nvPr/>
        </p:nvSpPr>
        <p:spPr>
          <a:xfrm>
            <a:off x="432078" y="3164327"/>
            <a:ext cx="40630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&lt;SERVER IP&gt;</a:t>
            </a:r>
            <a:r>
              <a:rPr b="1"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r>
              <a:rPr b="1"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/bobo/baba</a:t>
            </a:r>
            <a:endParaRPr b="1"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27"/>
          <p:cNvSpPr txBox="1"/>
          <p:nvPr/>
        </p:nvSpPr>
        <p:spPr>
          <a:xfrm>
            <a:off x="432078" y="3782575"/>
            <a:ext cx="40630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&lt;SERVER IP&gt;</a:t>
            </a:r>
            <a:r>
              <a:rPr b="1"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 b="1"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27"/>
          <p:cNvSpPr txBox="1"/>
          <p:nvPr/>
        </p:nvSpPr>
        <p:spPr>
          <a:xfrm>
            <a:off x="432078" y="4873855"/>
            <a:ext cx="4848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&lt;SERVER IP&gt;</a:t>
            </a:r>
            <a:r>
              <a:rPr b="1"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r>
              <a:rPr b="1"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/teacher/skills?</a:t>
            </a:r>
            <a:r>
              <a:rPr b="1"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name=rady</a:t>
            </a:r>
            <a:endParaRPr b="1"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27"/>
          <p:cNvSpPr txBox="1"/>
          <p:nvPr/>
        </p:nvSpPr>
        <p:spPr>
          <a:xfrm>
            <a:off x="5756988" y="2291339"/>
            <a:ext cx="5885421" cy="44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Catch each request and return something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27"/>
          <p:cNvSpPr txBox="1"/>
          <p:nvPr/>
        </p:nvSpPr>
        <p:spPr>
          <a:xfrm>
            <a:off x="5847417" y="4347856"/>
            <a:ext cx="588542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weather at PNC is 25°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0" name="Google Shape;620;p27"/>
          <p:cNvSpPr txBox="1"/>
          <p:nvPr/>
        </p:nvSpPr>
        <p:spPr>
          <a:xfrm>
            <a:off x="5847417" y="4910745"/>
            <a:ext cx="588542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skill of Rady is: Javascript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1" name="Google Shape;621;p27"/>
          <p:cNvSpPr txBox="1"/>
          <p:nvPr/>
        </p:nvSpPr>
        <p:spPr>
          <a:xfrm>
            <a:off x="432078" y="5482911"/>
            <a:ext cx="4848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&lt;SERVER IP&gt;</a:t>
            </a:r>
            <a:r>
              <a:rPr b="1"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r>
              <a:rPr b="1"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/teacher/skills?</a:t>
            </a:r>
            <a:r>
              <a:rPr b="1"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name=rronan</a:t>
            </a:r>
            <a:endParaRPr b="1"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27"/>
          <p:cNvSpPr txBox="1"/>
          <p:nvPr/>
        </p:nvSpPr>
        <p:spPr>
          <a:xfrm>
            <a:off x="5847417" y="5519801"/>
            <a:ext cx="588542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skill of Ronan is: nothing found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3" name="Google Shape;623;p27"/>
          <p:cNvSpPr txBox="1"/>
          <p:nvPr/>
        </p:nvSpPr>
        <p:spPr>
          <a:xfrm>
            <a:off x="5847417" y="3738800"/>
            <a:ext cx="588542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4" name="Google Shape;624;p27"/>
          <p:cNvSpPr txBox="1"/>
          <p:nvPr/>
        </p:nvSpPr>
        <p:spPr>
          <a:xfrm>
            <a:off x="5847417" y="3164327"/>
            <a:ext cx="588542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Bobo and baba are happy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>
            <a:off x="1815921" y="824247"/>
            <a:ext cx="7956024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 WE NEED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BACK-END ?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3858137" y="5383368"/>
            <a:ext cx="40776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FIND 2 REASONS)</a:t>
            </a:r>
            <a:endParaRPr b="0" i="1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641751" y="3863660"/>
            <a:ext cx="3993722" cy="132343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KEEP DATA 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OR DATABASE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6854054" y="3863659"/>
            <a:ext cx="3804055" cy="132343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MANY USERS 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APP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/>
          <p:nvPr/>
        </p:nvSpPr>
        <p:spPr>
          <a:xfrm>
            <a:off x="1234398" y="1425090"/>
            <a:ext cx="5930649" cy="2081104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2903959" y="98072"/>
            <a:ext cx="627434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have we learnt so far ?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980" y="1941280"/>
            <a:ext cx="863948" cy="86394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/>
          <p:nvPr/>
        </p:nvSpPr>
        <p:spPr>
          <a:xfrm>
            <a:off x="711409" y="1021881"/>
            <a:ext cx="6453638" cy="4149471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014" y="2758357"/>
            <a:ext cx="945879" cy="57861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/>
          <p:nvPr/>
        </p:nvSpPr>
        <p:spPr>
          <a:xfrm>
            <a:off x="2714578" y="2224336"/>
            <a:ext cx="11146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back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7624476" y="1387323"/>
            <a:ext cx="3680831" cy="553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node on console</a:t>
            </a:r>
            <a:endParaRPr b="1"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/>
          <p:nvPr/>
        </p:nvSpPr>
        <p:spPr>
          <a:xfrm>
            <a:off x="1234398" y="1425090"/>
            <a:ext cx="5930649" cy="2081104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2903959" y="98072"/>
            <a:ext cx="627434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have we learnt so far ?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980" y="1941280"/>
            <a:ext cx="863948" cy="86394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/>
          <p:nvPr/>
        </p:nvSpPr>
        <p:spPr>
          <a:xfrm>
            <a:off x="711409" y="1021881"/>
            <a:ext cx="6453638" cy="4149471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014" y="2758357"/>
            <a:ext cx="945879" cy="578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8300" y="4139318"/>
            <a:ext cx="658128" cy="65510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 flipH="1" rot="10800000">
            <a:off x="1608317" y="5063089"/>
            <a:ext cx="425003" cy="77273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802752" y="5427454"/>
            <a:ext cx="7683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1451580" y="6550223"/>
            <a:ext cx="6479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AXIOS</a:t>
            </a:r>
            <a:endParaRPr b="1"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29277" y="5942416"/>
            <a:ext cx="658128" cy="6551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1410179" y="4798138"/>
            <a:ext cx="6479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AXIOS</a:t>
            </a:r>
            <a:endParaRPr b="1"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2714578" y="2224336"/>
            <a:ext cx="11146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back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5"/>
          <p:cNvPicPr preferRelativeResize="0"/>
          <p:nvPr/>
        </p:nvPicPr>
        <p:blipFill rotWithShape="1">
          <a:blip r:embed="rId6">
            <a:alphaModFix/>
          </a:blip>
          <a:srcRect b="28967" l="0" r="0" t="28608"/>
          <a:stretch/>
        </p:blipFill>
        <p:spPr>
          <a:xfrm>
            <a:off x="232067" y="6245637"/>
            <a:ext cx="829433" cy="35188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 txBox="1"/>
          <p:nvPr/>
        </p:nvSpPr>
        <p:spPr>
          <a:xfrm>
            <a:off x="7624476" y="1387323"/>
            <a:ext cx="3680831" cy="10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package from NPM repository</a:t>
            </a:r>
            <a:endParaRPr b="1"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/>
          <p:nvPr/>
        </p:nvSpPr>
        <p:spPr>
          <a:xfrm>
            <a:off x="1234398" y="1425090"/>
            <a:ext cx="5930649" cy="2081104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2903959" y="98072"/>
            <a:ext cx="627434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have we learnt so far ?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980" y="1941280"/>
            <a:ext cx="863948" cy="86394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/>
          <p:nvPr/>
        </p:nvSpPr>
        <p:spPr>
          <a:xfrm>
            <a:off x="711409" y="1021881"/>
            <a:ext cx="6453638" cy="4149471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014" y="2758357"/>
            <a:ext cx="945879" cy="578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8300" y="4139318"/>
            <a:ext cx="658128" cy="65510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/>
          <p:nvPr/>
        </p:nvSpPr>
        <p:spPr>
          <a:xfrm flipH="1" rot="10800000">
            <a:off x="1608317" y="5063089"/>
            <a:ext cx="425003" cy="77273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/>
          <p:nvPr/>
        </p:nvSpPr>
        <p:spPr>
          <a:xfrm flipH="1" rot="10800000">
            <a:off x="1674511" y="3313288"/>
            <a:ext cx="425003" cy="77273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802752" y="5427454"/>
            <a:ext cx="7683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</a:t>
            </a:r>
            <a:endParaRPr/>
          </a:p>
        </p:txBody>
      </p:sp>
      <p:sp>
        <p:nvSpPr>
          <p:cNvPr id="152" name="Google Shape;152;p6"/>
          <p:cNvSpPr txBox="1"/>
          <p:nvPr/>
        </p:nvSpPr>
        <p:spPr>
          <a:xfrm>
            <a:off x="833860" y="3716596"/>
            <a:ext cx="8484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</a:t>
            </a:r>
            <a:endParaRPr/>
          </a:p>
        </p:txBody>
      </p:sp>
      <p:sp>
        <p:nvSpPr>
          <p:cNvPr id="153" name="Google Shape;153;p6"/>
          <p:cNvSpPr txBox="1"/>
          <p:nvPr/>
        </p:nvSpPr>
        <p:spPr>
          <a:xfrm>
            <a:off x="1451580" y="6550223"/>
            <a:ext cx="6479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AXIOS</a:t>
            </a:r>
            <a:endParaRPr b="1"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29277" y="5942416"/>
            <a:ext cx="658128" cy="65510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6"/>
          <p:cNvSpPr txBox="1"/>
          <p:nvPr/>
        </p:nvSpPr>
        <p:spPr>
          <a:xfrm>
            <a:off x="1410179" y="4798138"/>
            <a:ext cx="6479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AXIOS</a:t>
            </a:r>
            <a:endParaRPr b="1"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2714578" y="2224336"/>
            <a:ext cx="11146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back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50334" y="5724925"/>
            <a:ext cx="591707" cy="60784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6"/>
          <p:cNvSpPr txBox="1"/>
          <p:nvPr/>
        </p:nvSpPr>
        <p:spPr>
          <a:xfrm>
            <a:off x="3180351" y="6327941"/>
            <a:ext cx="118596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WEB SERVICE</a:t>
            </a:r>
            <a:endParaRPr b="1"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6"/>
          <p:cNvPicPr preferRelativeResize="0"/>
          <p:nvPr/>
        </p:nvPicPr>
        <p:blipFill rotWithShape="1">
          <a:blip r:embed="rId7">
            <a:alphaModFix/>
          </a:blip>
          <a:srcRect b="28967" l="0" r="0" t="28608"/>
          <a:stretch/>
        </p:blipFill>
        <p:spPr>
          <a:xfrm>
            <a:off x="232067" y="6245637"/>
            <a:ext cx="829433" cy="3518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6"/>
          <p:cNvCxnSpPr/>
          <p:nvPr/>
        </p:nvCxnSpPr>
        <p:spPr>
          <a:xfrm>
            <a:off x="3491424" y="3506194"/>
            <a:ext cx="0" cy="2069202"/>
          </a:xfrm>
          <a:prstGeom prst="straightConnector1">
            <a:avLst/>
          </a:prstGeom>
          <a:noFill/>
          <a:ln cap="flat" cmpd="sng" w="571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1" name="Google Shape;161;p6"/>
          <p:cNvCxnSpPr/>
          <p:nvPr/>
        </p:nvCxnSpPr>
        <p:spPr>
          <a:xfrm rot="10800000">
            <a:off x="3914424" y="3502972"/>
            <a:ext cx="0" cy="2069202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2" name="Google Shape;162;p6"/>
          <p:cNvSpPr txBox="1"/>
          <p:nvPr/>
        </p:nvSpPr>
        <p:spPr>
          <a:xfrm>
            <a:off x="2979190" y="3776711"/>
            <a:ext cx="8569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3550776" y="4301917"/>
            <a:ext cx="9459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 txBox="1"/>
          <p:nvPr/>
        </p:nvSpPr>
        <p:spPr>
          <a:xfrm>
            <a:off x="7624476" y="1387323"/>
            <a:ext cx="3680831" cy="147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requests to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services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axios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/>
          <p:nvPr/>
        </p:nvSpPr>
        <p:spPr>
          <a:xfrm>
            <a:off x="1234398" y="1425090"/>
            <a:ext cx="5930649" cy="2081104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2903959" y="98072"/>
            <a:ext cx="627434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have we learnt so far ?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980" y="1941280"/>
            <a:ext cx="863948" cy="86394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7"/>
          <p:cNvSpPr/>
          <p:nvPr/>
        </p:nvSpPr>
        <p:spPr>
          <a:xfrm>
            <a:off x="711409" y="1021881"/>
            <a:ext cx="6453638" cy="4149471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014" y="2758357"/>
            <a:ext cx="945879" cy="578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8300" y="4139318"/>
            <a:ext cx="658128" cy="65510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7"/>
          <p:cNvSpPr/>
          <p:nvPr/>
        </p:nvSpPr>
        <p:spPr>
          <a:xfrm flipH="1" rot="10800000">
            <a:off x="1608317" y="5063089"/>
            <a:ext cx="425003" cy="77273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7"/>
          <p:cNvSpPr/>
          <p:nvPr/>
        </p:nvSpPr>
        <p:spPr>
          <a:xfrm flipH="1" rot="10800000">
            <a:off x="1674511" y="3313288"/>
            <a:ext cx="425003" cy="77273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7"/>
          <p:cNvSpPr txBox="1"/>
          <p:nvPr/>
        </p:nvSpPr>
        <p:spPr>
          <a:xfrm>
            <a:off x="802752" y="5427454"/>
            <a:ext cx="7683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</a:t>
            </a:r>
            <a:endParaRPr/>
          </a:p>
        </p:txBody>
      </p:sp>
      <p:sp>
        <p:nvSpPr>
          <p:cNvPr id="179" name="Google Shape;179;p7"/>
          <p:cNvSpPr txBox="1"/>
          <p:nvPr/>
        </p:nvSpPr>
        <p:spPr>
          <a:xfrm>
            <a:off x="833860" y="3716596"/>
            <a:ext cx="8484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</a:t>
            </a:r>
            <a:endParaRPr/>
          </a:p>
        </p:txBody>
      </p:sp>
      <p:pic>
        <p:nvPicPr>
          <p:cNvPr id="180" name="Google Shape;180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06461" y="4256754"/>
            <a:ext cx="603794" cy="60379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7"/>
          <p:cNvSpPr txBox="1"/>
          <p:nvPr/>
        </p:nvSpPr>
        <p:spPr>
          <a:xfrm>
            <a:off x="1451580" y="6550223"/>
            <a:ext cx="6479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AXIOS</a:t>
            </a:r>
            <a:endParaRPr b="1"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29277" y="5942416"/>
            <a:ext cx="658128" cy="655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64410" y="4139318"/>
            <a:ext cx="658128" cy="65510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7"/>
          <p:cNvSpPr txBox="1"/>
          <p:nvPr/>
        </p:nvSpPr>
        <p:spPr>
          <a:xfrm>
            <a:off x="1410179" y="4798138"/>
            <a:ext cx="6479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AXIOS</a:t>
            </a:r>
            <a:endParaRPr b="1"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7"/>
          <p:cNvSpPr txBox="1"/>
          <p:nvPr/>
        </p:nvSpPr>
        <p:spPr>
          <a:xfrm>
            <a:off x="2634432" y="4763390"/>
            <a:ext cx="3490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FS</a:t>
            </a:r>
            <a:endParaRPr b="1"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7"/>
          <p:cNvSpPr txBox="1"/>
          <p:nvPr/>
        </p:nvSpPr>
        <p:spPr>
          <a:xfrm>
            <a:off x="2714578" y="2224336"/>
            <a:ext cx="11146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back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50334" y="5724925"/>
            <a:ext cx="591707" cy="60784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7"/>
          <p:cNvSpPr txBox="1"/>
          <p:nvPr/>
        </p:nvSpPr>
        <p:spPr>
          <a:xfrm>
            <a:off x="3180351" y="6327941"/>
            <a:ext cx="118596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WEB SERVICE</a:t>
            </a:r>
            <a:endParaRPr b="1"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7"/>
          <p:cNvSpPr/>
          <p:nvPr/>
        </p:nvSpPr>
        <p:spPr>
          <a:xfrm flipH="1" rot="10800000">
            <a:off x="2538704" y="3325021"/>
            <a:ext cx="425003" cy="77273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7"/>
          <p:cNvPicPr preferRelativeResize="0"/>
          <p:nvPr/>
        </p:nvPicPr>
        <p:blipFill rotWithShape="1">
          <a:blip r:embed="rId8">
            <a:alphaModFix/>
          </a:blip>
          <a:srcRect b="28967" l="0" r="0" t="28608"/>
          <a:stretch/>
        </p:blipFill>
        <p:spPr>
          <a:xfrm>
            <a:off x="232067" y="6245637"/>
            <a:ext cx="829433" cy="3518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7"/>
          <p:cNvCxnSpPr/>
          <p:nvPr/>
        </p:nvCxnSpPr>
        <p:spPr>
          <a:xfrm>
            <a:off x="3491424" y="3506194"/>
            <a:ext cx="0" cy="2069202"/>
          </a:xfrm>
          <a:prstGeom prst="straightConnector1">
            <a:avLst/>
          </a:prstGeom>
          <a:noFill/>
          <a:ln cap="flat" cmpd="sng" w="571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2" name="Google Shape;192;p7"/>
          <p:cNvCxnSpPr/>
          <p:nvPr/>
        </p:nvCxnSpPr>
        <p:spPr>
          <a:xfrm rot="10800000">
            <a:off x="3914424" y="3502972"/>
            <a:ext cx="0" cy="2069202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3" name="Google Shape;193;p7"/>
          <p:cNvCxnSpPr/>
          <p:nvPr/>
        </p:nvCxnSpPr>
        <p:spPr>
          <a:xfrm flipH="1">
            <a:off x="4998354" y="3514989"/>
            <a:ext cx="1048" cy="711916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4" name="Google Shape;194;p7"/>
          <p:cNvCxnSpPr/>
          <p:nvPr/>
        </p:nvCxnSpPr>
        <p:spPr>
          <a:xfrm rot="10800000">
            <a:off x="5352362" y="3502909"/>
            <a:ext cx="1048" cy="711916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5" name="Google Shape;195;p7"/>
          <p:cNvSpPr txBox="1"/>
          <p:nvPr/>
        </p:nvSpPr>
        <p:spPr>
          <a:xfrm>
            <a:off x="4343027" y="3723623"/>
            <a:ext cx="6639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7"/>
          <p:cNvSpPr txBox="1"/>
          <p:nvPr/>
        </p:nvSpPr>
        <p:spPr>
          <a:xfrm>
            <a:off x="5453898" y="3723623"/>
            <a:ext cx="5834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7"/>
          <p:cNvSpPr txBox="1"/>
          <p:nvPr/>
        </p:nvSpPr>
        <p:spPr>
          <a:xfrm>
            <a:off x="2979190" y="3776711"/>
            <a:ext cx="8569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7"/>
          <p:cNvSpPr txBox="1"/>
          <p:nvPr/>
        </p:nvSpPr>
        <p:spPr>
          <a:xfrm>
            <a:off x="3550776" y="4301917"/>
            <a:ext cx="9459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7"/>
          <p:cNvSpPr txBox="1"/>
          <p:nvPr/>
        </p:nvSpPr>
        <p:spPr>
          <a:xfrm>
            <a:off x="7624476" y="1387323"/>
            <a:ext cx="3680831" cy="10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Read/Write file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FS module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/>
          <p:nvPr/>
        </p:nvSpPr>
        <p:spPr>
          <a:xfrm>
            <a:off x="1234398" y="1425090"/>
            <a:ext cx="5930649" cy="2081104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8"/>
          <p:cNvSpPr txBox="1"/>
          <p:nvPr/>
        </p:nvSpPr>
        <p:spPr>
          <a:xfrm>
            <a:off x="2867032" y="98072"/>
            <a:ext cx="634821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we will learn this week</a:t>
            </a:r>
            <a:endParaRPr b="1"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980" y="1941280"/>
            <a:ext cx="863948" cy="86394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8"/>
          <p:cNvSpPr/>
          <p:nvPr/>
        </p:nvSpPr>
        <p:spPr>
          <a:xfrm>
            <a:off x="711409" y="1021881"/>
            <a:ext cx="6453638" cy="4149471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014" y="2758357"/>
            <a:ext cx="945879" cy="578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8300" y="4139318"/>
            <a:ext cx="658128" cy="65510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8"/>
          <p:cNvSpPr/>
          <p:nvPr/>
        </p:nvSpPr>
        <p:spPr>
          <a:xfrm flipH="1" rot="10800000">
            <a:off x="1608317" y="5063089"/>
            <a:ext cx="425003" cy="77273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8"/>
          <p:cNvSpPr/>
          <p:nvPr/>
        </p:nvSpPr>
        <p:spPr>
          <a:xfrm flipH="1" rot="10800000">
            <a:off x="1674511" y="3313288"/>
            <a:ext cx="425003" cy="77273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 txBox="1"/>
          <p:nvPr/>
        </p:nvSpPr>
        <p:spPr>
          <a:xfrm>
            <a:off x="802752" y="5427454"/>
            <a:ext cx="7683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</a:t>
            </a:r>
            <a:endParaRPr/>
          </a:p>
        </p:txBody>
      </p:sp>
      <p:sp>
        <p:nvSpPr>
          <p:cNvPr id="214" name="Google Shape;214;p8"/>
          <p:cNvSpPr txBox="1"/>
          <p:nvPr/>
        </p:nvSpPr>
        <p:spPr>
          <a:xfrm>
            <a:off x="833860" y="3716596"/>
            <a:ext cx="8484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</a:t>
            </a:r>
            <a:endParaRPr/>
          </a:p>
        </p:txBody>
      </p:sp>
      <p:pic>
        <p:nvPicPr>
          <p:cNvPr id="215" name="Google Shape;215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06461" y="4256754"/>
            <a:ext cx="603794" cy="60379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8"/>
          <p:cNvSpPr txBox="1"/>
          <p:nvPr/>
        </p:nvSpPr>
        <p:spPr>
          <a:xfrm>
            <a:off x="1451580" y="6550223"/>
            <a:ext cx="6479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AXIOS</a:t>
            </a:r>
            <a:endParaRPr b="1"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29277" y="5942416"/>
            <a:ext cx="658128" cy="655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64410" y="4139318"/>
            <a:ext cx="658128" cy="655102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8"/>
          <p:cNvSpPr txBox="1"/>
          <p:nvPr/>
        </p:nvSpPr>
        <p:spPr>
          <a:xfrm>
            <a:off x="1410179" y="4798138"/>
            <a:ext cx="6479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AXIOS</a:t>
            </a:r>
            <a:endParaRPr b="1"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8"/>
          <p:cNvSpPr txBox="1"/>
          <p:nvPr/>
        </p:nvSpPr>
        <p:spPr>
          <a:xfrm>
            <a:off x="2634432" y="4763390"/>
            <a:ext cx="3490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FS</a:t>
            </a:r>
            <a:endParaRPr b="1"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8"/>
          <p:cNvSpPr txBox="1"/>
          <p:nvPr/>
        </p:nvSpPr>
        <p:spPr>
          <a:xfrm>
            <a:off x="2714578" y="2224336"/>
            <a:ext cx="11146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back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50334" y="5724925"/>
            <a:ext cx="591707" cy="60784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8"/>
          <p:cNvSpPr txBox="1"/>
          <p:nvPr/>
        </p:nvSpPr>
        <p:spPr>
          <a:xfrm>
            <a:off x="3180351" y="6327941"/>
            <a:ext cx="118596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WEB SERVICE</a:t>
            </a:r>
            <a:endParaRPr b="1"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8"/>
          <p:cNvSpPr/>
          <p:nvPr/>
        </p:nvSpPr>
        <p:spPr>
          <a:xfrm flipH="1" rot="10800000">
            <a:off x="2538704" y="3325021"/>
            <a:ext cx="425003" cy="77273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8"/>
          <p:cNvPicPr preferRelativeResize="0"/>
          <p:nvPr/>
        </p:nvPicPr>
        <p:blipFill rotWithShape="1">
          <a:blip r:embed="rId8">
            <a:alphaModFix/>
          </a:blip>
          <a:srcRect b="28967" l="0" r="0" t="28608"/>
          <a:stretch/>
        </p:blipFill>
        <p:spPr>
          <a:xfrm>
            <a:off x="232067" y="6245637"/>
            <a:ext cx="829433" cy="3518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8"/>
          <p:cNvCxnSpPr/>
          <p:nvPr/>
        </p:nvCxnSpPr>
        <p:spPr>
          <a:xfrm>
            <a:off x="3491424" y="3506194"/>
            <a:ext cx="0" cy="2069202"/>
          </a:xfrm>
          <a:prstGeom prst="straightConnector1">
            <a:avLst/>
          </a:prstGeom>
          <a:noFill/>
          <a:ln cap="flat" cmpd="sng" w="571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7" name="Google Shape;227;p8"/>
          <p:cNvCxnSpPr/>
          <p:nvPr/>
        </p:nvCxnSpPr>
        <p:spPr>
          <a:xfrm rot="10800000">
            <a:off x="3914424" y="3502972"/>
            <a:ext cx="0" cy="2069202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8" name="Google Shape;228;p8"/>
          <p:cNvCxnSpPr/>
          <p:nvPr/>
        </p:nvCxnSpPr>
        <p:spPr>
          <a:xfrm flipH="1">
            <a:off x="4998354" y="3514989"/>
            <a:ext cx="1048" cy="711916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9" name="Google Shape;229;p8"/>
          <p:cNvCxnSpPr/>
          <p:nvPr/>
        </p:nvCxnSpPr>
        <p:spPr>
          <a:xfrm rot="10800000">
            <a:off x="5352362" y="3502909"/>
            <a:ext cx="1048" cy="711916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0" name="Google Shape;230;p8"/>
          <p:cNvSpPr txBox="1"/>
          <p:nvPr/>
        </p:nvSpPr>
        <p:spPr>
          <a:xfrm>
            <a:off x="4343027" y="3723623"/>
            <a:ext cx="6639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8"/>
          <p:cNvSpPr txBox="1"/>
          <p:nvPr/>
        </p:nvSpPr>
        <p:spPr>
          <a:xfrm>
            <a:off x="5453898" y="3723623"/>
            <a:ext cx="5834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8"/>
          <p:cNvSpPr txBox="1"/>
          <p:nvPr/>
        </p:nvSpPr>
        <p:spPr>
          <a:xfrm>
            <a:off x="2979190" y="3776711"/>
            <a:ext cx="8569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8"/>
          <p:cNvSpPr txBox="1"/>
          <p:nvPr/>
        </p:nvSpPr>
        <p:spPr>
          <a:xfrm>
            <a:off x="3550776" y="4301917"/>
            <a:ext cx="9459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32040" y="4072964"/>
            <a:ext cx="658128" cy="65510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8"/>
          <p:cNvSpPr txBox="1"/>
          <p:nvPr/>
        </p:nvSpPr>
        <p:spPr>
          <a:xfrm>
            <a:off x="6105965" y="4710910"/>
            <a:ext cx="825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EXPRESS</a:t>
            </a:r>
            <a:endParaRPr b="1"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8"/>
          <p:cNvSpPr/>
          <p:nvPr/>
        </p:nvSpPr>
        <p:spPr>
          <a:xfrm flipH="1" rot="10800000">
            <a:off x="6306334" y="3258667"/>
            <a:ext cx="425003" cy="77273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8"/>
          <p:cNvSpPr/>
          <p:nvPr/>
        </p:nvSpPr>
        <p:spPr>
          <a:xfrm>
            <a:off x="5352361" y="2009795"/>
            <a:ext cx="1709699" cy="882951"/>
          </a:xfrm>
          <a:prstGeom prst="roundRect">
            <a:avLst>
              <a:gd fmla="val 35629" name="adj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8"/>
          <p:cNvSpPr txBox="1"/>
          <p:nvPr/>
        </p:nvSpPr>
        <p:spPr>
          <a:xfrm>
            <a:off x="5514760" y="2286977"/>
            <a:ext cx="14066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WEP SERVER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8"/>
          <p:cNvPicPr preferRelativeResize="0"/>
          <p:nvPr/>
        </p:nvPicPr>
        <p:blipFill rotWithShape="1">
          <a:blip r:embed="rId9">
            <a:alphaModFix/>
          </a:blip>
          <a:srcRect b="13905" l="14055" r="15517" t="8064"/>
          <a:stretch/>
        </p:blipFill>
        <p:spPr>
          <a:xfrm flipH="1">
            <a:off x="6995263" y="1985211"/>
            <a:ext cx="859976" cy="104721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8"/>
          <p:cNvSpPr txBox="1"/>
          <p:nvPr/>
        </p:nvSpPr>
        <p:spPr>
          <a:xfrm>
            <a:off x="7692764" y="5105915"/>
            <a:ext cx="3680831" cy="147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Listen to requests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a PORT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Express module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/>
          <p:nvPr/>
        </p:nvSpPr>
        <p:spPr>
          <a:xfrm>
            <a:off x="1234398" y="1425090"/>
            <a:ext cx="5930649" cy="2081104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980" y="1941280"/>
            <a:ext cx="863948" cy="86394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9"/>
          <p:cNvSpPr/>
          <p:nvPr/>
        </p:nvSpPr>
        <p:spPr>
          <a:xfrm>
            <a:off x="711409" y="1021881"/>
            <a:ext cx="6453638" cy="4149471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014" y="2758357"/>
            <a:ext cx="945879" cy="578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8300" y="4139318"/>
            <a:ext cx="658128" cy="655102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9"/>
          <p:cNvSpPr/>
          <p:nvPr/>
        </p:nvSpPr>
        <p:spPr>
          <a:xfrm flipH="1" rot="10800000">
            <a:off x="1608317" y="5063089"/>
            <a:ext cx="425003" cy="77273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9"/>
          <p:cNvSpPr/>
          <p:nvPr/>
        </p:nvSpPr>
        <p:spPr>
          <a:xfrm flipH="1" rot="10800000">
            <a:off x="1674511" y="3313288"/>
            <a:ext cx="425003" cy="77273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9"/>
          <p:cNvSpPr txBox="1"/>
          <p:nvPr/>
        </p:nvSpPr>
        <p:spPr>
          <a:xfrm>
            <a:off x="802752" y="5427454"/>
            <a:ext cx="7683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</a:t>
            </a:r>
            <a:endParaRPr/>
          </a:p>
        </p:txBody>
      </p:sp>
      <p:sp>
        <p:nvSpPr>
          <p:cNvPr id="254" name="Google Shape;254;p9"/>
          <p:cNvSpPr txBox="1"/>
          <p:nvPr/>
        </p:nvSpPr>
        <p:spPr>
          <a:xfrm>
            <a:off x="833860" y="3716596"/>
            <a:ext cx="8484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</a:t>
            </a:r>
            <a:endParaRPr/>
          </a:p>
        </p:txBody>
      </p:sp>
      <p:pic>
        <p:nvPicPr>
          <p:cNvPr id="255" name="Google Shape;25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06461" y="4256754"/>
            <a:ext cx="603794" cy="603794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9"/>
          <p:cNvSpPr txBox="1"/>
          <p:nvPr/>
        </p:nvSpPr>
        <p:spPr>
          <a:xfrm>
            <a:off x="1451580" y="6550223"/>
            <a:ext cx="6479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AXIOS</a:t>
            </a:r>
            <a:endParaRPr b="1"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29277" y="5942416"/>
            <a:ext cx="658128" cy="655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64410" y="4139318"/>
            <a:ext cx="658128" cy="655102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9"/>
          <p:cNvSpPr txBox="1"/>
          <p:nvPr/>
        </p:nvSpPr>
        <p:spPr>
          <a:xfrm>
            <a:off x="1410179" y="4798138"/>
            <a:ext cx="6479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AXIOS</a:t>
            </a:r>
            <a:endParaRPr b="1"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9"/>
          <p:cNvSpPr txBox="1"/>
          <p:nvPr/>
        </p:nvSpPr>
        <p:spPr>
          <a:xfrm>
            <a:off x="2634432" y="4763390"/>
            <a:ext cx="3490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FS</a:t>
            </a:r>
            <a:endParaRPr b="1"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9"/>
          <p:cNvSpPr txBox="1"/>
          <p:nvPr/>
        </p:nvSpPr>
        <p:spPr>
          <a:xfrm>
            <a:off x="2714578" y="2224336"/>
            <a:ext cx="11146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back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50334" y="5724925"/>
            <a:ext cx="591707" cy="60784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9"/>
          <p:cNvSpPr txBox="1"/>
          <p:nvPr/>
        </p:nvSpPr>
        <p:spPr>
          <a:xfrm>
            <a:off x="3180351" y="6327941"/>
            <a:ext cx="118596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WEB SERVICE</a:t>
            </a:r>
            <a:endParaRPr b="1"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9"/>
          <p:cNvSpPr/>
          <p:nvPr/>
        </p:nvSpPr>
        <p:spPr>
          <a:xfrm flipH="1" rot="10800000">
            <a:off x="2538704" y="3325021"/>
            <a:ext cx="425003" cy="77273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9"/>
          <p:cNvPicPr preferRelativeResize="0"/>
          <p:nvPr/>
        </p:nvPicPr>
        <p:blipFill rotWithShape="1">
          <a:blip r:embed="rId8">
            <a:alphaModFix/>
          </a:blip>
          <a:srcRect b="28967" l="0" r="0" t="28608"/>
          <a:stretch/>
        </p:blipFill>
        <p:spPr>
          <a:xfrm>
            <a:off x="232067" y="6245637"/>
            <a:ext cx="829433" cy="3518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p9"/>
          <p:cNvCxnSpPr/>
          <p:nvPr/>
        </p:nvCxnSpPr>
        <p:spPr>
          <a:xfrm>
            <a:off x="3491424" y="3506194"/>
            <a:ext cx="0" cy="2069202"/>
          </a:xfrm>
          <a:prstGeom prst="straightConnector1">
            <a:avLst/>
          </a:prstGeom>
          <a:noFill/>
          <a:ln cap="flat" cmpd="sng" w="571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7" name="Google Shape;267;p9"/>
          <p:cNvCxnSpPr/>
          <p:nvPr/>
        </p:nvCxnSpPr>
        <p:spPr>
          <a:xfrm rot="10800000">
            <a:off x="3914424" y="3502972"/>
            <a:ext cx="0" cy="2069202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8" name="Google Shape;268;p9"/>
          <p:cNvCxnSpPr/>
          <p:nvPr/>
        </p:nvCxnSpPr>
        <p:spPr>
          <a:xfrm flipH="1">
            <a:off x="4998354" y="3514989"/>
            <a:ext cx="1048" cy="711916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9" name="Google Shape;269;p9"/>
          <p:cNvCxnSpPr/>
          <p:nvPr/>
        </p:nvCxnSpPr>
        <p:spPr>
          <a:xfrm rot="10800000">
            <a:off x="5352362" y="3502909"/>
            <a:ext cx="1048" cy="711916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0" name="Google Shape;270;p9"/>
          <p:cNvSpPr txBox="1"/>
          <p:nvPr/>
        </p:nvSpPr>
        <p:spPr>
          <a:xfrm>
            <a:off x="4343027" y="3723623"/>
            <a:ext cx="6639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9"/>
          <p:cNvSpPr txBox="1"/>
          <p:nvPr/>
        </p:nvSpPr>
        <p:spPr>
          <a:xfrm>
            <a:off x="5453898" y="3723623"/>
            <a:ext cx="5834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9"/>
          <p:cNvSpPr txBox="1"/>
          <p:nvPr/>
        </p:nvSpPr>
        <p:spPr>
          <a:xfrm>
            <a:off x="2979190" y="3776711"/>
            <a:ext cx="8569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9"/>
          <p:cNvSpPr txBox="1"/>
          <p:nvPr/>
        </p:nvSpPr>
        <p:spPr>
          <a:xfrm>
            <a:off x="3550776" y="4301917"/>
            <a:ext cx="9459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9"/>
          <p:cNvSpPr/>
          <p:nvPr/>
        </p:nvSpPr>
        <p:spPr>
          <a:xfrm>
            <a:off x="9729218" y="1780280"/>
            <a:ext cx="2080708" cy="1722629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403068" y="2217383"/>
            <a:ext cx="733008" cy="733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7598" y="1134884"/>
            <a:ext cx="863948" cy="863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32040" y="4072964"/>
            <a:ext cx="658128" cy="655102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9"/>
          <p:cNvSpPr txBox="1"/>
          <p:nvPr/>
        </p:nvSpPr>
        <p:spPr>
          <a:xfrm>
            <a:off x="6105965" y="4710910"/>
            <a:ext cx="825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EXPRESS</a:t>
            </a:r>
            <a:endParaRPr b="1"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9"/>
          <p:cNvSpPr/>
          <p:nvPr/>
        </p:nvSpPr>
        <p:spPr>
          <a:xfrm flipH="1" rot="10800000">
            <a:off x="6306334" y="3258667"/>
            <a:ext cx="425003" cy="77273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0" name="Google Shape;280;p9"/>
          <p:cNvCxnSpPr/>
          <p:nvPr/>
        </p:nvCxnSpPr>
        <p:spPr>
          <a:xfrm rot="10800000">
            <a:off x="9108263" y="1785135"/>
            <a:ext cx="0" cy="2069202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1" name="Google Shape;281;p9"/>
          <p:cNvCxnSpPr/>
          <p:nvPr/>
        </p:nvCxnSpPr>
        <p:spPr>
          <a:xfrm>
            <a:off x="9368467" y="1474215"/>
            <a:ext cx="0" cy="2069202"/>
          </a:xfrm>
          <a:prstGeom prst="straightConnector1">
            <a:avLst/>
          </a:prstGeom>
          <a:noFill/>
          <a:ln cap="flat" cmpd="sng" w="571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2" name="Google Shape;282;p9"/>
          <p:cNvSpPr txBox="1"/>
          <p:nvPr/>
        </p:nvSpPr>
        <p:spPr>
          <a:xfrm>
            <a:off x="8749854" y="2120484"/>
            <a:ext cx="8569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9"/>
          <p:cNvSpPr txBox="1"/>
          <p:nvPr/>
        </p:nvSpPr>
        <p:spPr>
          <a:xfrm>
            <a:off x="8755840" y="2893777"/>
            <a:ext cx="9459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9"/>
          <p:cNvSpPr/>
          <p:nvPr/>
        </p:nvSpPr>
        <p:spPr>
          <a:xfrm>
            <a:off x="5352361" y="2009795"/>
            <a:ext cx="1709699" cy="882951"/>
          </a:xfrm>
          <a:prstGeom prst="roundRect">
            <a:avLst>
              <a:gd fmla="val 35629" name="adj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9"/>
          <p:cNvSpPr txBox="1"/>
          <p:nvPr/>
        </p:nvSpPr>
        <p:spPr>
          <a:xfrm>
            <a:off x="5514760" y="2286977"/>
            <a:ext cx="14066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WEP SERVER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9"/>
          <p:cNvPicPr preferRelativeResize="0"/>
          <p:nvPr/>
        </p:nvPicPr>
        <p:blipFill rotWithShape="1">
          <a:blip r:embed="rId10">
            <a:alphaModFix/>
          </a:blip>
          <a:srcRect b="13905" l="14055" r="15517" t="8064"/>
          <a:stretch/>
        </p:blipFill>
        <p:spPr>
          <a:xfrm flipH="1">
            <a:off x="6995263" y="1985211"/>
            <a:ext cx="859976" cy="104721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9"/>
          <p:cNvSpPr txBox="1"/>
          <p:nvPr/>
        </p:nvSpPr>
        <p:spPr>
          <a:xfrm>
            <a:off x="7533933" y="4986281"/>
            <a:ext cx="4275993" cy="147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Front end requests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-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chrome bar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-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AXIOS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9"/>
          <p:cNvSpPr txBox="1"/>
          <p:nvPr/>
        </p:nvSpPr>
        <p:spPr>
          <a:xfrm>
            <a:off x="1312607" y="98072"/>
            <a:ext cx="945707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Let’s communicate beetwen FRONT &amp; BACK</a:t>
            </a:r>
            <a:endParaRPr b="1"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2021-05-06T04:18:21Z</dcterms:created>
  <dc:creator>clément vinot</dc:creator>
</cp:coreProperties>
</file>