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6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EFE1-E98F-4D61-9B83-21445CFE5E3D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88A3-F4AF-471D-82C4-8393934B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0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065" y="377806"/>
            <a:ext cx="30059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</a:rPr>
              <a:t>MISSION-1</a:t>
            </a:r>
            <a:endParaRPr lang="en-US" sz="5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1444" y="2051032"/>
            <a:ext cx="4550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THE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TODO PARTS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CODE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77" y="1533268"/>
            <a:ext cx="10924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On click on REFRESH button  =&gt;  Refresh the DOM to display the items: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277" y="463970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&lt;button&gt;REFRESH&lt;/button&gt;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4277" y="5191988"/>
            <a:ext cx="1034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 err="1" smtClean="0"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875492" y="5101367"/>
            <a:ext cx="1886653" cy="816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92829" y="487053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CLICK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4277" y="3822794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let items = ["baba", "</a:t>
            </a:r>
            <a:r>
              <a:rPr lang="en-US" sz="2400" dirty="0" err="1">
                <a:latin typeface="Consolas" panose="020B0609020204030204" pitchFamily="49" charset="0"/>
              </a:rPr>
              <a:t>bibi</a:t>
            </a:r>
            <a:r>
              <a:rPr lang="en-US" sz="2400" dirty="0" smtClean="0">
                <a:latin typeface="Consolas" panose="020B0609020204030204" pitchFamily="49" charset="0"/>
              </a:rPr>
              <a:t>"];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85465" y="463970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&lt;button&gt;REFRESH&lt;/button&gt;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5465" y="5191988"/>
            <a:ext cx="2053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&lt;li&gt;baba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&lt;li&gt;</a:t>
            </a:r>
            <a:r>
              <a:rPr lang="en-US" sz="2400" dirty="0" err="1" smtClean="0">
                <a:latin typeface="Consolas" panose="020B0609020204030204" pitchFamily="49" charset="0"/>
              </a:rPr>
              <a:t>bibi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&lt;/</a:t>
            </a:r>
            <a:r>
              <a:rPr lang="en-US" sz="2400" dirty="0" err="1" smtClean="0">
                <a:latin typeface="Consolas" panose="020B0609020204030204" pitchFamily="49" charset="0"/>
              </a:rPr>
              <a:t>ul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686253"/>
            <a:ext cx="12183628" cy="257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065" y="377806"/>
            <a:ext cx="30059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</a:rPr>
              <a:t>MISSION-2</a:t>
            </a:r>
            <a:endParaRPr lang="en-US" sz="50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77" y="1488768"/>
            <a:ext cx="10713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Move your front code to /public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Create a </a:t>
            </a:r>
            <a:r>
              <a:rPr lang="en-US" sz="2800" b="1" dirty="0" smtClean="0">
                <a:solidFill>
                  <a:schemeClr val="accent6"/>
                </a:solidFill>
              </a:rPr>
              <a:t>server</a:t>
            </a:r>
            <a:r>
              <a:rPr lang="en-US" sz="2800" dirty="0" smtClean="0">
                <a:solidFill>
                  <a:schemeClr val="accent6"/>
                </a:solidFill>
              </a:rPr>
              <a:t> and </a:t>
            </a:r>
            <a:r>
              <a:rPr lang="en-US" sz="2800" b="1" dirty="0" smtClean="0">
                <a:solidFill>
                  <a:schemeClr val="accent6"/>
                </a:solidFill>
              </a:rPr>
              <a:t>serve the files </a:t>
            </a:r>
            <a:r>
              <a:rPr lang="en-US" sz="2800" dirty="0" smtClean="0">
                <a:solidFill>
                  <a:schemeClr val="accent6"/>
                </a:solidFill>
              </a:rPr>
              <a:t>statically on /public   </a:t>
            </a:r>
            <a:r>
              <a:rPr lang="en-US" sz="2800" dirty="0" smtClean="0">
                <a:solidFill>
                  <a:srgbClr val="FF0000"/>
                </a:solidFill>
              </a:rPr>
              <a:t>on port 6000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73345" y="4118211"/>
            <a:ext cx="1886653" cy="816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72" y="2721122"/>
            <a:ext cx="12183628" cy="257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11" y="4880584"/>
            <a:ext cx="305404" cy="3851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09415" y="4880584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09415" y="43389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75" y="4374989"/>
            <a:ext cx="382140" cy="2972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09415" y="39335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75" y="3969601"/>
            <a:ext cx="382140" cy="29722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90508" y="357289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68" y="3608951"/>
            <a:ext cx="382140" cy="2972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538" y="5029194"/>
            <a:ext cx="305404" cy="3851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61942" y="5029194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1942" y="448754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02" y="4523599"/>
            <a:ext cx="382140" cy="2972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61942" y="408215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css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02" y="4118211"/>
            <a:ext cx="382140" cy="2972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68" y="5667958"/>
            <a:ext cx="305404" cy="38519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913772" y="5667958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68" y="6223954"/>
            <a:ext cx="305404" cy="3851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913772" y="6223954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90508" y="314755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node_modules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68" y="3183614"/>
            <a:ext cx="382140" cy="2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065" y="377806"/>
            <a:ext cx="30059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</a:rPr>
              <a:t>MISSION-3</a:t>
            </a:r>
            <a:endParaRPr lang="en-US" sz="50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77" y="1488768"/>
            <a:ext cx="80749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Put the list of item on the server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Connect to the server using </a:t>
            </a:r>
            <a:r>
              <a:rPr lang="en-US" sz="2800" dirty="0" err="1" smtClean="0">
                <a:solidFill>
                  <a:srgbClr val="FF0000"/>
                </a:solidFill>
              </a:rPr>
              <a:t>axios.get</a:t>
            </a:r>
            <a:r>
              <a:rPr lang="en-US" sz="2800" dirty="0" smtClean="0">
                <a:solidFill>
                  <a:schemeClr val="accent6"/>
                </a:solidFill>
              </a:rPr>
              <a:t> to get this list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The server return the list </a:t>
            </a:r>
            <a:r>
              <a:rPr lang="en-US" sz="2800" dirty="0">
                <a:solidFill>
                  <a:schemeClr val="accent6"/>
                </a:solidFill>
              </a:rPr>
              <a:t>upon request to /items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72" y="3243637"/>
            <a:ext cx="12183628" cy="257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oogle Shape;2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42939" y="4396385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476476" y="4542066"/>
            <a:ext cx="6752802" cy="1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87525" y="560351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["</a:t>
            </a:r>
            <a:r>
              <a:rPr lang="en-US" dirty="0">
                <a:latin typeface="Consolas" panose="020B0609020204030204" pitchFamily="49" charset="0"/>
              </a:rPr>
              <a:t>baba", "</a:t>
            </a:r>
            <a:r>
              <a:rPr lang="en-US" dirty="0" err="1">
                <a:latin typeface="Consolas" panose="020B0609020204030204" pitchFamily="49" charset="0"/>
              </a:rPr>
              <a:t>bibi</a:t>
            </a:r>
            <a:r>
              <a:rPr lang="en-US" dirty="0" smtClean="0">
                <a:latin typeface="Consolas" panose="020B0609020204030204" pitchFamily="49" charset="0"/>
              </a:rPr>
              <a:t>"];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676" y="4039493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pic>
        <p:nvPicPr>
          <p:cNvPr id="36" name="Google Shape;2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57246" y="4377438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10877693" y="4007851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11206" y="3880269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GET   http://&lt;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IP SERVER&gt;:&lt;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PORT SERVER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&gt;/items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76476" y="5474583"/>
            <a:ext cx="6873471" cy="118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065" y="377806"/>
            <a:ext cx="300595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chemeClr val="accent6"/>
                </a:solidFill>
              </a:rPr>
              <a:t>MISSION-4</a:t>
            </a:r>
            <a:endParaRPr lang="en-US" sz="50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77" y="1488768"/>
            <a:ext cx="10214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Now the list of item is stored in a file: </a:t>
            </a:r>
            <a:r>
              <a:rPr lang="en-US" sz="2800" dirty="0" err="1" smtClean="0">
                <a:solidFill>
                  <a:schemeClr val="accent6"/>
                </a:solidFill>
              </a:rPr>
              <a:t>data.json</a:t>
            </a:r>
            <a:endParaRPr lang="en-US" sz="2800" dirty="0" smtClean="0">
              <a:solidFill>
                <a:schemeClr val="accent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6"/>
                </a:solidFill>
              </a:rPr>
              <a:t>The server read this file and return the list upon request to /items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372" y="2721122"/>
            <a:ext cx="12183628" cy="2575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2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4906" y="3688047"/>
            <a:ext cx="863948" cy="863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48443" y="3833728"/>
            <a:ext cx="6752802" cy="15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492" y="48951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["</a:t>
            </a:r>
            <a:r>
              <a:rPr lang="en-US" dirty="0">
                <a:latin typeface="Consolas" panose="020B0609020204030204" pitchFamily="49" charset="0"/>
              </a:rPr>
              <a:t>baba", "</a:t>
            </a:r>
            <a:r>
              <a:rPr lang="en-US" dirty="0" err="1">
                <a:latin typeface="Consolas" panose="020B0609020204030204" pitchFamily="49" charset="0"/>
              </a:rPr>
              <a:t>bibi</a:t>
            </a:r>
            <a:r>
              <a:rPr lang="en-US" dirty="0" smtClean="0">
                <a:latin typeface="Consolas" panose="020B0609020204030204" pitchFamily="49" charset="0"/>
              </a:rPr>
              <a:t>"];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7643" y="333115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pic>
        <p:nvPicPr>
          <p:cNvPr id="10" name="Google Shape;2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9213" y="3669100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0349660" y="329951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83173" y="3171931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GET   http://&lt;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IP SERVER&gt;:&lt;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PORT SERVER</a:t>
            </a:r>
            <a:r>
              <a:rPr lang="en-US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&gt;/items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8443" y="4766245"/>
            <a:ext cx="6873471" cy="118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oogle Shape;2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983" y="5536570"/>
            <a:ext cx="603794" cy="603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269;p9"/>
          <p:cNvCxnSpPr/>
          <p:nvPr/>
        </p:nvCxnSpPr>
        <p:spPr>
          <a:xfrm rot="10800000">
            <a:off x="1713544" y="4766245"/>
            <a:ext cx="1048" cy="711916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271;p9"/>
          <p:cNvSpPr txBox="1"/>
          <p:nvPr/>
        </p:nvSpPr>
        <p:spPr>
          <a:xfrm>
            <a:off x="1815080" y="4986959"/>
            <a:ext cx="5834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67643" y="6189929"/>
            <a:ext cx="104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5</cp:revision>
  <dcterms:created xsi:type="dcterms:W3CDTF">2021-05-12T19:27:08Z</dcterms:created>
  <dcterms:modified xsi:type="dcterms:W3CDTF">2021-05-13T03:02:00Z</dcterms:modified>
</cp:coreProperties>
</file>