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5FB5-C106-4E83-83AF-A1F3EB7A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CFBFB-92DD-4368-9EFA-119FA733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EEE0-EF2C-47D1-8FCB-BEA62F89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06769-2329-42E8-BD85-FFA8D525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82FA2-4630-430D-8A8D-C6C5F079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4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FD71-3152-46A1-BD1B-E2967A9F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774E2-5A79-4C5B-A459-E24BC2A7C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8EDFC-323A-4205-BC24-DAE0BE4B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E1E2C-A713-4F57-9B14-CAEDAF91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E0DFD-3016-436F-9B25-F08632E6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4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19D7A-C01E-45A3-B266-548163E22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39123-0DEB-44E9-AF69-3B975F7C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A9864-A011-42BC-80E3-2C104794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270D-03C6-4EB8-A38A-3A4E3D04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26108-99B8-418B-AE36-D5D6BDE7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2387-415A-4724-9E4C-18AA3B20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9125A-199C-4AF1-8ED4-B395A12A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4E97F-08BD-4B10-A703-45D93141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8C34-4493-4CFB-BE95-3C29483A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C8AA-E96F-42D1-9DA2-038A58C3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8B30-CDED-40C8-B9F2-C7591F85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8E79D-59C1-4A5A-A43C-ECCFC4F8C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5F76A-DBA8-4FC9-8393-38F3D33A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63D55-43AA-4DAA-B091-532D8290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2DA7A-38F9-48AD-B5FE-009DECF1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0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F3E6-FCFC-4D8D-8C62-7A51603A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4B8E7-E313-4257-8054-0907D33A9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B686B-9517-4443-98B3-5B850E3C6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05DD-295B-4D73-97FB-F465414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39E1-AE05-488B-BE42-1F1EFC6C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44595-7E7A-4C94-AB80-EFEB89C7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6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E65C-3049-41B0-A4C5-CFB1DCD4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1C90C-37B1-480B-BC88-7F96B4E33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CB437-0F8A-4838-A4A7-D6585FBCC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551C7-1C36-4147-8245-BF86F1221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89B92-DCEF-4322-BB66-92B7F91F4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73167-3357-4EA1-81A8-E9BC057F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64E8B-BF26-4E8E-BCA1-0BC89B3C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120A1-DF07-47BA-A81C-6C03543B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6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31AF-B428-456F-BCE8-0836D0C5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BD0EE-B67C-4BA2-B628-491659E0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4EA1A-C366-4C4A-99E4-DC3590FF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10028-783E-4FDE-8434-23AD6F7A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FA78E-866B-4652-B613-351FFEB8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9B2D7-B42E-4A44-8692-DCB89793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96105-182F-4B36-9045-5C27C168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3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09D0-4587-4F13-9709-CCAEAD1D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FB1F-781B-47CB-9DD7-7D3F331E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2AAA9-F39D-4442-AEF8-9CD265B44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B1C17-003A-4196-95A1-B7B13042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3437B-6C12-417B-A57B-9D081B26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F3941-41DA-4D13-9154-2E23AF7C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3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0552-E258-4473-994D-58716127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4A94F-57AF-487D-8A44-1C6021F33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F3401-C8C9-4CE2-AD82-24A164517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141B-A962-492E-A180-9E81E8C0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BEED6-CB35-434A-A1B6-B2A94B04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CFE64-A477-4290-8D57-CE29B4F6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6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A9DFA-903C-485A-BC27-669F448C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52E1-18BB-4433-BAB3-2C0C8418E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6CE9E-05B5-439D-8AE2-0AF8FC8A4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CBE6-CA15-42D3-8117-6EBFAFF345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5A04E-3EA7-471A-9D0E-51D4A5DD3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A127-4C75-4961-89A7-18DB5316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4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4B97E-D45E-480B-AEC8-F969F03B6847}"/>
              </a:ext>
            </a:extLst>
          </p:cNvPr>
          <p:cNvSpPr txBox="1"/>
          <p:nvPr/>
        </p:nvSpPr>
        <p:spPr>
          <a:xfrm>
            <a:off x="1155692" y="968924"/>
            <a:ext cx="317661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Input</a:t>
            </a:r>
            <a:r>
              <a:rPr lang="en-US" dirty="0"/>
              <a:t>: [2, 4, 6]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Input</a:t>
            </a:r>
            <a:r>
              <a:rPr lang="en-US" dirty="0"/>
              <a:t>: [3, 1, 0]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Output</a:t>
            </a:r>
            <a:r>
              <a:rPr lang="en-US" dirty="0"/>
              <a:t>: [3, 4, 6]</a:t>
            </a:r>
          </a:p>
          <a:p>
            <a:endParaRPr lang="en-US" dirty="0"/>
          </a:p>
          <a:p>
            <a:r>
              <a:rPr lang="en-US" sz="1400" i="1" dirty="0"/>
              <a:t>Because :</a:t>
            </a:r>
          </a:p>
          <a:p>
            <a:r>
              <a:rPr lang="en-US" sz="1400" i="1" dirty="0"/>
              <a:t>2 &lt; 3 =&gt; add 3 to new array</a:t>
            </a:r>
          </a:p>
          <a:p>
            <a:r>
              <a:rPr lang="en-US" sz="1400" i="1" dirty="0"/>
              <a:t>4 &gt; 1 =&gt; add 4 to new array</a:t>
            </a:r>
          </a:p>
          <a:p>
            <a:r>
              <a:rPr lang="en-US" sz="1400" i="1" dirty="0"/>
              <a:t>6 &gt; 0 =&gt; add 6 to new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75EC8-E0A9-4F1C-B8F0-98F1D58103EF}"/>
              </a:ext>
            </a:extLst>
          </p:cNvPr>
          <p:cNvSpPr txBox="1"/>
          <p:nvPr/>
        </p:nvSpPr>
        <p:spPr>
          <a:xfrm>
            <a:off x="1182326" y="378583"/>
            <a:ext cx="64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code to find maximum of two array.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0212F-54BF-4C42-9E68-3AA2B1A2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822" y="1274371"/>
            <a:ext cx="3787444" cy="2055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AC3B0-B127-4525-B4C8-700C04D1D78A}"/>
              </a:ext>
            </a:extLst>
          </p:cNvPr>
          <p:cNvSpPr txBox="1"/>
          <p:nvPr/>
        </p:nvSpPr>
        <p:spPr>
          <a:xfrm>
            <a:off x="923279" y="4007376"/>
            <a:ext cx="4521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Step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r>
              <a:rPr lang="en-US" sz="1600" dirty="0"/>
              <a:t>1. Open exercises folder in </a:t>
            </a:r>
            <a:r>
              <a:rPr lang="en-US" sz="1600" dirty="0" err="1"/>
              <a:t>Vscode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2. Run </a:t>
            </a:r>
            <a:r>
              <a:rPr lang="en-US" sz="1600" b="1" dirty="0"/>
              <a:t>index.html </a:t>
            </a:r>
            <a:r>
              <a:rPr lang="en-US" sz="1600" dirty="0"/>
              <a:t>file</a:t>
            </a:r>
          </a:p>
          <a:p>
            <a:endParaRPr lang="en-US" sz="1600" dirty="0"/>
          </a:p>
          <a:p>
            <a:r>
              <a:rPr lang="en-US" sz="1600" dirty="0"/>
              <a:t>3. Open Console on browser ( Ctrl + shift + 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4. Open </a:t>
            </a:r>
            <a:r>
              <a:rPr lang="en-US" sz="1600" b="1" dirty="0"/>
              <a:t>main.js </a:t>
            </a:r>
            <a:r>
              <a:rPr lang="en-US" sz="1600" dirty="0"/>
              <a:t>file and write your JavaScript code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F86B00-F656-4AD8-8FBB-7E0D274E13AC}"/>
              </a:ext>
            </a:extLst>
          </p:cNvPr>
          <p:cNvCxnSpPr/>
          <p:nvPr/>
        </p:nvCxnSpPr>
        <p:spPr>
          <a:xfrm>
            <a:off x="994298" y="4350058"/>
            <a:ext cx="3338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ECC332D-4448-4D2E-B755-29823AFF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970" y="5561071"/>
            <a:ext cx="2482978" cy="1225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A4FED5-466A-4924-9357-E0B4DC494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822" y="3446153"/>
            <a:ext cx="3340667" cy="200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8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67E1DA-690C-4830-B1D9-CA2E92E5C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2256164"/>
            <a:ext cx="5756249" cy="2345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C9AD7F-89F2-4615-A867-41EE6D1A1769}"/>
              </a:ext>
            </a:extLst>
          </p:cNvPr>
          <p:cNvSpPr txBox="1"/>
          <p:nvPr/>
        </p:nvSpPr>
        <p:spPr>
          <a:xfrm>
            <a:off x="3754750" y="489396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https://www.w3schools.com/jsref/jsref_push.asp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3C89F-90CE-4604-8CF9-EBD1F0A78169}"/>
              </a:ext>
            </a:extLst>
          </p:cNvPr>
          <p:cNvSpPr txBox="1"/>
          <p:nvPr/>
        </p:nvSpPr>
        <p:spPr>
          <a:xfrm>
            <a:off x="2248270" y="4893964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More details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68C61-8EE0-447C-BB2D-491A65AEF713}"/>
              </a:ext>
            </a:extLst>
          </p:cNvPr>
          <p:cNvSpPr txBox="1"/>
          <p:nvPr/>
        </p:nvSpPr>
        <p:spPr>
          <a:xfrm>
            <a:off x="2248270" y="671374"/>
            <a:ext cx="173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Help!</a:t>
            </a:r>
          </a:p>
        </p:txBody>
      </p:sp>
    </p:spTree>
    <p:extLst>
      <p:ext uri="{BB962C8B-B14F-4D97-AF65-F5344CB8AC3E}">
        <p14:creationId xmlns:p14="http://schemas.microsoft.com/office/powerpoint/2010/main" val="371449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128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Rady.Y</dc:creator>
  <cp:lastModifiedBy>Lyden Chai</cp:lastModifiedBy>
  <cp:revision>10</cp:revision>
  <dcterms:created xsi:type="dcterms:W3CDTF">2021-03-12T01:00:33Z</dcterms:created>
  <dcterms:modified xsi:type="dcterms:W3CDTF">2021-03-17T07:52:30Z</dcterms:modified>
</cp:coreProperties>
</file>