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62b8918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62b8918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62b891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62b891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62b8918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62b8918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62b8918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62b8918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62b89180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62b8918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d113508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d113508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c13b8b0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c13b8b0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c13b8b0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c13b8b0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c13b8b0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c13b8b0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c13b8b0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c13b8b0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e69558b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be69558b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c13b8b0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c13b8b0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c13b8b00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c13b8b00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2ad58b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2ad58b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e9105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e9105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2b8918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2b8918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62b891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62b891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62b8918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62b8918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62b8918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62b8918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2b8918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2b8918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4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1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17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8" cy="480287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8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8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9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1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1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1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1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0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0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0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0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0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8" cy="37841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1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1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4" cy="375905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2">
  <p:cSld name="Text columns x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rga chart">
  <p:cSld name="Orga ch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</a:t>
            </a:r>
            <a:endParaRPr/>
          </a:p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900" y="152400"/>
            <a:ext cx="582602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/>
          <p:nvPr/>
        </p:nvSpPr>
        <p:spPr>
          <a:xfrm rot="4494565">
            <a:off x="2188405" y="1797900"/>
            <a:ext cx="3380888" cy="803853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628650" y="655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What happen when we request to</a:t>
            </a:r>
            <a:r>
              <a:rPr lang="en" sz="6000"/>
              <a:t> Routing </a:t>
            </a:r>
            <a:r>
              <a:rPr b="0" lang="en" sz="4800"/>
              <a:t>that returns </a:t>
            </a:r>
            <a:r>
              <a:rPr lang="en" sz="6000"/>
              <a:t>view</a:t>
            </a:r>
            <a:r>
              <a:rPr b="0" lang="en" sz="4800"/>
              <a:t> </a:t>
            </a:r>
            <a:r>
              <a:rPr lang="en" sz="6000"/>
              <a:t>doesn’t Exist?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4"/>
          <p:cNvGrpSpPr/>
          <p:nvPr/>
        </p:nvGrpSpPr>
        <p:grpSpPr>
          <a:xfrm>
            <a:off x="772213" y="735325"/>
            <a:ext cx="3495675" cy="1388763"/>
            <a:chOff x="772213" y="735325"/>
            <a:chExt cx="3495675" cy="1388763"/>
          </a:xfrm>
        </p:grpSpPr>
        <p:pic>
          <p:nvPicPr>
            <p:cNvPr id="356" name="Google Shape;35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2213" y="1181113"/>
              <a:ext cx="3495675" cy="94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34"/>
            <p:cNvSpPr txBox="1"/>
            <p:nvPr/>
          </p:nvSpPr>
          <p:spPr>
            <a:xfrm>
              <a:off x="772225" y="735325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grpSp>
        <p:nvGrpSpPr>
          <p:cNvPr id="358" name="Google Shape;358;p34"/>
          <p:cNvGrpSpPr/>
          <p:nvPr/>
        </p:nvGrpSpPr>
        <p:grpSpPr>
          <a:xfrm>
            <a:off x="1753300" y="2639675"/>
            <a:ext cx="2514600" cy="1386288"/>
            <a:chOff x="628650" y="2884600"/>
            <a:chExt cx="2514600" cy="1386288"/>
          </a:xfrm>
        </p:grpSpPr>
        <p:pic>
          <p:nvPicPr>
            <p:cNvPr id="359" name="Google Shape;35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50" y="3289813"/>
              <a:ext cx="251460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p34"/>
            <p:cNvSpPr txBox="1"/>
            <p:nvPr/>
          </p:nvSpPr>
          <p:spPr>
            <a:xfrm>
              <a:off x="673550" y="2884600"/>
              <a:ext cx="9186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view</a:t>
              </a:r>
              <a:endParaRPr b="1" sz="1800"/>
            </a:p>
          </p:txBody>
        </p:sp>
      </p:grpSp>
      <p:sp>
        <p:nvSpPr>
          <p:cNvPr id="361" name="Google Shape;361;p34"/>
          <p:cNvSpPr/>
          <p:nvPr/>
        </p:nvSpPr>
        <p:spPr>
          <a:xfrm>
            <a:off x="978275" y="1479100"/>
            <a:ext cx="3428400" cy="35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320775"/>
            <a:ext cx="6905625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5"/>
          <p:cNvSpPr/>
          <p:nvPr/>
        </p:nvSpPr>
        <p:spPr>
          <a:xfrm>
            <a:off x="1469575" y="3306200"/>
            <a:ext cx="5725200" cy="35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idx="1" type="body"/>
          </p:nvPr>
        </p:nvSpPr>
        <p:spPr>
          <a:xfrm>
            <a:off x="628650" y="1040950"/>
            <a:ext cx="7886700" cy="35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Type </a:t>
            </a:r>
            <a:r>
              <a:rPr b="1" lang="en"/>
              <a:t>php artisan route:list</a:t>
            </a:r>
            <a:r>
              <a:rPr lang="en"/>
              <a:t> in your command. It will show all the routes exist your application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Try to request to the route calls </a:t>
            </a:r>
            <a:r>
              <a:rPr b="1" lang="en"/>
              <a:t>not</a:t>
            </a:r>
            <a:r>
              <a:rPr b="1" lang="en"/>
              <a:t>exist</a:t>
            </a:r>
            <a:r>
              <a:rPr lang="en"/>
              <a:t> that isn’t in your route list and see what happen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Try to create a new route calls </a:t>
            </a:r>
            <a:r>
              <a:rPr b="1" lang="en"/>
              <a:t>noview </a:t>
            </a:r>
            <a:r>
              <a:rPr lang="en"/>
              <a:t>that return</a:t>
            </a:r>
            <a:r>
              <a:rPr lang="en"/>
              <a:t> view that doesn’t exist in your application then see what happen</a:t>
            </a:r>
            <a:endParaRPr/>
          </a:p>
        </p:txBody>
      </p:sp>
      <p:sp>
        <p:nvSpPr>
          <p:cNvPr id="373" name="Google Shape;373;p3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[10mn]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Routing: return data as response</a:t>
            </a:r>
            <a:endParaRPr/>
          </a:p>
        </p:txBody>
      </p:sp>
      <p:grpSp>
        <p:nvGrpSpPr>
          <p:cNvPr id="379" name="Google Shape;379;p37"/>
          <p:cNvGrpSpPr/>
          <p:nvPr/>
        </p:nvGrpSpPr>
        <p:grpSpPr>
          <a:xfrm>
            <a:off x="540525" y="1013625"/>
            <a:ext cx="3791975" cy="1445175"/>
            <a:chOff x="540525" y="1013625"/>
            <a:chExt cx="3791975" cy="1445175"/>
          </a:xfrm>
        </p:grpSpPr>
        <p:pic>
          <p:nvPicPr>
            <p:cNvPr id="380" name="Google Shape;38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0150" y="1582500"/>
              <a:ext cx="3562350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37"/>
            <p:cNvSpPr txBox="1"/>
            <p:nvPr/>
          </p:nvSpPr>
          <p:spPr>
            <a:xfrm>
              <a:off x="540525" y="1013625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pic>
        <p:nvPicPr>
          <p:cNvPr id="382" name="Google Shape;3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150" y="3070425"/>
            <a:ext cx="3990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Routing: return data as response</a:t>
            </a:r>
            <a:endParaRPr/>
          </a:p>
        </p:txBody>
      </p:sp>
      <p:grpSp>
        <p:nvGrpSpPr>
          <p:cNvPr id="388" name="Google Shape;388;p38"/>
          <p:cNvGrpSpPr/>
          <p:nvPr/>
        </p:nvGrpSpPr>
        <p:grpSpPr>
          <a:xfrm>
            <a:off x="693600" y="1007488"/>
            <a:ext cx="6533788" cy="1274488"/>
            <a:chOff x="693600" y="1007488"/>
            <a:chExt cx="6533788" cy="1274488"/>
          </a:xfrm>
        </p:grpSpPr>
        <p:pic>
          <p:nvPicPr>
            <p:cNvPr id="389" name="Google Shape;38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5663" y="1453300"/>
              <a:ext cx="6181725" cy="82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38"/>
            <p:cNvSpPr txBox="1"/>
            <p:nvPr/>
          </p:nvSpPr>
          <p:spPr>
            <a:xfrm>
              <a:off x="693600" y="1007488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pic>
        <p:nvPicPr>
          <p:cNvPr id="391" name="Google Shape;3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571750"/>
            <a:ext cx="4000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Routing: request route via link</a:t>
            </a:r>
            <a:endParaRPr/>
          </a:p>
        </p:txBody>
      </p:sp>
      <p:grpSp>
        <p:nvGrpSpPr>
          <p:cNvPr id="397" name="Google Shape;397;p39"/>
          <p:cNvGrpSpPr/>
          <p:nvPr/>
        </p:nvGrpSpPr>
        <p:grpSpPr>
          <a:xfrm>
            <a:off x="504475" y="2571750"/>
            <a:ext cx="4781550" cy="719613"/>
            <a:chOff x="504475" y="2704250"/>
            <a:chExt cx="4781550" cy="719613"/>
          </a:xfrm>
        </p:grpSpPr>
        <p:pic>
          <p:nvPicPr>
            <p:cNvPr id="398" name="Google Shape;398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475" y="3109538"/>
              <a:ext cx="4781550" cy="31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39"/>
            <p:cNvSpPr txBox="1"/>
            <p:nvPr/>
          </p:nvSpPr>
          <p:spPr>
            <a:xfrm>
              <a:off x="628650" y="2704250"/>
              <a:ext cx="9186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view</a:t>
              </a:r>
              <a:endParaRPr b="1" sz="1800"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504475" y="1007488"/>
            <a:ext cx="4345350" cy="1331625"/>
            <a:chOff x="693600" y="1007488"/>
            <a:chExt cx="4345350" cy="1331625"/>
          </a:xfrm>
        </p:grpSpPr>
        <p:pic>
          <p:nvPicPr>
            <p:cNvPr id="401" name="Google Shape;401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5100" y="1453288"/>
              <a:ext cx="4133850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39"/>
            <p:cNvSpPr txBox="1"/>
            <p:nvPr/>
          </p:nvSpPr>
          <p:spPr>
            <a:xfrm>
              <a:off x="693600" y="1007488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grpSp>
        <p:nvGrpSpPr>
          <p:cNvPr id="403" name="Google Shape;403;p39"/>
          <p:cNvGrpSpPr/>
          <p:nvPr/>
        </p:nvGrpSpPr>
        <p:grpSpPr>
          <a:xfrm>
            <a:off x="1102175" y="3229925"/>
            <a:ext cx="1974900" cy="857400"/>
            <a:chOff x="1163425" y="3015600"/>
            <a:chExt cx="1974900" cy="857400"/>
          </a:xfrm>
        </p:grpSpPr>
        <p:sp>
          <p:nvSpPr>
            <p:cNvPr id="404" name="Google Shape;404;p39"/>
            <p:cNvSpPr txBox="1"/>
            <p:nvPr/>
          </p:nvSpPr>
          <p:spPr>
            <a:xfrm>
              <a:off x="1163425" y="3398400"/>
              <a:ext cx="19749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</a:rPr>
                <a:t>Route URI</a:t>
              </a:r>
              <a:endParaRPr b="1" sz="1800">
                <a:solidFill>
                  <a:srgbClr val="FF0000"/>
                </a:solidFill>
              </a:endParaRPr>
            </a:p>
          </p:txBody>
        </p:sp>
        <p:cxnSp>
          <p:nvCxnSpPr>
            <p:cNvPr id="405" name="Google Shape;405;p39"/>
            <p:cNvCxnSpPr>
              <a:stCxn id="404" idx="0"/>
            </p:cNvCxnSpPr>
            <p:nvPr/>
          </p:nvCxnSpPr>
          <p:spPr>
            <a:xfrm flipH="1" rot="10800000">
              <a:off x="2150875" y="3015600"/>
              <a:ext cx="176100" cy="38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06" name="Google Shape;406;p39"/>
          <p:cNvSpPr/>
          <p:nvPr/>
        </p:nvSpPr>
        <p:spPr>
          <a:xfrm>
            <a:off x="2081900" y="1469575"/>
            <a:ext cx="1056300" cy="30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Routing: request route via link with name</a:t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628650" y="2800350"/>
            <a:ext cx="918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view</a:t>
            </a:r>
            <a:endParaRPr b="1" sz="1800"/>
          </a:p>
        </p:txBody>
      </p:sp>
      <p:grpSp>
        <p:nvGrpSpPr>
          <p:cNvPr id="413" name="Google Shape;413;p40"/>
          <p:cNvGrpSpPr/>
          <p:nvPr/>
        </p:nvGrpSpPr>
        <p:grpSpPr>
          <a:xfrm>
            <a:off x="504475" y="1211538"/>
            <a:ext cx="4433888" cy="1360200"/>
            <a:chOff x="504475" y="1540888"/>
            <a:chExt cx="4433888" cy="1360200"/>
          </a:xfrm>
        </p:grpSpPr>
        <p:sp>
          <p:nvSpPr>
            <p:cNvPr id="414" name="Google Shape;414;p40"/>
            <p:cNvSpPr txBox="1"/>
            <p:nvPr/>
          </p:nvSpPr>
          <p:spPr>
            <a:xfrm>
              <a:off x="504475" y="1540888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  <p:pic>
          <p:nvPicPr>
            <p:cNvPr id="415" name="Google Shape;41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138" y="1986688"/>
              <a:ext cx="4086225" cy="914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6" name="Google Shape;4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50" y="3205638"/>
            <a:ext cx="51816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40"/>
          <p:cNvGrpSpPr/>
          <p:nvPr/>
        </p:nvGrpSpPr>
        <p:grpSpPr>
          <a:xfrm>
            <a:off x="1102175" y="3597425"/>
            <a:ext cx="1974900" cy="794700"/>
            <a:chOff x="1163425" y="3078300"/>
            <a:chExt cx="1974900" cy="794700"/>
          </a:xfrm>
        </p:grpSpPr>
        <p:sp>
          <p:nvSpPr>
            <p:cNvPr id="418" name="Google Shape;418;p40"/>
            <p:cNvSpPr txBox="1"/>
            <p:nvPr/>
          </p:nvSpPr>
          <p:spPr>
            <a:xfrm>
              <a:off x="1163425" y="3398400"/>
              <a:ext cx="19749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</a:rPr>
                <a:t>Route name</a:t>
              </a:r>
              <a:endParaRPr b="1" sz="1800">
                <a:solidFill>
                  <a:srgbClr val="FF0000"/>
                </a:solidFill>
              </a:endParaRPr>
            </a:p>
          </p:txBody>
        </p:sp>
        <p:cxnSp>
          <p:nvCxnSpPr>
            <p:cNvPr id="419" name="Google Shape;419;p40"/>
            <p:cNvCxnSpPr>
              <a:stCxn id="418" idx="0"/>
            </p:cNvCxnSpPr>
            <p:nvPr/>
          </p:nvCxnSpPr>
          <p:spPr>
            <a:xfrm flipH="1" rot="10800000">
              <a:off x="2150875" y="3078300"/>
              <a:ext cx="650400" cy="32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0" name="Google Shape;420;p40"/>
          <p:cNvSpPr/>
          <p:nvPr/>
        </p:nvSpPr>
        <p:spPr>
          <a:xfrm>
            <a:off x="1176050" y="2265450"/>
            <a:ext cx="1787100" cy="30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50" y="1724013"/>
            <a:ext cx="49625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Routing: route with parameter</a:t>
            </a:r>
            <a:endParaRPr/>
          </a:p>
        </p:txBody>
      </p:sp>
      <p:sp>
        <p:nvSpPr>
          <p:cNvPr id="427" name="Google Shape;427;p41"/>
          <p:cNvSpPr txBox="1"/>
          <p:nvPr/>
        </p:nvSpPr>
        <p:spPr>
          <a:xfrm>
            <a:off x="504475" y="1211538"/>
            <a:ext cx="1255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web.php</a:t>
            </a:r>
            <a:endParaRPr b="1" sz="1800"/>
          </a:p>
        </p:txBody>
      </p:sp>
      <p:sp>
        <p:nvSpPr>
          <p:cNvPr id="428" name="Google Shape;428;p41"/>
          <p:cNvSpPr/>
          <p:nvPr/>
        </p:nvSpPr>
        <p:spPr>
          <a:xfrm>
            <a:off x="1759675" y="1724025"/>
            <a:ext cx="33225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588" y="3168063"/>
            <a:ext cx="47434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1"/>
          <p:cNvSpPr/>
          <p:nvPr/>
        </p:nvSpPr>
        <p:spPr>
          <a:xfrm>
            <a:off x="4238900" y="3238850"/>
            <a:ext cx="14862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628650" y="890550"/>
            <a:ext cx="66552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Create route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Create route with name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Use route with href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Create route with parameters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Understand error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Route list</a:t>
            </a:r>
            <a:endParaRPr/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3238850"/>
            <a:ext cx="60483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875" y="1658725"/>
            <a:ext cx="4562738" cy="811938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Routing: route with parameter request with link</a:t>
            </a:r>
            <a:endParaRPr/>
          </a:p>
        </p:txBody>
      </p:sp>
      <p:sp>
        <p:nvSpPr>
          <p:cNvPr id="438" name="Google Shape;438;p42"/>
          <p:cNvSpPr txBox="1"/>
          <p:nvPr/>
        </p:nvSpPr>
        <p:spPr>
          <a:xfrm>
            <a:off x="504475" y="1211538"/>
            <a:ext cx="1255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web.php</a:t>
            </a:r>
            <a:endParaRPr b="1" sz="1800"/>
          </a:p>
        </p:txBody>
      </p:sp>
      <p:sp>
        <p:nvSpPr>
          <p:cNvPr id="439" name="Google Shape;439;p42"/>
          <p:cNvSpPr/>
          <p:nvPr/>
        </p:nvSpPr>
        <p:spPr>
          <a:xfrm>
            <a:off x="1759675" y="3337150"/>
            <a:ext cx="36750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/>
        </p:nvSpPr>
        <p:spPr>
          <a:xfrm>
            <a:off x="672775" y="2833550"/>
            <a:ext cx="918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view</a:t>
            </a:r>
            <a:endParaRPr b="1" sz="1800"/>
          </a:p>
        </p:txBody>
      </p:sp>
      <p:sp>
        <p:nvSpPr>
          <p:cNvPr id="441" name="Google Shape;441;p42"/>
          <p:cNvSpPr/>
          <p:nvPr/>
        </p:nvSpPr>
        <p:spPr>
          <a:xfrm>
            <a:off x="1122100" y="2143375"/>
            <a:ext cx="2424600" cy="32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42"/>
          <p:cNvGrpSpPr/>
          <p:nvPr/>
        </p:nvGrpSpPr>
        <p:grpSpPr>
          <a:xfrm>
            <a:off x="1898200" y="3597425"/>
            <a:ext cx="3184200" cy="794700"/>
            <a:chOff x="1163425" y="3078300"/>
            <a:chExt cx="3184200" cy="794700"/>
          </a:xfrm>
        </p:grpSpPr>
        <p:sp>
          <p:nvSpPr>
            <p:cNvPr id="443" name="Google Shape;443;p42"/>
            <p:cNvSpPr txBox="1"/>
            <p:nvPr/>
          </p:nvSpPr>
          <p:spPr>
            <a:xfrm>
              <a:off x="1163425" y="3398400"/>
              <a:ext cx="3184200" cy="47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</a:rPr>
                <a:t>Route name with parameter value assigned</a:t>
              </a:r>
              <a:endParaRPr b="1" sz="1800">
                <a:solidFill>
                  <a:srgbClr val="FF0000"/>
                </a:solidFill>
              </a:endParaRPr>
            </a:p>
          </p:txBody>
        </p:sp>
        <p:cxnSp>
          <p:nvCxnSpPr>
            <p:cNvPr id="444" name="Google Shape;444;p42"/>
            <p:cNvCxnSpPr>
              <a:stCxn id="443" idx="0"/>
            </p:cNvCxnSpPr>
            <p:nvPr/>
          </p:nvCxnSpPr>
          <p:spPr>
            <a:xfrm flipH="1" rot="10800000">
              <a:off x="2755525" y="3078300"/>
              <a:ext cx="650400" cy="32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idx="1" type="body"/>
          </p:nvPr>
        </p:nvSpPr>
        <p:spPr>
          <a:xfrm>
            <a:off x="628650" y="890550"/>
            <a:ext cx="7886700" cy="42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Create route calls </a:t>
            </a:r>
            <a:r>
              <a:rPr b="1" lang="en"/>
              <a:t>student </a:t>
            </a:r>
            <a:r>
              <a:rPr lang="en"/>
              <a:t>with name </a:t>
            </a:r>
            <a:r>
              <a:rPr b="1" lang="en"/>
              <a:t>show.student </a:t>
            </a:r>
            <a:r>
              <a:rPr lang="en"/>
              <a:t>that return string “Hello Student WEP2020A”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Try to request this route with href link (student) using route name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Try to add parameter id to this route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>
                <a:solidFill>
                  <a:schemeClr val="dk1"/>
                </a:solidFill>
              </a:rPr>
              <a:t>Try to request this route with href link (student) using route name with parameter with 202011 as value and return string “Hello Student 202011 of WEP2020A”</a:t>
            </a:r>
            <a:endParaRPr/>
          </a:p>
        </p:txBody>
      </p:sp>
      <p:sp>
        <p:nvSpPr>
          <p:cNvPr id="450" name="Google Shape;450;p4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[15mn]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628650" y="14938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What is</a:t>
            </a:r>
            <a:r>
              <a:rPr lang="en" sz="6000"/>
              <a:t> Routing </a:t>
            </a:r>
            <a:r>
              <a:rPr b="0" lang="en" sz="4800"/>
              <a:t>in</a:t>
            </a:r>
            <a:r>
              <a:rPr lang="en" sz="6000"/>
              <a:t> Laravel?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628650" y="995025"/>
            <a:ext cx="8265300" cy="35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Routing is a way to create a request URL for your application.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Entering the url in the browser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Click on link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Form submit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The response to the request could be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Returning a View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Returning Data (text, json,...)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Calling to controller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25" y="1195355"/>
            <a:ext cx="2995600" cy="23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Routing: return view as response</a:t>
            </a:r>
            <a:endParaRPr/>
          </a:p>
        </p:txBody>
      </p:sp>
      <p:grpSp>
        <p:nvGrpSpPr>
          <p:cNvPr id="303" name="Google Shape;303;p28"/>
          <p:cNvGrpSpPr/>
          <p:nvPr/>
        </p:nvGrpSpPr>
        <p:grpSpPr>
          <a:xfrm>
            <a:off x="628650" y="979850"/>
            <a:ext cx="3467100" cy="1484013"/>
            <a:chOff x="628650" y="979850"/>
            <a:chExt cx="3467100" cy="1484013"/>
          </a:xfrm>
        </p:grpSpPr>
        <p:pic>
          <p:nvPicPr>
            <p:cNvPr id="304" name="Google Shape;30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50" y="1425638"/>
              <a:ext cx="3467100" cy="103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28"/>
            <p:cNvSpPr txBox="1"/>
            <p:nvPr/>
          </p:nvSpPr>
          <p:spPr>
            <a:xfrm>
              <a:off x="628650" y="979850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grpSp>
        <p:nvGrpSpPr>
          <p:cNvPr id="306" name="Google Shape;306;p28"/>
          <p:cNvGrpSpPr/>
          <p:nvPr/>
        </p:nvGrpSpPr>
        <p:grpSpPr>
          <a:xfrm>
            <a:off x="628650" y="2884600"/>
            <a:ext cx="2514600" cy="1386288"/>
            <a:chOff x="628650" y="2884600"/>
            <a:chExt cx="2514600" cy="1386288"/>
          </a:xfrm>
        </p:grpSpPr>
        <p:pic>
          <p:nvPicPr>
            <p:cNvPr id="307" name="Google Shape;30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50" y="3289813"/>
              <a:ext cx="251460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8"/>
            <p:cNvSpPr txBox="1"/>
            <p:nvPr/>
          </p:nvSpPr>
          <p:spPr>
            <a:xfrm>
              <a:off x="673550" y="2884600"/>
              <a:ext cx="9186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view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Routing: return view as response</a:t>
            </a:r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628650" y="979850"/>
            <a:ext cx="3467100" cy="1484013"/>
            <a:chOff x="628650" y="979850"/>
            <a:chExt cx="3467100" cy="1484013"/>
          </a:xfrm>
        </p:grpSpPr>
        <p:pic>
          <p:nvPicPr>
            <p:cNvPr id="315" name="Google Shape;31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50" y="1425638"/>
              <a:ext cx="3467100" cy="103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9"/>
            <p:cNvSpPr txBox="1"/>
            <p:nvPr/>
          </p:nvSpPr>
          <p:spPr>
            <a:xfrm>
              <a:off x="628650" y="979850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  <p:grpSp>
        <p:nvGrpSpPr>
          <p:cNvPr id="317" name="Google Shape;317;p29"/>
          <p:cNvGrpSpPr/>
          <p:nvPr/>
        </p:nvGrpSpPr>
        <p:grpSpPr>
          <a:xfrm>
            <a:off x="628650" y="2884600"/>
            <a:ext cx="2514600" cy="1386288"/>
            <a:chOff x="628650" y="2884600"/>
            <a:chExt cx="2514600" cy="1386288"/>
          </a:xfrm>
        </p:grpSpPr>
        <p:pic>
          <p:nvPicPr>
            <p:cNvPr id="318" name="Google Shape;318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50" y="3289813"/>
              <a:ext cx="251460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9"/>
            <p:cNvSpPr txBox="1"/>
            <p:nvPr/>
          </p:nvSpPr>
          <p:spPr>
            <a:xfrm>
              <a:off x="673550" y="2884600"/>
              <a:ext cx="9186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view</a:t>
              </a:r>
              <a:endParaRPr b="1" sz="1800"/>
            </a:p>
          </p:txBody>
        </p:sp>
      </p:grpSp>
      <p:pic>
        <p:nvPicPr>
          <p:cNvPr id="320" name="Google Shape;3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550" y="1474200"/>
            <a:ext cx="44100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4855875" y="979850"/>
            <a:ext cx="381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Enter url request in the browser</a:t>
            </a:r>
            <a:endParaRPr b="1" sz="1800"/>
          </a:p>
        </p:txBody>
      </p:sp>
      <p:sp>
        <p:nvSpPr>
          <p:cNvPr id="322" name="Google Shape;322;p29"/>
          <p:cNvSpPr/>
          <p:nvPr/>
        </p:nvSpPr>
        <p:spPr>
          <a:xfrm flipH="1" rot="729940">
            <a:off x="2976049" y="928202"/>
            <a:ext cx="1760947" cy="47479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 rot="6093792">
            <a:off x="2100142" y="2699003"/>
            <a:ext cx="1370924" cy="474859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9"/>
          <p:cNvGrpSpPr/>
          <p:nvPr/>
        </p:nvGrpSpPr>
        <p:grpSpPr>
          <a:xfrm>
            <a:off x="3293825" y="2977300"/>
            <a:ext cx="2018700" cy="1003300"/>
            <a:chOff x="3293825" y="2977300"/>
            <a:chExt cx="2018700" cy="1003300"/>
          </a:xfrm>
        </p:grpSpPr>
        <p:sp>
          <p:nvSpPr>
            <p:cNvPr id="325" name="Google Shape;325;p29"/>
            <p:cNvSpPr/>
            <p:nvPr/>
          </p:nvSpPr>
          <p:spPr>
            <a:xfrm>
              <a:off x="3423875" y="3485300"/>
              <a:ext cx="1535400" cy="495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 txBox="1"/>
            <p:nvPr/>
          </p:nvSpPr>
          <p:spPr>
            <a:xfrm>
              <a:off x="3293825" y="2977300"/>
              <a:ext cx="2018700" cy="8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Return view welcome 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 user as response</a:t>
              </a:r>
              <a:endParaRPr/>
            </a:p>
          </p:txBody>
        </p:sp>
      </p:grpSp>
      <p:pic>
        <p:nvPicPr>
          <p:cNvPr id="327" name="Google Shape;32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525" y="2553150"/>
            <a:ext cx="3526676" cy="226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type="title"/>
          </p:nvPr>
        </p:nvSpPr>
        <p:spPr>
          <a:xfrm>
            <a:off x="628650" y="9604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What happen when we request </a:t>
            </a:r>
            <a:r>
              <a:rPr b="0" lang="en" sz="4800"/>
              <a:t>to a</a:t>
            </a:r>
            <a:r>
              <a:rPr lang="en" sz="6000"/>
              <a:t> Routing </a:t>
            </a:r>
            <a:r>
              <a:rPr b="0" lang="en" sz="4800"/>
              <a:t>that </a:t>
            </a:r>
            <a:r>
              <a:rPr lang="en" sz="6000"/>
              <a:t>doesn’t</a:t>
            </a:r>
            <a:r>
              <a:rPr lang="en" sz="6000"/>
              <a:t> Exist?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1"/>
          <p:cNvGrpSpPr/>
          <p:nvPr/>
        </p:nvGrpSpPr>
        <p:grpSpPr>
          <a:xfrm>
            <a:off x="1188275" y="120263"/>
            <a:ext cx="3736504" cy="4902975"/>
            <a:chOff x="2311525" y="240525"/>
            <a:chExt cx="3736504" cy="4902975"/>
          </a:xfrm>
        </p:grpSpPr>
        <p:pic>
          <p:nvPicPr>
            <p:cNvPr id="338" name="Google Shape;33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11525" y="686325"/>
              <a:ext cx="3736504" cy="445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31"/>
            <p:cNvSpPr txBox="1"/>
            <p:nvPr/>
          </p:nvSpPr>
          <p:spPr>
            <a:xfrm>
              <a:off x="2311525" y="240525"/>
              <a:ext cx="12552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web.php</a:t>
              </a:r>
              <a:endParaRPr b="1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