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Glossary/protoco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c3bcad3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c3bcad3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c53518b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c53518b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c53518b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c53518b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c53518b2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c53518b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c55b79d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c55b79d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c1528cd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c1528cd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1528c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c1528c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HTTP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a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protocol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which allows the fetching of resources, such as HTML documents. It is the foundation of any data exchange on the Web and it is a client-server protocol, which means requests are initiated by the recipient, usually the Web browser. A complete document is reconstructed from the different sub-documents fetched, for instance text, layout description, images, videos, scripts, and more.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Clients and servers communicate by exchanging individual messages (as opposed to a stream of data). The messages sent by the client, usually a Web browser, are called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requests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the messages sent by the server as an answer are called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responses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c1528cd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c1528cd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3bcad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3bcad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defining all of your request handling logic in a single 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web.php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file, you may wish to organize this behavior using Controller classes.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endParaRPr sz="2400">
              <a:solidFill>
                <a:srgbClr val="22BB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c3bcad3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c3bcad3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defining all of your request handling logic in a single 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web.php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file, you may wish to organize this behavior using Controller classes.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endParaRPr sz="2400">
              <a:solidFill>
                <a:srgbClr val="22BB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c3bcad3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c3bcad3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defining all of your request handling logic in a single 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web.php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file, you may wish to organize this behavior using Controller classes.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endParaRPr sz="2400">
              <a:solidFill>
                <a:srgbClr val="22BB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3bcad3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3bcad3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defining all of your request handling logic in a single 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web.php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file, you may wish to organize this behavior using Controller classes.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endParaRPr sz="2400">
              <a:solidFill>
                <a:srgbClr val="22BB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c3bcad3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c3bcad3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defining all of your request handling logic in a single 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web.php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file, you may wish to organize this behavior using Controller classes.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endParaRPr sz="2400">
              <a:solidFill>
                <a:srgbClr val="22BB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c3bcad3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c3bcad3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defining all of your request handling logic in a single 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web.php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file, you may wish to organize this behavior using Controller classes.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endParaRPr sz="2400">
              <a:solidFill>
                <a:srgbClr val="22BB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BBEA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Controller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628650" y="1010325"/>
            <a:ext cx="7886700" cy="357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Create PagesController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Create 5 functions inside this controller: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</a:t>
            </a:r>
            <a:r>
              <a:rPr lang="en"/>
              <a:t>ction(): return view action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</a:t>
            </a:r>
            <a:r>
              <a:rPr lang="en"/>
              <a:t>bout(): return view about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</a:t>
            </a:r>
            <a:r>
              <a:rPr lang="en"/>
              <a:t>oin(): return view join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news(): return view news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contact(): return view contact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Change your previous route to call all these 5 functions </a:t>
            </a:r>
            <a:endParaRPr/>
          </a:p>
        </p:txBody>
      </p:sp>
      <p:sp>
        <p:nvSpPr>
          <p:cNvPr id="337" name="Google Shape;337;p3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Activity[15mn]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idx="1" type="body"/>
          </p:nvPr>
        </p:nvSpPr>
        <p:spPr>
          <a:xfrm>
            <a:off x="628650" y="842975"/>
            <a:ext cx="7886700" cy="35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1st way</a:t>
            </a:r>
            <a:endParaRPr/>
          </a:p>
        </p:txBody>
      </p:sp>
      <p:sp>
        <p:nvSpPr>
          <p:cNvPr id="343" name="Google Shape;343;p3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value to view </a:t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646475"/>
            <a:ext cx="52006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288" y="2792175"/>
            <a:ext cx="58959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/>
          <p:nvPr/>
        </p:nvSpPr>
        <p:spPr>
          <a:xfrm>
            <a:off x="3908175" y="2244450"/>
            <a:ext cx="16947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5775075" y="4279750"/>
            <a:ext cx="16947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idx="1" type="body"/>
          </p:nvPr>
        </p:nvSpPr>
        <p:spPr>
          <a:xfrm>
            <a:off x="628650" y="842975"/>
            <a:ext cx="7886700" cy="35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2nd way</a:t>
            </a:r>
            <a:endParaRPr/>
          </a:p>
        </p:txBody>
      </p:sp>
      <p:sp>
        <p:nvSpPr>
          <p:cNvPr id="353" name="Google Shape;353;p3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value to view </a:t>
            </a:r>
            <a:endParaRPr/>
          </a:p>
        </p:txBody>
      </p:sp>
      <p:pic>
        <p:nvPicPr>
          <p:cNvPr id="354" name="Google Shape;3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88" y="2792175"/>
            <a:ext cx="5895975" cy="219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4"/>
          <p:cNvGrpSpPr/>
          <p:nvPr/>
        </p:nvGrpSpPr>
        <p:grpSpPr>
          <a:xfrm>
            <a:off x="924613" y="1550838"/>
            <a:ext cx="5457825" cy="1190625"/>
            <a:chOff x="924613" y="1246038"/>
            <a:chExt cx="5457825" cy="1190625"/>
          </a:xfrm>
        </p:grpSpPr>
        <p:pic>
          <p:nvPicPr>
            <p:cNvPr id="356" name="Google Shape;356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4613" y="1246038"/>
              <a:ext cx="5457825" cy="119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34"/>
            <p:cNvSpPr/>
            <p:nvPr/>
          </p:nvSpPr>
          <p:spPr>
            <a:xfrm>
              <a:off x="3908175" y="1861750"/>
              <a:ext cx="2214900" cy="327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idx="1" type="body"/>
          </p:nvPr>
        </p:nvSpPr>
        <p:spPr>
          <a:xfrm>
            <a:off x="628650" y="766775"/>
            <a:ext cx="7886700" cy="35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3rd way</a:t>
            </a:r>
            <a:endParaRPr/>
          </a:p>
        </p:txBody>
      </p:sp>
      <p:sp>
        <p:nvSpPr>
          <p:cNvPr id="363" name="Google Shape;363;p3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value to view 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88" y="2792175"/>
            <a:ext cx="5895975" cy="219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35"/>
          <p:cNvGrpSpPr/>
          <p:nvPr/>
        </p:nvGrpSpPr>
        <p:grpSpPr>
          <a:xfrm>
            <a:off x="704500" y="1469888"/>
            <a:ext cx="5010150" cy="1200150"/>
            <a:chOff x="704500" y="1241288"/>
            <a:chExt cx="5010150" cy="1200150"/>
          </a:xfrm>
        </p:grpSpPr>
        <p:pic>
          <p:nvPicPr>
            <p:cNvPr id="366" name="Google Shape;36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4500" y="1241288"/>
              <a:ext cx="5010150" cy="120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35"/>
            <p:cNvSpPr/>
            <p:nvPr/>
          </p:nvSpPr>
          <p:spPr>
            <a:xfrm>
              <a:off x="3632625" y="1785225"/>
              <a:ext cx="1694700" cy="327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628650" y="1010325"/>
            <a:ext cx="7886700" cy="357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Continue from the previous activity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Inside the following </a:t>
            </a:r>
            <a:r>
              <a:rPr lang="en"/>
              <a:t>functions</a:t>
            </a:r>
            <a:r>
              <a:rPr lang="en"/>
              <a:t> try to: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action(): passing “action” as title to view action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about(): passing “about” as title to view about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join(): </a:t>
            </a:r>
            <a:r>
              <a:rPr lang="en">
                <a:solidFill>
                  <a:schemeClr val="dk1"/>
                </a:solidFill>
              </a:rPr>
              <a:t>passing “join” as title to </a:t>
            </a:r>
            <a:r>
              <a:rPr lang="en"/>
              <a:t>view join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news(): </a:t>
            </a:r>
            <a:r>
              <a:rPr lang="en">
                <a:solidFill>
                  <a:schemeClr val="dk1"/>
                </a:solidFill>
              </a:rPr>
              <a:t>passing “news” as title to </a:t>
            </a:r>
            <a:r>
              <a:rPr lang="en"/>
              <a:t>view news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contact(): passing “contact” as title to view contact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You should see the title of each view set when </a:t>
            </a:r>
            <a:r>
              <a:rPr lang="en"/>
              <a:t>appropriate</a:t>
            </a:r>
            <a:r>
              <a:rPr lang="en"/>
              <a:t> route is requested</a:t>
            </a:r>
            <a:endParaRPr/>
          </a:p>
        </p:txBody>
      </p:sp>
      <p:sp>
        <p:nvSpPr>
          <p:cNvPr id="373" name="Google Shape;373;p3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Activity[15mn]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628650" y="17224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HTTP Requests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12" y="862700"/>
            <a:ext cx="7017576" cy="412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628650" y="1126425"/>
            <a:ext cx="8111100" cy="34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There are 4 basic HTTP verb we use in requests to interact with resources in laravel: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GET </a:t>
            </a:r>
            <a:r>
              <a:rPr lang="en"/>
              <a:t>— retrieve a specific resource (by id) or a collection of resources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POST </a:t>
            </a:r>
            <a:r>
              <a:rPr lang="en"/>
              <a:t>— create a new resource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PUT/PATCH</a:t>
            </a:r>
            <a:r>
              <a:rPr lang="en"/>
              <a:t> — update a specific resource (by id)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DELETE </a:t>
            </a:r>
            <a:r>
              <a:rPr lang="en"/>
              <a:t>— remove a specific resource by id</a:t>
            </a:r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628650" y="890550"/>
            <a:ext cx="83724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controller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Call controller function from route request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Passing value to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286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What is</a:t>
            </a:r>
            <a:r>
              <a:rPr lang="en" sz="6000"/>
              <a:t> Controller </a:t>
            </a:r>
            <a:r>
              <a:rPr b="0" lang="en" sz="4800"/>
              <a:t>in</a:t>
            </a:r>
            <a:r>
              <a:rPr lang="en" sz="6000"/>
              <a:t> Laravel?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628650" y="926700"/>
            <a:ext cx="7886700" cy="31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can group related HTTP request handling logic into a class.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Controllers are typically stored in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app/Http/Controllers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628650" y="926700"/>
            <a:ext cx="7886700" cy="31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artisan make:controller ControllerName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628650" y="926700"/>
            <a:ext cx="7886700" cy="31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artisan make:controller PagesController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Create PagesController</a:t>
            </a:r>
            <a:endParaRPr/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539196"/>
            <a:ext cx="8172450" cy="345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function inside PagesController</a:t>
            </a:r>
            <a:endParaRPr/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1134813"/>
            <a:ext cx="47434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function from route request</a:t>
            </a:r>
            <a:endParaRPr/>
          </a:p>
        </p:txBody>
      </p:sp>
      <p:grpSp>
        <p:nvGrpSpPr>
          <p:cNvPr id="316" name="Google Shape;316;p30"/>
          <p:cNvGrpSpPr/>
          <p:nvPr/>
        </p:nvGrpSpPr>
        <p:grpSpPr>
          <a:xfrm>
            <a:off x="473850" y="1043163"/>
            <a:ext cx="5421100" cy="814525"/>
            <a:chOff x="473850" y="1043163"/>
            <a:chExt cx="5421100" cy="814525"/>
          </a:xfrm>
        </p:grpSpPr>
        <p:pic>
          <p:nvPicPr>
            <p:cNvPr id="317" name="Google Shape;31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0025" y="1333813"/>
              <a:ext cx="5114925" cy="52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0"/>
            <p:cNvSpPr txBox="1"/>
            <p:nvPr/>
          </p:nvSpPr>
          <p:spPr>
            <a:xfrm>
              <a:off x="473850" y="1043163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sp>
        <p:nvSpPr>
          <p:cNvPr id="319" name="Google Shape;319;p30"/>
          <p:cNvSpPr/>
          <p:nvPr/>
        </p:nvSpPr>
        <p:spPr>
          <a:xfrm>
            <a:off x="3005000" y="1423900"/>
            <a:ext cx="25059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714263"/>
            <a:ext cx="39719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Return/load view from controller function</a:t>
            </a:r>
            <a:endParaRPr/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891913"/>
            <a:ext cx="46863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/>
          <p:nvPr/>
        </p:nvSpPr>
        <p:spPr>
          <a:xfrm>
            <a:off x="1822750" y="1703700"/>
            <a:ext cx="25059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3258375" y="2164475"/>
            <a:ext cx="5421100" cy="814525"/>
            <a:chOff x="473850" y="1043163"/>
            <a:chExt cx="5421100" cy="814525"/>
          </a:xfrm>
        </p:grpSpPr>
        <p:pic>
          <p:nvPicPr>
            <p:cNvPr id="329" name="Google Shape;32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0025" y="1333813"/>
              <a:ext cx="5114925" cy="52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31"/>
            <p:cNvSpPr txBox="1"/>
            <p:nvPr/>
          </p:nvSpPr>
          <p:spPr>
            <a:xfrm>
              <a:off x="473850" y="1043163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pic>
        <p:nvPicPr>
          <p:cNvPr id="331" name="Google Shape;3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28" y="2844147"/>
            <a:ext cx="4933848" cy="20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