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c85183c7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c85183c7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be69558b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be69558b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62ad58bd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62ad58bd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c85183c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c85183c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c85183c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c85183c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c85183c7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c85183c7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c85183c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c85183c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c85183c7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c85183c7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c85183c7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c85183c7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2">
  <p:cSld name="Pictures x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37978" y="1271530"/>
            <a:ext cx="3584700" cy="30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>
            <a:spLocks noGrp="1"/>
          </p:cNvSpPr>
          <p:nvPr>
            <p:ph type="pic" idx="3"/>
          </p:nvPr>
        </p:nvSpPr>
        <p:spPr>
          <a:xfrm>
            <a:off x="4794722" y="1271530"/>
            <a:ext cx="3584700" cy="30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737979" y="4551846"/>
            <a:ext cx="76413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3">
  <p:cSld name="Pictures x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2"/>
          <p:cNvSpPr>
            <a:spLocks noGrp="1"/>
          </p:cNvSpPr>
          <p:nvPr>
            <p:ph type="pic" idx="2"/>
          </p:nvPr>
        </p:nvSpPr>
        <p:spPr>
          <a:xfrm>
            <a:off x="798291" y="1543126"/>
            <a:ext cx="2409300" cy="29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>
            <a:spLocks noGrp="1"/>
          </p:cNvSpPr>
          <p:nvPr>
            <p:ph type="pic" idx="3"/>
          </p:nvPr>
        </p:nvSpPr>
        <p:spPr>
          <a:xfrm>
            <a:off x="3374576" y="1543125"/>
            <a:ext cx="2409300" cy="29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>
            <a:spLocks noGrp="1"/>
          </p:cNvSpPr>
          <p:nvPr>
            <p:ph type="pic" idx="4"/>
          </p:nvPr>
        </p:nvSpPr>
        <p:spPr>
          <a:xfrm>
            <a:off x="5950861" y="1543126"/>
            <a:ext cx="2409300" cy="29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98291" y="4551846"/>
            <a:ext cx="75810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4">
  <p:cSld name="Pictures x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3"/>
          <p:cNvSpPr>
            <a:spLocks noGrp="1"/>
          </p:cNvSpPr>
          <p:nvPr>
            <p:ph type="pic" idx="2"/>
          </p:nvPr>
        </p:nvSpPr>
        <p:spPr>
          <a:xfrm>
            <a:off x="1241557" y="11468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>
            <a:spLocks noGrp="1"/>
          </p:cNvSpPr>
          <p:nvPr>
            <p:ph type="pic" idx="3"/>
          </p:nvPr>
        </p:nvSpPr>
        <p:spPr>
          <a:xfrm>
            <a:off x="4643251" y="11468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>
            <a:spLocks noGrp="1"/>
          </p:cNvSpPr>
          <p:nvPr>
            <p:ph type="pic" idx="4"/>
          </p:nvPr>
        </p:nvSpPr>
        <p:spPr>
          <a:xfrm>
            <a:off x="1241557" y="30847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>
            <a:spLocks noGrp="1"/>
          </p:cNvSpPr>
          <p:nvPr>
            <p:ph type="pic" idx="5"/>
          </p:nvPr>
        </p:nvSpPr>
        <p:spPr>
          <a:xfrm>
            <a:off x="4643251" y="30847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6">
  <p:cSld name="Pictures x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>
            <a:spLocks noGrp="1"/>
          </p:cNvSpPr>
          <p:nvPr>
            <p:ph type="pic" idx="2"/>
          </p:nvPr>
        </p:nvSpPr>
        <p:spPr>
          <a:xfrm>
            <a:off x="174021" y="1177007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>
            <a:spLocks noGrp="1"/>
          </p:cNvSpPr>
          <p:nvPr>
            <p:ph type="pic" idx="3"/>
          </p:nvPr>
        </p:nvSpPr>
        <p:spPr>
          <a:xfrm>
            <a:off x="3171954" y="1177007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>
            <a:spLocks noGrp="1"/>
          </p:cNvSpPr>
          <p:nvPr>
            <p:ph type="pic" idx="4"/>
          </p:nvPr>
        </p:nvSpPr>
        <p:spPr>
          <a:xfrm>
            <a:off x="174021" y="2889276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>
            <a:spLocks noGrp="1"/>
          </p:cNvSpPr>
          <p:nvPr>
            <p:ph type="pic" idx="5"/>
          </p:nvPr>
        </p:nvSpPr>
        <p:spPr>
          <a:xfrm>
            <a:off x="3171954" y="2889276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>
            <a:spLocks noGrp="1"/>
          </p:cNvSpPr>
          <p:nvPr>
            <p:ph type="pic" idx="6"/>
          </p:nvPr>
        </p:nvSpPr>
        <p:spPr>
          <a:xfrm>
            <a:off x="6169887" y="1173377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>
            <a:spLocks noGrp="1"/>
          </p:cNvSpPr>
          <p:nvPr>
            <p:ph type="pic" idx="7"/>
          </p:nvPr>
        </p:nvSpPr>
        <p:spPr>
          <a:xfrm>
            <a:off x="6169887" y="2885646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74020" y="4551846"/>
            <a:ext cx="88470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633" y="1200150"/>
            <a:ext cx="6522731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>
            <a:spLocks noGrp="1"/>
          </p:cNvSpPr>
          <p:nvPr>
            <p:ph type="media" idx="2"/>
          </p:nvPr>
        </p:nvSpPr>
        <p:spPr>
          <a:xfrm>
            <a:off x="2412460" y="1420237"/>
            <a:ext cx="43191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(x6)">
  <p:cSld name="Numbered list (x6)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16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16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1673225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2"/>
          </p:nvPr>
        </p:nvSpPr>
        <p:spPr>
          <a:xfrm>
            <a:off x="1673225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3"/>
          </p:nvPr>
        </p:nvSpPr>
        <p:spPr>
          <a:xfrm>
            <a:off x="1673225" y="400370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4"/>
          </p:nvPr>
        </p:nvSpPr>
        <p:spPr>
          <a:xfrm>
            <a:off x="5723792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body" idx="5"/>
          </p:nvPr>
        </p:nvSpPr>
        <p:spPr>
          <a:xfrm>
            <a:off x="5723792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6"/>
          </p:nvPr>
        </p:nvSpPr>
        <p:spPr>
          <a:xfrm>
            <a:off x="5723792" y="3999174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lection Process">
  <p:cSld name="Selection Proces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7" name="Google Shape;137;p17"/>
          <p:cNvCxnSpPr/>
          <p:nvPr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Google Shape;138;p17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294467" y="109125"/>
            <a:ext cx="88494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1"/>
          </p:nvPr>
        </p:nvSpPr>
        <p:spPr>
          <a:xfrm>
            <a:off x="566742" y="2886066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2"/>
          </p:nvPr>
        </p:nvSpPr>
        <p:spPr>
          <a:xfrm>
            <a:off x="2660983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3"/>
          </p:nvPr>
        </p:nvSpPr>
        <p:spPr>
          <a:xfrm>
            <a:off x="4760105" y="2886066"/>
            <a:ext cx="1724100" cy="20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4"/>
          </p:nvPr>
        </p:nvSpPr>
        <p:spPr>
          <a:xfrm>
            <a:off x="6861812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to PN">
  <p:cSld name="Introduction to P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1400" y="459039"/>
            <a:ext cx="6790198" cy="480287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18"/>
          <p:cNvSpPr/>
          <p:nvPr/>
        </p:nvSpPr>
        <p:spPr>
          <a:xfrm rot="-533510">
            <a:off x="3936922" y="940590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/>
          <p:nvPr/>
        </p:nvSpPr>
        <p:spPr>
          <a:xfrm rot="9185825">
            <a:off x="5565303" y="1311132"/>
            <a:ext cx="2081259" cy="104264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18"/>
          <p:cNvSpPr/>
          <p:nvPr/>
        </p:nvSpPr>
        <p:spPr>
          <a:xfrm rot="-6005595">
            <a:off x="5381256" y="1187986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C Timeline">
  <p:cSld name="PNC Timelin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9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19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6311047" y="263531"/>
            <a:ext cx="23856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19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9" name="Google Shape;169;p19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170" name="Google Shape;170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19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173" name="Google Shape;173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19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176" name="Google Shape;176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19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179" name="Google Shape;179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19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182" name="Google Shape;182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19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185" name="Google Shape;185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19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188" name="Google Shape;188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19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6319780" y="2478007"/>
            <a:ext cx="25614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en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en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0"/>
            <a:ext cx="5314474" cy="3759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/>
          <p:nvPr/>
        </p:nvSpPr>
        <p:spPr>
          <a:xfrm rot="8202291">
            <a:off x="2200064" y="1958723"/>
            <a:ext cx="914258" cy="270848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P Timeline">
  <p:cSld name="PNP Timelin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20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20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206" name="Google Shape;206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20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209" name="Google Shape;209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20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212" name="Google Shape;212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20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215" name="Google Shape;215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20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218" name="Google Shape;218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20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761" y="-12053"/>
            <a:ext cx="5349998" cy="378418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20"/>
          <p:cNvSpPr/>
          <p:nvPr/>
        </p:nvSpPr>
        <p:spPr>
          <a:xfrm rot="9913546" flipH="1">
            <a:off x="3436023" y="1627862"/>
            <a:ext cx="914255" cy="5706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V Timeline">
  <p:cSld name="PNV Timelin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21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21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5" name="Google Shape;235;p21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236" name="Google Shape;236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21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239" name="Google Shape;239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21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242" name="Google Shape;242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245" name="Google Shape;245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21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248" name="Google Shape;248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21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251" name="Google Shape;251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21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254" name="Google Shape;254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21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en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en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en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"/>
            <a:ext cx="5314474" cy="375905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1"/>
          <p:cNvSpPr/>
          <p:nvPr/>
        </p:nvSpPr>
        <p:spPr>
          <a:xfrm rot="5747526" flipH="1">
            <a:off x="2653947" y="1361420"/>
            <a:ext cx="557799" cy="188303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267" name="Google Shape;267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8" name="Google Shape;26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860355" y="1383906"/>
            <a:ext cx="5423400" cy="3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2">
  <p:cSld name="Text columns x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58891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71612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3">
  <p:cSld name="Text columns x3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22938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3353751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3"/>
          </p:nvPr>
        </p:nvSpPr>
        <p:spPr>
          <a:xfrm>
            <a:off x="5884564" y="992222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504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ga chart">
  <p:cSld name="Orga char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>
            <a:spLocks noGrp="1"/>
          </p:cNvSpPr>
          <p:nvPr>
            <p:ph type="dgm" idx="2"/>
          </p:nvPr>
        </p:nvSpPr>
        <p:spPr>
          <a:xfrm>
            <a:off x="1247775" y="1126908"/>
            <a:ext cx="6648600" cy="3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">
  <p:cSld name="Picture + text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4572000" y="1413173"/>
            <a:ext cx="39435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>
            <a:spLocks noGrp="1"/>
          </p:cNvSpPr>
          <p:nvPr>
            <p:ph type="pic" idx="2"/>
          </p:nvPr>
        </p:nvSpPr>
        <p:spPr>
          <a:xfrm>
            <a:off x="628650" y="1405250"/>
            <a:ext cx="35856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>
  <p:cSld name="Text + pictur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628650" y="1434000"/>
            <a:ext cx="39435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>
            <a:spLocks noGrp="1"/>
          </p:cNvSpPr>
          <p:nvPr>
            <p:ph type="pic" idx="2"/>
          </p:nvPr>
        </p:nvSpPr>
        <p:spPr>
          <a:xfrm>
            <a:off x="4929827" y="1434000"/>
            <a:ext cx="35856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1">
  <p:cSld name="Picture x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1472540" y="1238616"/>
            <a:ext cx="6163200" cy="3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1472540" y="4679907"/>
            <a:ext cx="61632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6.x/migratio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5</a:t>
            </a:r>
            <a:endParaRPr/>
          </a:p>
        </p:txBody>
      </p:sp>
      <p:sp>
        <p:nvSpPr>
          <p:cNvPr id="274" name="Google Shape;274;p23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>
            <a:spLocks noGrp="1"/>
          </p:cNvSpPr>
          <p:nvPr>
            <p:ph type="body" idx="1"/>
          </p:nvPr>
        </p:nvSpPr>
        <p:spPr>
          <a:xfrm>
            <a:off x="628550" y="1025650"/>
            <a:ext cx="7886700" cy="35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Create database name </a:t>
            </a:r>
            <a:r>
              <a:rPr lang="en" b="1"/>
              <a:t>laravel2020</a:t>
            </a:r>
            <a:endParaRPr b="1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Add </a:t>
            </a:r>
            <a:r>
              <a:rPr lang="en" b="1"/>
              <a:t>students </a:t>
            </a:r>
            <a:r>
              <a:rPr lang="en"/>
              <a:t>table into this database by migration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Students table has fields as 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Firstname (string)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Lastname (string)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Age (int)</a:t>
            </a:r>
            <a:endParaRPr/>
          </a:p>
        </p:txBody>
      </p:sp>
      <p:sp>
        <p:nvSpPr>
          <p:cNvPr id="335" name="Google Shape;335;p32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Activity[15mn]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>
            <a:spLocks noGrp="1"/>
          </p:cNvSpPr>
          <p:nvPr>
            <p:ph type="body" idx="1"/>
          </p:nvPr>
        </p:nvSpPr>
        <p:spPr>
          <a:xfrm>
            <a:off x="552450" y="890550"/>
            <a:ext cx="8372400" cy="369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Connect to Database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Create migration 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Rollback 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Fresh 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>
            <a:spLocks noGrp="1"/>
          </p:cNvSpPr>
          <p:nvPr>
            <p:ph type="title"/>
          </p:nvPr>
        </p:nvSpPr>
        <p:spPr>
          <a:xfrm>
            <a:off x="628650" y="1951038"/>
            <a:ext cx="7886700" cy="61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/>
              <a:t>Connect to Database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body" idx="1"/>
          </p:nvPr>
        </p:nvSpPr>
        <p:spPr>
          <a:xfrm>
            <a:off x="628650" y="967275"/>
            <a:ext cx="7886700" cy="361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Database</a:t>
            </a:r>
            <a:endParaRPr/>
          </a:p>
        </p:txBody>
      </p:sp>
      <p:pic>
        <p:nvPicPr>
          <p:cNvPr id="292" name="Google Shape;2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985838"/>
            <a:ext cx="79438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>
            <a:spLocks noGrp="1"/>
          </p:cNvSpPr>
          <p:nvPr>
            <p:ph type="body" idx="1"/>
          </p:nvPr>
        </p:nvSpPr>
        <p:spPr>
          <a:xfrm>
            <a:off x="628650" y="1086875"/>
            <a:ext cx="7886700" cy="349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Open .env file </a:t>
            </a:r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Database</a:t>
            </a:r>
            <a:endParaRPr/>
          </a:p>
        </p:txBody>
      </p:sp>
      <p:pic>
        <p:nvPicPr>
          <p:cNvPr id="299" name="Google Shape;2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588" y="1870100"/>
            <a:ext cx="42005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>
            <a:spLocks noGrp="1"/>
          </p:cNvSpPr>
          <p:nvPr>
            <p:ph type="body" idx="1"/>
          </p:nvPr>
        </p:nvSpPr>
        <p:spPr>
          <a:xfrm>
            <a:off x="628650" y="890550"/>
            <a:ext cx="7886700" cy="369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Create posts migration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/>
          </a:p>
        </p:txBody>
      </p:sp>
      <p:sp>
        <p:nvSpPr>
          <p:cNvPr id="305" name="Google Shape;305;p28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Migration </a:t>
            </a:r>
            <a:endParaRPr/>
          </a:p>
        </p:txBody>
      </p:sp>
      <p:pic>
        <p:nvPicPr>
          <p:cNvPr id="306" name="Google Shape;3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200" y="1484900"/>
            <a:ext cx="7131449" cy="3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163" y="2066575"/>
            <a:ext cx="5333674" cy="287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>
            <a:spLocks noGrp="1"/>
          </p:cNvSpPr>
          <p:nvPr>
            <p:ph type="body" idx="1"/>
          </p:nvPr>
        </p:nvSpPr>
        <p:spPr>
          <a:xfrm>
            <a:off x="628650" y="890550"/>
            <a:ext cx="7886700" cy="369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In the up function 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9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fields to Migration file</a:t>
            </a:r>
            <a:endParaRPr/>
          </a:p>
        </p:txBody>
      </p:sp>
      <p:pic>
        <p:nvPicPr>
          <p:cNvPr id="314" name="Google Shape;3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88" y="1716900"/>
            <a:ext cx="823912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>
            <a:spLocks noGrp="1"/>
          </p:cNvSpPr>
          <p:nvPr>
            <p:ph type="body" idx="1"/>
          </p:nvPr>
        </p:nvSpPr>
        <p:spPr>
          <a:xfrm>
            <a:off x="628650" y="1010325"/>
            <a:ext cx="7886700" cy="357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Run the migrate command to create table into database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/>
          </a:p>
        </p:txBody>
      </p:sp>
      <p:sp>
        <p:nvSpPr>
          <p:cNvPr id="320" name="Google Shape;320;p3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migrate command</a:t>
            </a:r>
            <a:endParaRPr/>
          </a:p>
        </p:txBody>
      </p:sp>
      <p:pic>
        <p:nvPicPr>
          <p:cNvPr id="321" name="Google Shape;3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475" y="2010875"/>
            <a:ext cx="5677856" cy="6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 txBox="1">
            <a:spLocks noGrp="1"/>
          </p:cNvSpPr>
          <p:nvPr>
            <p:ph type="body" idx="1"/>
          </p:nvPr>
        </p:nvSpPr>
        <p:spPr>
          <a:xfrm>
            <a:off x="628650" y="1010325"/>
            <a:ext cx="7886700" cy="357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 dirty="0"/>
              <a:t>Rollback the latest migration operation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 dirty="0"/>
              <a:t>Drop All Tables &amp; Migrate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https://laravel.com/docs/6.x/migrations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" name="Google Shape;327;p3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Migrate command</a:t>
            </a:r>
            <a:endParaRPr/>
          </a:p>
        </p:txBody>
      </p:sp>
      <p:pic>
        <p:nvPicPr>
          <p:cNvPr id="328" name="Google Shape;32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425" y="1628175"/>
            <a:ext cx="5843543" cy="6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2119" y="3140925"/>
            <a:ext cx="5273650" cy="5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On-screen Show (16:9)</PresentationFormat>
  <Paragraphs>31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Verdana</vt:lpstr>
      <vt:lpstr>Simple Light</vt:lpstr>
      <vt:lpstr>Chapter 5</vt:lpstr>
      <vt:lpstr>Outline</vt:lpstr>
      <vt:lpstr>Connect to Database</vt:lpstr>
      <vt:lpstr>Create Database</vt:lpstr>
      <vt:lpstr>Connect to Database</vt:lpstr>
      <vt:lpstr>Create Migration </vt:lpstr>
      <vt:lpstr>Add fields to Migration file</vt:lpstr>
      <vt:lpstr>Run migrate command</vt:lpstr>
      <vt:lpstr>Migrate command</vt:lpstr>
      <vt:lpstr>Activity[15mn]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cp:lastModifiedBy>Channak CHHON</cp:lastModifiedBy>
  <cp:revision>1</cp:revision>
  <dcterms:modified xsi:type="dcterms:W3CDTF">2020-06-16T01:43:47Z</dcterms:modified>
</cp:coreProperties>
</file>