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d90a0da6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d90a0da6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d90a0da6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d90a0da6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d90085b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d90085b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have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add the profile with corresponding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hen we could call this method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d90085b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d90085b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da31eb7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da31eb7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da31eb70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da31eb7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da31eb70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da31eb70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d8fecac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d8fecac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da31eb70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da31eb70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da31eb70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7da31eb70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be69558b2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be69558b2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da31eb70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da31eb70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e17d5310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e17d5310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dac9c112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dac9c112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da31eb70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da31eb70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have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add the profile with corresponding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could call this method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da31eb70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da31eb70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da31eb70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7da31eb70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have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add the profile with corresponding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could call this method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7da31eb70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7da31eb70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7da31eb70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7da31eb70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7d90a0da6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7d90a0da6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dac9c112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dac9c112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62ad58b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62ad58b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dac9c112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7dac9c112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e17d531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e17d531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7e17d531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7e17d531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7e17d5310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7e17d5310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7e17d5310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7e17d5310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e17d5310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e17d531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are exists some data already inside the post it will throw exception on fk constraint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e17d5310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e17d5310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7e17d5310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7e17d5310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7e17d5310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7e17d5310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7e17d5310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7e17d5310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e519c85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e519c85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7e17d5310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7e17d5310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7e17d5310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7e17d5310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7e17d5310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7e17d5310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7e82d101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7e82d101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7e82d1018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7e82d1018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7e82d1018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7e82d1018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7e82d101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7e82d101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7e82d1018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7e82d101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e82d1018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e82d1018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7e82d1018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7e82d1018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d90a0da6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d90a0da6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7e82d1018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7e82d1018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6fdd4decd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6fdd4decd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6fdd4decd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6fdd4decd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6fdd4decd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6fdd4decd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6fdd4decd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6fdd4decd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6fdd4decd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6fdd4decd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6fdd4decd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6fdd4decd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fdd4decd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6fdd4decd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6fdd4decd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6fdd4decd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6fdd4decd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6fdd4decd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d90a0da6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d90a0da6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d90a0da6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d90a0da6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d90a0da6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d90a0da6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d90a0da6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d90a0da6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1.png"/><Relationship Id="rId3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flipH="1" rot="10800000">
            <a:off x="11900" y="2529000"/>
            <a:ext cx="9144000" cy="23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title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s x2">
  <p:cSld name="Pictures x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737978" y="1271530"/>
            <a:ext cx="35847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628650" y="274639"/>
            <a:ext cx="788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/>
          <p:nvPr>
            <p:ph idx="3" type="pic"/>
          </p:nvPr>
        </p:nvSpPr>
        <p:spPr>
          <a:xfrm>
            <a:off x="4794722" y="1271530"/>
            <a:ext cx="35847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737979" y="4551846"/>
            <a:ext cx="7641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s x3">
  <p:cSld name="Pictures x3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2"/>
          <p:cNvSpPr/>
          <p:nvPr>
            <p:ph idx="2" type="pic"/>
          </p:nvPr>
        </p:nvSpPr>
        <p:spPr>
          <a:xfrm>
            <a:off x="798291" y="1543126"/>
            <a:ext cx="24093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628650" y="274638"/>
            <a:ext cx="78867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/>
          <p:nvPr>
            <p:ph idx="3" type="pic"/>
          </p:nvPr>
        </p:nvSpPr>
        <p:spPr>
          <a:xfrm>
            <a:off x="3374576" y="1543125"/>
            <a:ext cx="24093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/>
          <p:nvPr>
            <p:ph idx="4" type="pic"/>
          </p:nvPr>
        </p:nvSpPr>
        <p:spPr>
          <a:xfrm>
            <a:off x="5950861" y="1543126"/>
            <a:ext cx="24093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98291" y="4551846"/>
            <a:ext cx="7581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s x4">
  <p:cSld name="Pictures x4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3"/>
          <p:cNvSpPr/>
          <p:nvPr>
            <p:ph idx="2" type="pic"/>
          </p:nvPr>
        </p:nvSpPr>
        <p:spPr>
          <a:xfrm>
            <a:off x="1241557" y="11468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>
            <p:ph idx="3" type="pic"/>
          </p:nvPr>
        </p:nvSpPr>
        <p:spPr>
          <a:xfrm>
            <a:off x="4643251" y="11468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/>
          <p:nvPr>
            <p:ph idx="4" type="pic"/>
          </p:nvPr>
        </p:nvSpPr>
        <p:spPr>
          <a:xfrm>
            <a:off x="1241557" y="30847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/>
          <p:nvPr>
            <p:ph idx="5" type="pic"/>
          </p:nvPr>
        </p:nvSpPr>
        <p:spPr>
          <a:xfrm>
            <a:off x="4643251" y="30847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s x6">
  <p:cSld name="Pictures x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/>
          <p:nvPr>
            <p:ph idx="2" type="pic"/>
          </p:nvPr>
        </p:nvSpPr>
        <p:spPr>
          <a:xfrm>
            <a:off x="174021" y="1177007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>
            <p:ph idx="3" type="pic"/>
          </p:nvPr>
        </p:nvSpPr>
        <p:spPr>
          <a:xfrm>
            <a:off x="3171954" y="1177007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4"/>
          <p:cNvSpPr/>
          <p:nvPr>
            <p:ph idx="4" type="pic"/>
          </p:nvPr>
        </p:nvSpPr>
        <p:spPr>
          <a:xfrm>
            <a:off x="174021" y="2889276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4"/>
          <p:cNvSpPr/>
          <p:nvPr>
            <p:ph idx="5" type="pic"/>
          </p:nvPr>
        </p:nvSpPr>
        <p:spPr>
          <a:xfrm>
            <a:off x="3171954" y="2889276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4"/>
          <p:cNvSpPr/>
          <p:nvPr>
            <p:ph idx="6" type="pic"/>
          </p:nvPr>
        </p:nvSpPr>
        <p:spPr>
          <a:xfrm>
            <a:off x="6169887" y="1173377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4"/>
          <p:cNvSpPr/>
          <p:nvPr>
            <p:ph idx="7" type="pic"/>
          </p:nvPr>
        </p:nvSpPr>
        <p:spPr>
          <a:xfrm>
            <a:off x="6169887" y="2885646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174020" y="4551846"/>
            <a:ext cx="8847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o">
  <p:cSld name="Video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10633" y="1200150"/>
            <a:ext cx="6522731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/>
          <p:nvPr>
            <p:ph idx="2" type="media"/>
          </p:nvPr>
        </p:nvSpPr>
        <p:spPr>
          <a:xfrm>
            <a:off x="2412460" y="1420237"/>
            <a:ext cx="4319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ed list (x6)">
  <p:cSld name="Numbered list (x6)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b="1" i="0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16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b="1" i="0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16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1673225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2" type="body"/>
          </p:nvPr>
        </p:nvSpPr>
        <p:spPr>
          <a:xfrm>
            <a:off x="1673225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3" type="body"/>
          </p:nvPr>
        </p:nvSpPr>
        <p:spPr>
          <a:xfrm>
            <a:off x="1673225" y="400370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4" type="body"/>
          </p:nvPr>
        </p:nvSpPr>
        <p:spPr>
          <a:xfrm>
            <a:off x="5723792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5" type="body"/>
          </p:nvPr>
        </p:nvSpPr>
        <p:spPr>
          <a:xfrm>
            <a:off x="5723792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6" type="body"/>
          </p:nvPr>
        </p:nvSpPr>
        <p:spPr>
          <a:xfrm>
            <a:off x="5723792" y="3999174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6"/>
          <p:cNvSpPr txBox="1"/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lection Process">
  <p:cSld name="Selection Proces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7" name="Google Shape;137;p17"/>
          <p:cNvCxnSpPr/>
          <p:nvPr/>
        </p:nvCxnSpPr>
        <p:spPr>
          <a:xfrm flipH="1" rot="10800000">
            <a:off x="457200" y="1607150"/>
            <a:ext cx="8262900" cy="24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" name="Google Shape;138;p17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294467" y="109125"/>
            <a:ext cx="88494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b="1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566742" y="2886066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2" type="body"/>
          </p:nvPr>
        </p:nvSpPr>
        <p:spPr>
          <a:xfrm>
            <a:off x="2660983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17"/>
          <p:cNvSpPr txBox="1"/>
          <p:nvPr>
            <p:ph idx="3" type="body"/>
          </p:nvPr>
        </p:nvSpPr>
        <p:spPr>
          <a:xfrm>
            <a:off x="4760105" y="2886066"/>
            <a:ext cx="17241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4" type="body"/>
          </p:nvPr>
        </p:nvSpPr>
        <p:spPr>
          <a:xfrm>
            <a:off x="6861812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tion to PN">
  <p:cSld name="Introduction to P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1400" y="459039"/>
            <a:ext cx="6790198" cy="480287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1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b="0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18"/>
          <p:cNvSpPr/>
          <p:nvPr/>
        </p:nvSpPr>
        <p:spPr>
          <a:xfrm rot="-533510">
            <a:off x="3936922" y="940590"/>
            <a:ext cx="863600" cy="2797930"/>
          </a:xfrm>
          <a:custGeom>
            <a:rect b="b" l="l" r="r" t="t"/>
            <a:pathLst>
              <a:path extrusionOk="0" h="84297" w="9781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 rot="9185825">
            <a:off x="5565303" y="1311132"/>
            <a:ext cx="2081259" cy="1042642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b="1" i="0" sz="11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1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18"/>
          <p:cNvSpPr/>
          <p:nvPr/>
        </p:nvSpPr>
        <p:spPr>
          <a:xfrm rot="-6005595">
            <a:off x="5381256" y="1187986"/>
            <a:ext cx="2601814" cy="1664465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NC Timeline">
  <p:cSld name="PNC Timelin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9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19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6311047" y="263531"/>
            <a:ext cx="2385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19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9" name="Google Shape;169;p19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170" name="Google Shape;170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19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173" name="Google Shape;173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19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176" name="Google Shape;176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19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179" name="Google Shape;179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19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182" name="Google Shape;182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19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185" name="Google Shape;185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19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188" name="Google Shape;188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19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6319780" y="2478007"/>
            <a:ext cx="256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b="1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10"/>
            <a:ext cx="5314474" cy="3759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/>
          <p:nvPr/>
        </p:nvSpPr>
        <p:spPr>
          <a:xfrm rot="8202291">
            <a:off x="2200064" y="1958723"/>
            <a:ext cx="914258" cy="270848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NP Timeline">
  <p:cSld name="PNP Timeline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20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20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206" name="Google Shape;206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20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209" name="Google Shape;209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20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212" name="Google Shape;212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20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215" name="Google Shape;215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20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218" name="Google Shape;218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20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b="1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761" y="-12053"/>
            <a:ext cx="5349998" cy="378418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20"/>
          <p:cNvSpPr/>
          <p:nvPr/>
        </p:nvSpPr>
        <p:spPr>
          <a:xfrm flipH="1" rot="9913546">
            <a:off x="3436023" y="1627862"/>
            <a:ext cx="914255" cy="570625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NV Timeline">
  <p:cSld name="PNV Timeline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21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21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5" name="Google Shape;235;p21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236" name="Google Shape;236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21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239" name="Google Shape;239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21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242" name="Google Shape;242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245" name="Google Shape;245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21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248" name="Google Shape;248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21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251" name="Google Shape;251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21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254" name="Google Shape;254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21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b="0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"/>
            <a:ext cx="5314474" cy="375905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1"/>
          <p:cNvSpPr/>
          <p:nvPr/>
        </p:nvSpPr>
        <p:spPr>
          <a:xfrm flipH="1" rot="5747526">
            <a:off x="2653947" y="1361420"/>
            <a:ext cx="557799" cy="188303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67" name="Google Shape;26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8" name="Google Shape;26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">
  <p:cSld name="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860355" y="1383906"/>
            <a:ext cx="54234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columns x2">
  <p:cSld name="Text columns x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58891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628650" y="274638"/>
            <a:ext cx="78867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71612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columns x3">
  <p:cSld name="Text columns x3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22938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3353751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5884564" y="992222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628650" y="274639"/>
            <a:ext cx="78504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rga chart">
  <p:cSld name="Orga char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/>
          <p:nvPr>
            <p:ph idx="2" type="dgm"/>
          </p:nvPr>
        </p:nvSpPr>
        <p:spPr>
          <a:xfrm>
            <a:off x="1247775" y="1126908"/>
            <a:ext cx="6648600" cy="3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628650" y="274638"/>
            <a:ext cx="78867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+ text ">
  <p:cSld name="Picture + text 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4572000" y="1413173"/>
            <a:ext cx="39435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"/>
          <p:cNvSpPr/>
          <p:nvPr>
            <p:ph idx="2" type="pic"/>
          </p:nvPr>
        </p:nvSpPr>
        <p:spPr>
          <a:xfrm>
            <a:off x="628650" y="1405250"/>
            <a:ext cx="3585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628650" y="274639"/>
            <a:ext cx="7886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picture">
  <p:cSld name="Text + pictur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628650" y="1434000"/>
            <a:ext cx="39435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/>
          <p:nvPr>
            <p:ph idx="2" type="pic"/>
          </p:nvPr>
        </p:nvSpPr>
        <p:spPr>
          <a:xfrm>
            <a:off x="4929827" y="1434000"/>
            <a:ext cx="3585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628650" y="274639"/>
            <a:ext cx="7886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x1">
  <p:cSld name="Picture x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0"/>
          <p:cNvSpPr/>
          <p:nvPr>
            <p:ph idx="2" type="pic"/>
          </p:nvPr>
        </p:nvSpPr>
        <p:spPr>
          <a:xfrm>
            <a:off x="1472540" y="1238616"/>
            <a:ext cx="6163200" cy="3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628650" y="274638"/>
            <a:ext cx="7886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1472540" y="4679907"/>
            <a:ext cx="6163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7.png"/><Relationship Id="rId4" Type="http://schemas.openxmlformats.org/officeDocument/2006/relationships/image" Target="../media/image4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3.png"/><Relationship Id="rId4" Type="http://schemas.openxmlformats.org/officeDocument/2006/relationships/image" Target="../media/image5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0.png"/><Relationship Id="rId4" Type="http://schemas.openxmlformats.org/officeDocument/2006/relationships/image" Target="../media/image5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2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6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3.png"/><Relationship Id="rId6" Type="http://schemas.openxmlformats.org/officeDocument/2006/relationships/image" Target="../media/image6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11</a:t>
            </a:r>
            <a:endParaRPr/>
          </a:p>
        </p:txBody>
      </p:sp>
      <p:sp>
        <p:nvSpPr>
          <p:cNvPr id="274" name="Google Shape;274;p23"/>
          <p:cNvSpPr txBox="1"/>
          <p:nvPr>
            <p:ph idx="2" type="title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Relationship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/>
          <p:nvPr>
            <p:ph type="title"/>
          </p:nvPr>
        </p:nvSpPr>
        <p:spPr>
          <a:xfrm>
            <a:off x="628650" y="4270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Define relationship between the two models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/>
          <p:nvPr>
            <p:ph idx="1" type="body"/>
          </p:nvPr>
        </p:nvSpPr>
        <p:spPr>
          <a:xfrm>
            <a:off x="628650" y="890550"/>
            <a:ext cx="7886700" cy="369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 </a:t>
            </a:r>
            <a:r>
              <a:rPr b="1" lang="en"/>
              <a:t>user </a:t>
            </a:r>
            <a:r>
              <a:rPr lang="en"/>
              <a:t>has one profile so we place the profile method inside the user model.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The profile method should call the </a:t>
            </a:r>
            <a:r>
              <a:rPr b="1" lang="en"/>
              <a:t>hasOne </a:t>
            </a:r>
            <a:r>
              <a:rPr lang="en"/>
              <a:t>method and return its relationship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3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models</a:t>
            </a:r>
            <a:endParaRPr/>
          </a:p>
        </p:txBody>
      </p:sp>
      <p:pic>
        <p:nvPicPr>
          <p:cNvPr id="334" name="Google Shape;3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924" y="2679250"/>
            <a:ext cx="6760157" cy="23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type="title"/>
          </p:nvPr>
        </p:nvSpPr>
        <p:spPr>
          <a:xfrm>
            <a:off x="704850" y="14938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How to call this method?</a:t>
            </a:r>
            <a:endParaRPr sz="6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/>
          <p:nvPr>
            <p:ph idx="1" type="body"/>
          </p:nvPr>
        </p:nvSpPr>
        <p:spPr>
          <a:xfrm>
            <a:off x="628650" y="974000"/>
            <a:ext cx="7886700" cy="7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First we need to have user OR know which user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5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5"/>
          <p:cNvSpPr txBox="1"/>
          <p:nvPr>
            <p:ph idx="1" type="body"/>
          </p:nvPr>
        </p:nvSpPr>
        <p:spPr>
          <a:xfrm>
            <a:off x="552450" y="1865550"/>
            <a:ext cx="7886700" cy="7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Then add the profile with corresponding user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5"/>
          <p:cNvSpPr txBox="1"/>
          <p:nvPr>
            <p:ph idx="1" type="body"/>
          </p:nvPr>
        </p:nvSpPr>
        <p:spPr>
          <a:xfrm>
            <a:off x="583725" y="2833300"/>
            <a:ext cx="7886700" cy="7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3. Then we could call this method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/>
          <p:nvPr>
            <p:ph idx="1" type="body"/>
          </p:nvPr>
        </p:nvSpPr>
        <p:spPr>
          <a:xfrm>
            <a:off x="752325" y="1096825"/>
            <a:ext cx="7584600" cy="348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6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have user OR know which user</a:t>
            </a:r>
            <a:endParaRPr/>
          </a:p>
        </p:txBody>
      </p:sp>
      <p:pic>
        <p:nvPicPr>
          <p:cNvPr id="354" name="Google Shape;3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350" y="1603650"/>
            <a:ext cx="6535380" cy="6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/>
          <p:nvPr>
            <p:ph idx="1" type="body"/>
          </p:nvPr>
        </p:nvSpPr>
        <p:spPr>
          <a:xfrm>
            <a:off x="752325" y="1096825"/>
            <a:ext cx="7584600" cy="348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7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add the profile with corresponding user</a:t>
            </a:r>
            <a:endParaRPr/>
          </a:p>
        </p:txBody>
      </p:sp>
      <p:pic>
        <p:nvPicPr>
          <p:cNvPr id="361" name="Google Shape;3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646" y="1604429"/>
            <a:ext cx="6126700" cy="22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7"/>
          <p:cNvSpPr/>
          <p:nvPr/>
        </p:nvSpPr>
        <p:spPr>
          <a:xfrm flipH="1" rot="10800000">
            <a:off x="1576725" y="1530775"/>
            <a:ext cx="5250600" cy="5052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7"/>
          <p:cNvSpPr/>
          <p:nvPr/>
        </p:nvSpPr>
        <p:spPr>
          <a:xfrm flipH="1" rot="10800000">
            <a:off x="1698500" y="2066425"/>
            <a:ext cx="5710500" cy="1246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/>
          <p:nvPr/>
        </p:nvSpPr>
        <p:spPr>
          <a:xfrm flipH="1" rot="10800000">
            <a:off x="1698500" y="3386025"/>
            <a:ext cx="3659400" cy="505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/>
          <p:nvPr>
            <p:ph idx="1" type="body"/>
          </p:nvPr>
        </p:nvSpPr>
        <p:spPr>
          <a:xfrm>
            <a:off x="752325" y="792025"/>
            <a:ext cx="7584600" cy="348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get profile of this user</a:t>
            </a:r>
            <a:endParaRPr/>
          </a:p>
        </p:txBody>
      </p:sp>
      <p:sp>
        <p:nvSpPr>
          <p:cNvPr id="370" name="Google Shape;370;p38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could call this method</a:t>
            </a:r>
            <a:endParaRPr/>
          </a:p>
        </p:txBody>
      </p:sp>
      <p:pic>
        <p:nvPicPr>
          <p:cNvPr id="371" name="Google Shape;3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325" y="1373263"/>
            <a:ext cx="4333175" cy="7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325" y="2140738"/>
            <a:ext cx="289560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4725" y="2547263"/>
            <a:ext cx="295275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8"/>
          <p:cNvSpPr/>
          <p:nvPr/>
        </p:nvSpPr>
        <p:spPr>
          <a:xfrm flipH="1" rot="10800000">
            <a:off x="1089225" y="2640600"/>
            <a:ext cx="2365500" cy="2766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/>
          <p:nvPr>
            <p:ph idx="1" type="body"/>
          </p:nvPr>
        </p:nvSpPr>
        <p:spPr>
          <a:xfrm>
            <a:off x="628650" y="897825"/>
            <a:ext cx="8111100" cy="386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Try to register two users into your system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Try to add a profile to these two users as below with url request (/addprofile)</a:t>
            </a:r>
            <a:endParaRPr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1st user: phone:010 999 888, address: Kampot</a:t>
            </a:r>
            <a:endParaRPr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2nd user: phone: 012 777 666, address: Phnom Penh</a:t>
            </a:r>
            <a:endParaRPr/>
          </a:p>
          <a:p>
            <a:pPr indent="-406400" lvl="0" marL="5143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Show all users profile  with url request (/showprofiles): user id, name, email, phone and address </a:t>
            </a:r>
            <a:endParaRPr/>
          </a:p>
        </p:txBody>
      </p:sp>
      <p:sp>
        <p:nvSpPr>
          <p:cNvPr id="380" name="Google Shape;380;p39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[20mn]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 txBox="1"/>
          <p:nvPr>
            <p:ph idx="1" type="body"/>
          </p:nvPr>
        </p:nvSpPr>
        <p:spPr>
          <a:xfrm>
            <a:off x="628650" y="995025"/>
            <a:ext cx="7886700" cy="35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Using profile relationship to save profile</a:t>
            </a:r>
            <a:endParaRPr/>
          </a:p>
        </p:txBody>
      </p:sp>
      <p:sp>
        <p:nvSpPr>
          <p:cNvPr id="386" name="Google Shape;386;p40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way to add profile</a:t>
            </a:r>
            <a:endParaRPr/>
          </a:p>
        </p:txBody>
      </p:sp>
      <p:pic>
        <p:nvPicPr>
          <p:cNvPr id="387" name="Google Shape;3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338" y="1857375"/>
            <a:ext cx="526732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0"/>
          <p:cNvSpPr/>
          <p:nvPr/>
        </p:nvSpPr>
        <p:spPr>
          <a:xfrm flipH="1" rot="10800000">
            <a:off x="1393025" y="2189150"/>
            <a:ext cx="5250600" cy="750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0"/>
          <p:cNvSpPr/>
          <p:nvPr/>
        </p:nvSpPr>
        <p:spPr>
          <a:xfrm flipH="1" rot="10800000">
            <a:off x="1652575" y="2861900"/>
            <a:ext cx="5250600" cy="505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/>
          <p:nvPr>
            <p:ph idx="1" type="body"/>
          </p:nvPr>
        </p:nvSpPr>
        <p:spPr>
          <a:xfrm>
            <a:off x="628650" y="1628225"/>
            <a:ext cx="7886700" cy="23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But need mass </a:t>
            </a:r>
            <a:r>
              <a:rPr b="1" lang="en">
                <a:solidFill>
                  <a:srgbClr val="0000FF"/>
                </a:solidFill>
              </a:rPr>
              <a:t>assignment</a:t>
            </a:r>
            <a:r>
              <a:rPr b="1" lang="en">
                <a:solidFill>
                  <a:srgbClr val="FF0000"/>
                </a:solidFill>
              </a:rPr>
              <a:t>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95" name="Google Shape;395;p41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way to add profile</a:t>
            </a:r>
            <a:endParaRPr/>
          </a:p>
        </p:txBody>
      </p:sp>
      <p:pic>
        <p:nvPicPr>
          <p:cNvPr id="396" name="Google Shape;3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25" y="1383250"/>
            <a:ext cx="8791075" cy="3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9087" y="2314025"/>
            <a:ext cx="4545826" cy="27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1"/>
          <p:cNvSpPr/>
          <p:nvPr/>
        </p:nvSpPr>
        <p:spPr>
          <a:xfrm flipH="1" rot="10800000">
            <a:off x="2619850" y="3906100"/>
            <a:ext cx="3690600" cy="838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idx="1" type="body"/>
          </p:nvPr>
        </p:nvSpPr>
        <p:spPr>
          <a:xfrm>
            <a:off x="552450" y="890550"/>
            <a:ext cx="8372400" cy="369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One to one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One to many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Many to many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2"/>
          <p:cNvSpPr txBox="1"/>
          <p:nvPr>
            <p:ph idx="1" type="body"/>
          </p:nvPr>
        </p:nvSpPr>
        <p:spPr>
          <a:xfrm>
            <a:off x="628650" y="2237825"/>
            <a:ext cx="7886700" cy="23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But need mass assignment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04" name="Google Shape;404;p42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way to add profile</a:t>
            </a:r>
            <a:endParaRPr/>
          </a:p>
        </p:txBody>
      </p:sp>
      <p:pic>
        <p:nvPicPr>
          <p:cNvPr id="405" name="Google Shape;4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2938"/>
            <a:ext cx="8825192" cy="104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3"/>
          <p:cNvSpPr txBox="1"/>
          <p:nvPr>
            <p:ph idx="1" type="body"/>
          </p:nvPr>
        </p:nvSpPr>
        <p:spPr>
          <a:xfrm>
            <a:off x="628650" y="3533225"/>
            <a:ext cx="7886700" cy="23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But need mass assignment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11" name="Google Shape;411;p43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way to add profile</a:t>
            </a:r>
            <a:endParaRPr/>
          </a:p>
        </p:txBody>
      </p:sp>
      <p:pic>
        <p:nvPicPr>
          <p:cNvPr id="412" name="Google Shape;41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021888"/>
            <a:ext cx="42291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4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[10mn]</a:t>
            </a:r>
            <a:endParaRPr/>
          </a:p>
        </p:txBody>
      </p:sp>
      <p:pic>
        <p:nvPicPr>
          <p:cNvPr id="418" name="Google Shape;41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550" y="1042938"/>
            <a:ext cx="3390269" cy="394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19151"/>
            <a:ext cx="5234176" cy="347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0" name="Google Shape;420;p44"/>
          <p:cNvCxnSpPr>
            <a:stCxn id="419" idx="2"/>
          </p:cNvCxnSpPr>
          <p:nvPr/>
        </p:nvCxnSpPr>
        <p:spPr>
          <a:xfrm flipH="1" rot="10800000">
            <a:off x="2769488" y="1377576"/>
            <a:ext cx="3108900" cy="32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44"/>
          <p:cNvSpPr txBox="1"/>
          <p:nvPr/>
        </p:nvSpPr>
        <p:spPr>
          <a:xfrm>
            <a:off x="6245675" y="687850"/>
            <a:ext cx="1928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view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5"/>
          <p:cNvSpPr txBox="1"/>
          <p:nvPr>
            <p:ph type="title"/>
          </p:nvPr>
        </p:nvSpPr>
        <p:spPr>
          <a:xfrm>
            <a:off x="704850" y="14938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Update Profile</a:t>
            </a:r>
            <a:endParaRPr sz="6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profile</a:t>
            </a:r>
            <a:endParaRPr/>
          </a:p>
        </p:txBody>
      </p:sp>
      <p:pic>
        <p:nvPicPr>
          <p:cNvPr id="432" name="Google Shape;4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2390775"/>
            <a:ext cx="800100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6"/>
          <p:cNvSpPr txBox="1"/>
          <p:nvPr>
            <p:ph idx="1" type="body"/>
          </p:nvPr>
        </p:nvSpPr>
        <p:spPr>
          <a:xfrm>
            <a:off x="685800" y="1019175"/>
            <a:ext cx="7886700" cy="23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Ex:</a:t>
            </a:r>
            <a:r>
              <a:rPr lang="en"/>
              <a:t> we want to update the phone number of user who has id=1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6"/>
          <p:cNvSpPr/>
          <p:nvPr/>
        </p:nvSpPr>
        <p:spPr>
          <a:xfrm flipH="1" rot="10800000">
            <a:off x="780700" y="3090500"/>
            <a:ext cx="7623300" cy="505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"/>
          <p:cNvSpPr txBox="1"/>
          <p:nvPr>
            <p:ph type="title"/>
          </p:nvPr>
        </p:nvSpPr>
        <p:spPr>
          <a:xfrm>
            <a:off x="704850" y="14938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Delete</a:t>
            </a:r>
            <a:r>
              <a:rPr lang="en" sz="6000"/>
              <a:t> Profile</a:t>
            </a:r>
            <a:endParaRPr sz="6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8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r>
              <a:rPr lang="en"/>
              <a:t> profile</a:t>
            </a:r>
            <a:endParaRPr/>
          </a:p>
        </p:txBody>
      </p:sp>
      <p:pic>
        <p:nvPicPr>
          <p:cNvPr id="445" name="Google Shape;44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525" y="1882838"/>
            <a:ext cx="455295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8"/>
          <p:cNvSpPr txBox="1"/>
          <p:nvPr>
            <p:ph idx="1" type="body"/>
          </p:nvPr>
        </p:nvSpPr>
        <p:spPr>
          <a:xfrm>
            <a:off x="685800" y="866775"/>
            <a:ext cx="7886700" cy="23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Ex:</a:t>
            </a:r>
            <a:r>
              <a:rPr lang="en"/>
              <a:t> we want to delete profile of user who has id=1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8"/>
          <p:cNvSpPr/>
          <p:nvPr/>
        </p:nvSpPr>
        <p:spPr>
          <a:xfrm flipH="1" rot="10800000">
            <a:off x="1390300" y="2557100"/>
            <a:ext cx="6398700" cy="505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9"/>
          <p:cNvSpPr txBox="1"/>
          <p:nvPr>
            <p:ph idx="1" type="body"/>
          </p:nvPr>
        </p:nvSpPr>
        <p:spPr>
          <a:xfrm>
            <a:off x="628650" y="897825"/>
            <a:ext cx="8111100" cy="386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5143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Continue from the previous activity</a:t>
            </a:r>
            <a:endParaRPr/>
          </a:p>
          <a:p>
            <a:pPr indent="-406400" lvl="0" marL="5143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Inside your show all profiles view, add </a:t>
            </a:r>
            <a:r>
              <a:rPr b="1" lang="en"/>
              <a:t>edit </a:t>
            </a:r>
            <a:r>
              <a:rPr lang="en"/>
              <a:t>and </a:t>
            </a:r>
            <a:r>
              <a:rPr b="1" lang="en"/>
              <a:t>delete </a:t>
            </a:r>
            <a:r>
              <a:rPr lang="en"/>
              <a:t>button for edit and delete the </a:t>
            </a:r>
            <a:r>
              <a:rPr lang="en"/>
              <a:t>corresponding</a:t>
            </a:r>
            <a:r>
              <a:rPr lang="en"/>
              <a:t> profile </a:t>
            </a:r>
            <a:endParaRPr/>
          </a:p>
        </p:txBody>
      </p:sp>
      <p:sp>
        <p:nvSpPr>
          <p:cNvPr id="453" name="Google Shape;453;p49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[20mn]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0"/>
          <p:cNvSpPr txBox="1"/>
          <p:nvPr>
            <p:ph idx="1" type="body"/>
          </p:nvPr>
        </p:nvSpPr>
        <p:spPr>
          <a:xfrm>
            <a:off x="628650" y="890550"/>
            <a:ext cx="7886700" cy="369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 </a:t>
            </a:r>
            <a:r>
              <a:rPr b="1" lang="en"/>
              <a:t>profile </a:t>
            </a:r>
            <a:r>
              <a:rPr lang="en"/>
              <a:t>belongs to a user so we place the user method inside the profile model.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The user method should call the </a:t>
            </a:r>
            <a:r>
              <a:rPr b="1" lang="en"/>
              <a:t>belognsTo </a:t>
            </a:r>
            <a:r>
              <a:rPr lang="en"/>
              <a:t>method and return its relationship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0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</a:t>
            </a:r>
            <a:r>
              <a:rPr lang="en"/>
              <a:t>Relationship </a:t>
            </a:r>
            <a:endParaRPr/>
          </a:p>
        </p:txBody>
      </p:sp>
      <p:pic>
        <p:nvPicPr>
          <p:cNvPr id="460" name="Google Shape;46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525" y="2647950"/>
            <a:ext cx="4607725" cy="24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1"/>
          <p:cNvSpPr txBox="1"/>
          <p:nvPr>
            <p:ph idx="1" type="body"/>
          </p:nvPr>
        </p:nvSpPr>
        <p:spPr>
          <a:xfrm>
            <a:off x="628650" y="890550"/>
            <a:ext cx="7886700" cy="369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We want to know user name of profile which has id =1 </a:t>
            </a:r>
            <a:endParaRPr/>
          </a:p>
        </p:txBody>
      </p:sp>
      <p:sp>
        <p:nvSpPr>
          <p:cNvPr id="466" name="Google Shape;466;p51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467" name="Google Shape;46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500" y="2184975"/>
            <a:ext cx="47529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628650" y="17224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One to one</a:t>
            </a:r>
            <a:endParaRPr sz="6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2"/>
          <p:cNvSpPr txBox="1"/>
          <p:nvPr>
            <p:ph type="title"/>
          </p:nvPr>
        </p:nvSpPr>
        <p:spPr>
          <a:xfrm>
            <a:off x="704850" y="17224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One to many</a:t>
            </a:r>
            <a:endParaRPr sz="6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3"/>
          <p:cNvSpPr txBox="1"/>
          <p:nvPr>
            <p:ph idx="1" type="body"/>
          </p:nvPr>
        </p:nvSpPr>
        <p:spPr>
          <a:xfrm>
            <a:off x="628650" y="890550"/>
            <a:ext cx="7886700" cy="369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 user could have many posts and a post belongs to a user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3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479" name="Google Shape;47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300" y="1886125"/>
            <a:ext cx="4276400" cy="31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4"/>
          <p:cNvSpPr txBox="1"/>
          <p:nvPr>
            <p:ph idx="1" type="body"/>
          </p:nvPr>
        </p:nvSpPr>
        <p:spPr>
          <a:xfrm>
            <a:off x="628650" y="1026325"/>
            <a:ext cx="7886700" cy="340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We already have </a:t>
            </a:r>
            <a:r>
              <a:rPr b="1" lang="en"/>
              <a:t>Post </a:t>
            </a:r>
            <a:r>
              <a:rPr lang="en"/>
              <a:t>and </a:t>
            </a:r>
            <a:r>
              <a:rPr b="1" lang="en"/>
              <a:t>User model </a:t>
            </a:r>
            <a:r>
              <a:rPr lang="en"/>
              <a:t>and </a:t>
            </a:r>
            <a:r>
              <a:rPr b="1" lang="en"/>
              <a:t>table </a:t>
            </a: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So we need to add another column to posts in order to make relationship between posts and users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4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Remark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5"/>
          <p:cNvSpPr txBox="1"/>
          <p:nvPr>
            <p:ph idx="1" type="body"/>
          </p:nvPr>
        </p:nvSpPr>
        <p:spPr>
          <a:xfrm>
            <a:off x="628650" y="995025"/>
            <a:ext cx="7886700" cy="35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php artisan make:migration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dd_user_id_to_posts_table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1" name="Google Shape;491;p55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column migration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6"/>
          <p:cNvSpPr txBox="1"/>
          <p:nvPr>
            <p:ph idx="1" type="body"/>
          </p:nvPr>
        </p:nvSpPr>
        <p:spPr>
          <a:xfrm>
            <a:off x="734775" y="903850"/>
            <a:ext cx="7669200" cy="352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the </a:t>
            </a:r>
            <a:r>
              <a:rPr b="1" lang="en"/>
              <a:t>up() method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6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column and foreign key in up method</a:t>
            </a:r>
            <a:endParaRPr/>
          </a:p>
        </p:txBody>
      </p:sp>
      <p:pic>
        <p:nvPicPr>
          <p:cNvPr id="498" name="Google Shape;49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13" y="1663800"/>
            <a:ext cx="77438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7"/>
          <p:cNvSpPr txBox="1"/>
          <p:nvPr>
            <p:ph idx="1" type="body"/>
          </p:nvPr>
        </p:nvSpPr>
        <p:spPr>
          <a:xfrm>
            <a:off x="734775" y="903850"/>
            <a:ext cx="7669200" cy="7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the </a:t>
            </a:r>
            <a:r>
              <a:rPr b="1" lang="en"/>
              <a:t>down</a:t>
            </a:r>
            <a:r>
              <a:rPr b="1" lang="en"/>
              <a:t>() method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7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</a:t>
            </a:r>
            <a:r>
              <a:rPr lang="en"/>
              <a:t> column in down method</a:t>
            </a:r>
            <a:endParaRPr/>
          </a:p>
        </p:txBody>
      </p:sp>
      <p:pic>
        <p:nvPicPr>
          <p:cNvPr id="505" name="Google Shape;50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38" y="1838325"/>
            <a:ext cx="7781925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7"/>
          <p:cNvSpPr txBox="1"/>
          <p:nvPr>
            <p:ph idx="1" type="body"/>
          </p:nvPr>
        </p:nvSpPr>
        <p:spPr>
          <a:xfrm>
            <a:off x="737413" y="4072850"/>
            <a:ext cx="7669200" cy="7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Run command: </a:t>
            </a:r>
            <a:r>
              <a:rPr b="1" lang="en"/>
              <a:t>php artisan migrate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8"/>
          <p:cNvSpPr txBox="1"/>
          <p:nvPr>
            <p:ph type="title"/>
          </p:nvPr>
        </p:nvSpPr>
        <p:spPr>
          <a:xfrm>
            <a:off x="628650" y="9652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Relationship between Model User and Post</a:t>
            </a:r>
            <a:endParaRPr sz="5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9"/>
          <p:cNvSpPr txBox="1"/>
          <p:nvPr>
            <p:ph idx="1" type="body"/>
          </p:nvPr>
        </p:nvSpPr>
        <p:spPr>
          <a:xfrm>
            <a:off x="628650" y="890550"/>
            <a:ext cx="7886700" cy="369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 user has </a:t>
            </a:r>
            <a:r>
              <a:rPr b="1" lang="en"/>
              <a:t>many posts </a:t>
            </a:r>
            <a:r>
              <a:rPr lang="en"/>
              <a:t>so we place the </a:t>
            </a:r>
            <a:r>
              <a:rPr b="1" lang="en"/>
              <a:t>posts method </a:t>
            </a:r>
            <a:r>
              <a:rPr lang="en"/>
              <a:t>inside the </a:t>
            </a:r>
            <a:r>
              <a:rPr b="1" lang="en"/>
              <a:t>user model</a:t>
            </a:r>
            <a:r>
              <a:rPr lang="en"/>
              <a:t>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The </a:t>
            </a:r>
            <a:r>
              <a:rPr b="1" lang="en"/>
              <a:t>posts method </a:t>
            </a:r>
            <a:r>
              <a:rPr lang="en"/>
              <a:t>should call the </a:t>
            </a:r>
            <a:r>
              <a:rPr b="1" lang="en"/>
              <a:t>hasMany method</a:t>
            </a:r>
            <a:r>
              <a:rPr lang="en"/>
              <a:t> relationship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9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User to Post</a:t>
            </a:r>
            <a:endParaRPr/>
          </a:p>
        </p:txBody>
      </p:sp>
      <p:pic>
        <p:nvPicPr>
          <p:cNvPr id="518" name="Google Shape;51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600" y="2957838"/>
            <a:ext cx="543877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0"/>
          <p:cNvSpPr txBox="1"/>
          <p:nvPr>
            <p:ph idx="1" type="body"/>
          </p:nvPr>
        </p:nvSpPr>
        <p:spPr>
          <a:xfrm>
            <a:off x="628650" y="1010675"/>
            <a:ext cx="7886700" cy="349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Do the same as adding profile to user</a:t>
            </a:r>
            <a:endParaRPr/>
          </a:p>
        </p:txBody>
      </p:sp>
      <p:sp>
        <p:nvSpPr>
          <p:cNvPr id="524" name="Google Shape;524;p60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add posts to user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1"/>
          <p:cNvSpPr txBox="1"/>
          <p:nvPr>
            <p:ph idx="1" type="body"/>
          </p:nvPr>
        </p:nvSpPr>
        <p:spPr>
          <a:xfrm>
            <a:off x="628650" y="890550"/>
            <a:ext cx="7886700" cy="369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To save multiple records</a:t>
            </a:r>
            <a:endParaRPr/>
          </a:p>
        </p:txBody>
      </p:sp>
      <p:sp>
        <p:nvSpPr>
          <p:cNvPr id="530" name="Google Shape;530;p61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saveMany()</a:t>
            </a:r>
            <a:endParaRPr/>
          </a:p>
        </p:txBody>
      </p:sp>
      <p:pic>
        <p:nvPicPr>
          <p:cNvPr id="531" name="Google Shape;53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8" y="1724025"/>
            <a:ext cx="766762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idx="1" type="body"/>
          </p:nvPr>
        </p:nvSpPr>
        <p:spPr>
          <a:xfrm>
            <a:off x="628650" y="897825"/>
            <a:ext cx="8111100" cy="345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User has a profile which means a profile belongs to a user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1:1</a:t>
            </a:r>
            <a:endParaRPr/>
          </a:p>
        </p:txBody>
      </p:sp>
      <p:pic>
        <p:nvPicPr>
          <p:cNvPr id="292" name="Google Shape;2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25" y="2094163"/>
            <a:ext cx="732472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6"/>
          <p:cNvSpPr/>
          <p:nvPr/>
        </p:nvSpPr>
        <p:spPr>
          <a:xfrm>
            <a:off x="5648675" y="3597400"/>
            <a:ext cx="2866800" cy="3063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2"/>
          <p:cNvSpPr txBox="1"/>
          <p:nvPr>
            <p:ph idx="1" type="body"/>
          </p:nvPr>
        </p:nvSpPr>
        <p:spPr>
          <a:xfrm>
            <a:off x="628650" y="890550"/>
            <a:ext cx="7886700" cy="369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To save multiple records</a:t>
            </a:r>
            <a:endParaRPr/>
          </a:p>
        </p:txBody>
      </p:sp>
      <p:sp>
        <p:nvSpPr>
          <p:cNvPr id="537" name="Google Shape;537;p62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r>
              <a:rPr lang="en"/>
              <a:t>Many()</a:t>
            </a:r>
            <a:endParaRPr/>
          </a:p>
        </p:txBody>
      </p:sp>
      <p:pic>
        <p:nvPicPr>
          <p:cNvPr id="538" name="Google Shape;53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950" y="1719250"/>
            <a:ext cx="61341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3"/>
          <p:cNvSpPr txBox="1"/>
          <p:nvPr>
            <p:ph idx="1" type="body"/>
          </p:nvPr>
        </p:nvSpPr>
        <p:spPr>
          <a:xfrm>
            <a:off x="734775" y="890550"/>
            <a:ext cx="7780500" cy="369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Get a specific user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Get all his/her posts</a:t>
            </a:r>
            <a:endParaRPr/>
          </a:p>
        </p:txBody>
      </p:sp>
      <p:sp>
        <p:nvSpPr>
          <p:cNvPr id="544" name="Google Shape;544;p63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all posts of specific user</a:t>
            </a:r>
            <a:endParaRPr/>
          </a:p>
        </p:txBody>
      </p:sp>
      <p:pic>
        <p:nvPicPr>
          <p:cNvPr id="545" name="Google Shape;54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566900"/>
            <a:ext cx="4516800" cy="4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2950" y="2571750"/>
            <a:ext cx="2161677" cy="6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4"/>
          <p:cNvSpPr txBox="1"/>
          <p:nvPr>
            <p:ph idx="1" type="body"/>
          </p:nvPr>
        </p:nvSpPr>
        <p:spPr>
          <a:xfrm>
            <a:off x="734775" y="890550"/>
            <a:ext cx="7780500" cy="369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Get a specific user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Get all his/her posts title</a:t>
            </a:r>
            <a:endParaRPr/>
          </a:p>
        </p:txBody>
      </p:sp>
      <p:sp>
        <p:nvSpPr>
          <p:cNvPr id="552" name="Google Shape;552;p64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all posts title of specific user</a:t>
            </a:r>
            <a:endParaRPr/>
          </a:p>
        </p:txBody>
      </p:sp>
      <p:pic>
        <p:nvPicPr>
          <p:cNvPr id="553" name="Google Shape;55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566900"/>
            <a:ext cx="4516800" cy="4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3650" y="2727625"/>
            <a:ext cx="5086925" cy="3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64"/>
          <p:cNvSpPr/>
          <p:nvPr/>
        </p:nvSpPr>
        <p:spPr>
          <a:xfrm>
            <a:off x="4378100" y="3306525"/>
            <a:ext cx="3306600" cy="719400"/>
          </a:xfrm>
          <a:prstGeom prst="wedgeRectCallout">
            <a:avLst>
              <a:gd fmla="val -43982" name="adj1"/>
              <a:gd fmla="val -8829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Method of collection 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5"/>
          <p:cNvSpPr txBox="1"/>
          <p:nvPr>
            <p:ph idx="1" type="body"/>
          </p:nvPr>
        </p:nvSpPr>
        <p:spPr>
          <a:xfrm>
            <a:off x="628650" y="890550"/>
            <a:ext cx="7886700" cy="369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After user log in 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Add the add post button to allow the authenticated user to create any post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Add show all posts button to allow the authenticated user to see all his/her posts</a:t>
            </a:r>
            <a:endParaRPr/>
          </a:p>
        </p:txBody>
      </p:sp>
      <p:sp>
        <p:nvSpPr>
          <p:cNvPr id="561" name="Google Shape;561;p65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r>
              <a:rPr lang="en"/>
              <a:t>[20mn]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6"/>
          <p:cNvSpPr txBox="1"/>
          <p:nvPr>
            <p:ph idx="1" type="body"/>
          </p:nvPr>
        </p:nvSpPr>
        <p:spPr>
          <a:xfrm>
            <a:off x="628650" y="890550"/>
            <a:ext cx="7886700" cy="369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66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Post from User</a:t>
            </a:r>
            <a:endParaRPr/>
          </a:p>
        </p:txBody>
      </p:sp>
      <p:pic>
        <p:nvPicPr>
          <p:cNvPr id="568" name="Google Shape;56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713" y="1566863"/>
            <a:ext cx="68865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7"/>
          <p:cNvSpPr txBox="1"/>
          <p:nvPr>
            <p:ph idx="1" type="body"/>
          </p:nvPr>
        </p:nvSpPr>
        <p:spPr>
          <a:xfrm>
            <a:off x="628650" y="890550"/>
            <a:ext cx="7886700" cy="369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67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r>
              <a:rPr lang="en"/>
              <a:t> Post from User</a:t>
            </a:r>
            <a:endParaRPr/>
          </a:p>
        </p:txBody>
      </p:sp>
      <p:pic>
        <p:nvPicPr>
          <p:cNvPr id="575" name="Google Shape;57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38" y="1490988"/>
            <a:ext cx="76295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325" y="2466975"/>
            <a:ext cx="72961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8"/>
          <p:cNvSpPr txBox="1"/>
          <p:nvPr>
            <p:ph idx="1" type="body"/>
          </p:nvPr>
        </p:nvSpPr>
        <p:spPr>
          <a:xfrm>
            <a:off x="628650" y="890550"/>
            <a:ext cx="7886700" cy="369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 post </a:t>
            </a:r>
            <a:r>
              <a:rPr b="1" lang="en"/>
              <a:t>belongs </a:t>
            </a:r>
            <a:r>
              <a:rPr lang="en"/>
              <a:t>to a </a:t>
            </a:r>
            <a:r>
              <a:rPr b="1" lang="en"/>
              <a:t>user </a:t>
            </a:r>
            <a:r>
              <a:rPr lang="en"/>
              <a:t>so we place the </a:t>
            </a:r>
            <a:r>
              <a:rPr b="1" lang="en"/>
              <a:t>user </a:t>
            </a:r>
            <a:r>
              <a:rPr lang="en"/>
              <a:t>method inside the </a:t>
            </a:r>
            <a:r>
              <a:rPr b="1" lang="en"/>
              <a:t>post </a:t>
            </a:r>
            <a:r>
              <a:rPr lang="en"/>
              <a:t>model.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The </a:t>
            </a:r>
            <a:r>
              <a:rPr b="1" lang="en"/>
              <a:t>user </a:t>
            </a:r>
            <a:r>
              <a:rPr lang="en"/>
              <a:t>method should call the </a:t>
            </a:r>
            <a:r>
              <a:rPr b="1" lang="en"/>
              <a:t>belongsTo </a:t>
            </a:r>
            <a:r>
              <a:rPr lang="en"/>
              <a:t>method and return its relationship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8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Post to</a:t>
            </a:r>
            <a:r>
              <a:rPr lang="en"/>
              <a:t> </a:t>
            </a:r>
            <a:r>
              <a:rPr lang="en"/>
              <a:t>User</a:t>
            </a:r>
            <a:endParaRPr/>
          </a:p>
        </p:txBody>
      </p:sp>
      <p:pic>
        <p:nvPicPr>
          <p:cNvPr id="583" name="Google Shape;58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488" y="2668363"/>
            <a:ext cx="68865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9"/>
          <p:cNvSpPr txBox="1"/>
          <p:nvPr>
            <p:ph idx="1" type="body"/>
          </p:nvPr>
        </p:nvSpPr>
        <p:spPr>
          <a:xfrm>
            <a:off x="628650" y="890550"/>
            <a:ext cx="7886700" cy="369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What is the user name of the post id = 2?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69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Post to User Example</a:t>
            </a:r>
            <a:endParaRPr/>
          </a:p>
        </p:txBody>
      </p:sp>
      <p:pic>
        <p:nvPicPr>
          <p:cNvPr id="590" name="Google Shape;59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675" y="1643425"/>
            <a:ext cx="5074996" cy="6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5200" y="2378225"/>
            <a:ext cx="3747840" cy="6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0"/>
          <p:cNvSpPr txBox="1"/>
          <p:nvPr>
            <p:ph idx="1" type="body"/>
          </p:nvPr>
        </p:nvSpPr>
        <p:spPr>
          <a:xfrm>
            <a:off x="628650" y="890550"/>
            <a:ext cx="7886700" cy="369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After user log in 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Continue</a:t>
            </a:r>
            <a:r>
              <a:rPr lang="en"/>
              <a:t> from the last activity try to add </a:t>
            </a:r>
            <a:r>
              <a:rPr b="1" lang="en"/>
              <a:t>edit </a:t>
            </a:r>
            <a:r>
              <a:rPr lang="en"/>
              <a:t>and </a:t>
            </a:r>
            <a:r>
              <a:rPr b="1" lang="en"/>
              <a:t>delete </a:t>
            </a:r>
            <a:r>
              <a:rPr lang="en"/>
              <a:t>button for each post and </a:t>
            </a:r>
            <a:r>
              <a:rPr b="1" lang="en"/>
              <a:t>delete all </a:t>
            </a:r>
            <a:r>
              <a:rPr lang="en"/>
              <a:t>button</a:t>
            </a:r>
            <a:endParaRPr/>
          </a:p>
        </p:txBody>
      </p:sp>
      <p:sp>
        <p:nvSpPr>
          <p:cNvPr id="597" name="Google Shape;597;p70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Activity[20mn]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"/>
          <p:cNvSpPr txBox="1"/>
          <p:nvPr>
            <p:ph type="title"/>
          </p:nvPr>
        </p:nvSpPr>
        <p:spPr>
          <a:xfrm>
            <a:off x="704850" y="17224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</a:t>
            </a:r>
            <a:r>
              <a:rPr lang="en" sz="6000"/>
              <a:t>any to Many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idx="1" type="body"/>
          </p:nvPr>
        </p:nvSpPr>
        <p:spPr>
          <a:xfrm>
            <a:off x="628650" y="1056250"/>
            <a:ext cx="7886700" cy="352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Create profile table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Create relationship between profile and user </a:t>
            </a:r>
            <a:r>
              <a:rPr lang="en">
                <a:solidFill>
                  <a:schemeClr val="dk1"/>
                </a:solidFill>
              </a:rPr>
              <a:t>table 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">
                <a:solidFill>
                  <a:schemeClr val="dk1"/>
                </a:solidFill>
              </a:rPr>
              <a:t>Define relationship between the two models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we do?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2"/>
          <p:cNvSpPr txBox="1"/>
          <p:nvPr>
            <p:ph idx="1" type="body"/>
          </p:nvPr>
        </p:nvSpPr>
        <p:spPr>
          <a:xfrm>
            <a:off x="1860355" y="1383906"/>
            <a:ext cx="5423400" cy="31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72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and Tag</a:t>
            </a:r>
            <a:endParaRPr/>
          </a:p>
        </p:txBody>
      </p:sp>
      <p:pic>
        <p:nvPicPr>
          <p:cNvPr id="609" name="Google Shape;60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150" y="957056"/>
            <a:ext cx="6731200" cy="415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3"/>
          <p:cNvSpPr txBox="1"/>
          <p:nvPr>
            <p:ph idx="1" type="body"/>
          </p:nvPr>
        </p:nvSpPr>
        <p:spPr>
          <a:xfrm>
            <a:off x="628650" y="1056250"/>
            <a:ext cx="7886700" cy="352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73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 migration file and model</a:t>
            </a:r>
            <a:endParaRPr/>
          </a:p>
        </p:txBody>
      </p:sp>
      <p:pic>
        <p:nvPicPr>
          <p:cNvPr id="616" name="Google Shape;61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875" y="1276125"/>
            <a:ext cx="4699825" cy="3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75" y="1777818"/>
            <a:ext cx="9144000" cy="3088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4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post_tag </a:t>
            </a:r>
            <a:r>
              <a:rPr lang="en"/>
              <a:t>migration</a:t>
            </a:r>
            <a:r>
              <a:rPr lang="en"/>
              <a:t> file</a:t>
            </a:r>
            <a:endParaRPr/>
          </a:p>
        </p:txBody>
      </p:sp>
      <p:pic>
        <p:nvPicPr>
          <p:cNvPr id="623" name="Google Shape;62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092472"/>
            <a:ext cx="7428750" cy="3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6363" y="1671497"/>
            <a:ext cx="5651266" cy="3369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5"/>
          <p:cNvSpPr txBox="1"/>
          <p:nvPr>
            <p:ph type="title"/>
          </p:nvPr>
        </p:nvSpPr>
        <p:spPr>
          <a:xfrm>
            <a:off x="628650" y="9652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Relationship between Model Post and Tag</a:t>
            </a:r>
            <a:endParaRPr sz="55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6"/>
          <p:cNvSpPr txBox="1"/>
          <p:nvPr>
            <p:ph idx="1" type="body"/>
          </p:nvPr>
        </p:nvSpPr>
        <p:spPr>
          <a:xfrm>
            <a:off x="628650" y="751450"/>
            <a:ext cx="7821300" cy="352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 </a:t>
            </a:r>
            <a:r>
              <a:rPr b="1" lang="en"/>
              <a:t>tag </a:t>
            </a:r>
            <a:r>
              <a:rPr lang="en"/>
              <a:t>belongs to many </a:t>
            </a:r>
            <a:r>
              <a:rPr b="1" lang="en"/>
              <a:t>posts </a:t>
            </a:r>
            <a:r>
              <a:rPr lang="en"/>
              <a:t>so we place the </a:t>
            </a:r>
            <a:r>
              <a:rPr b="1" lang="en"/>
              <a:t>posts </a:t>
            </a:r>
            <a:r>
              <a:rPr lang="en"/>
              <a:t>method inside the </a:t>
            </a:r>
            <a:r>
              <a:rPr b="1" lang="en"/>
              <a:t>tag model</a:t>
            </a:r>
            <a:r>
              <a:rPr lang="en"/>
              <a:t>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The posts method should call the </a:t>
            </a:r>
            <a:r>
              <a:rPr b="1" lang="en"/>
              <a:t>belongsToMany </a:t>
            </a:r>
            <a:r>
              <a:rPr lang="en"/>
              <a:t>method and return its relationship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76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Tag to Post</a:t>
            </a:r>
            <a:endParaRPr/>
          </a:p>
        </p:txBody>
      </p:sp>
      <p:pic>
        <p:nvPicPr>
          <p:cNvPr id="636" name="Google Shape;63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075" y="2694198"/>
            <a:ext cx="5718751" cy="22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7"/>
          <p:cNvSpPr txBox="1"/>
          <p:nvPr>
            <p:ph idx="1" type="body"/>
          </p:nvPr>
        </p:nvSpPr>
        <p:spPr>
          <a:xfrm>
            <a:off x="628650" y="751450"/>
            <a:ext cx="7821300" cy="352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 </a:t>
            </a:r>
            <a:r>
              <a:rPr b="1" lang="en"/>
              <a:t>Post</a:t>
            </a:r>
            <a:r>
              <a:rPr b="1" lang="en"/>
              <a:t> </a:t>
            </a:r>
            <a:r>
              <a:rPr lang="en"/>
              <a:t>belongs to many </a:t>
            </a:r>
            <a:r>
              <a:rPr b="1" lang="en"/>
              <a:t>tag</a:t>
            </a:r>
            <a:r>
              <a:rPr b="1" lang="en"/>
              <a:t>s </a:t>
            </a:r>
            <a:r>
              <a:rPr lang="en"/>
              <a:t>so we place the </a:t>
            </a:r>
            <a:r>
              <a:rPr b="1" lang="en"/>
              <a:t>tag</a:t>
            </a:r>
            <a:r>
              <a:rPr b="1" lang="en"/>
              <a:t>s </a:t>
            </a:r>
            <a:r>
              <a:rPr lang="en"/>
              <a:t>method inside the </a:t>
            </a:r>
            <a:r>
              <a:rPr b="1" lang="en"/>
              <a:t>post</a:t>
            </a:r>
            <a:r>
              <a:rPr b="1" lang="en"/>
              <a:t> model</a:t>
            </a:r>
            <a:r>
              <a:rPr lang="en"/>
              <a:t>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The </a:t>
            </a:r>
            <a:r>
              <a:rPr b="1" lang="en"/>
              <a:t>tags</a:t>
            </a:r>
            <a:r>
              <a:rPr lang="en"/>
              <a:t> method should call the </a:t>
            </a:r>
            <a:r>
              <a:rPr b="1" lang="en"/>
              <a:t>belongsToMany </a:t>
            </a:r>
            <a:r>
              <a:rPr lang="en"/>
              <a:t>method and return its relationship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77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Post to Tag</a:t>
            </a:r>
            <a:endParaRPr/>
          </a:p>
        </p:txBody>
      </p:sp>
      <p:pic>
        <p:nvPicPr>
          <p:cNvPr id="643" name="Google Shape;64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275" y="2571738"/>
            <a:ext cx="62960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8"/>
          <p:cNvSpPr txBox="1"/>
          <p:nvPr>
            <p:ph idx="1" type="body"/>
          </p:nvPr>
        </p:nvSpPr>
        <p:spPr>
          <a:xfrm>
            <a:off x="628650" y="979725"/>
            <a:ext cx="7886700" cy="360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Using tags() and create() or createMany()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78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tag and add it to post</a:t>
            </a:r>
            <a:endParaRPr/>
          </a:p>
        </p:txBody>
      </p:sp>
      <p:pic>
        <p:nvPicPr>
          <p:cNvPr id="650" name="Google Shape;65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50" y="1796575"/>
            <a:ext cx="7616300" cy="5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00" y="2790950"/>
            <a:ext cx="8593601" cy="34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9"/>
          <p:cNvSpPr txBox="1"/>
          <p:nvPr>
            <p:ph idx="1" type="body"/>
          </p:nvPr>
        </p:nvSpPr>
        <p:spPr>
          <a:xfrm>
            <a:off x="628650" y="979725"/>
            <a:ext cx="7886700" cy="360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2.  </a:t>
            </a:r>
            <a:r>
              <a:rPr lang="en"/>
              <a:t>Using tags() and attach()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79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tag and add it to post</a:t>
            </a:r>
            <a:endParaRPr/>
          </a:p>
        </p:txBody>
      </p:sp>
      <p:pic>
        <p:nvPicPr>
          <p:cNvPr id="658" name="Google Shape;65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100" y="1750650"/>
            <a:ext cx="4106200" cy="4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3350" y="2316375"/>
            <a:ext cx="3767800" cy="4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5800" y="2944025"/>
            <a:ext cx="3767800" cy="469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6950" y="3633525"/>
            <a:ext cx="3801350" cy="295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0"/>
          <p:cNvSpPr txBox="1"/>
          <p:nvPr>
            <p:ph idx="1" type="body"/>
          </p:nvPr>
        </p:nvSpPr>
        <p:spPr>
          <a:xfrm>
            <a:off x="628650" y="979725"/>
            <a:ext cx="7886700" cy="360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Using detach()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</a:t>
            </a:r>
            <a:r>
              <a:rPr lang="en"/>
              <a:t>: remove tag id = 3 from post id=2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80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tag from post</a:t>
            </a:r>
            <a:endParaRPr/>
          </a:p>
        </p:txBody>
      </p:sp>
      <p:pic>
        <p:nvPicPr>
          <p:cNvPr id="668" name="Google Shape;66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050" y="2316375"/>
            <a:ext cx="4796900" cy="4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900" y="2914050"/>
            <a:ext cx="4359372" cy="4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1750" y="3511725"/>
            <a:ext cx="4196825" cy="5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0125" y="4199925"/>
            <a:ext cx="3472294" cy="3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1"/>
          <p:cNvSpPr txBox="1"/>
          <p:nvPr>
            <p:ph idx="1" type="body"/>
          </p:nvPr>
        </p:nvSpPr>
        <p:spPr>
          <a:xfrm>
            <a:off x="628650" y="890550"/>
            <a:ext cx="7886700" cy="369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Create tags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Assign tags to any posts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Then try to show any post with all its associated tags</a:t>
            </a:r>
            <a:endParaRPr/>
          </a:p>
        </p:txBody>
      </p:sp>
      <p:sp>
        <p:nvSpPr>
          <p:cNvPr id="677" name="Google Shape;677;p81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Activity[20mn]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/>
          <p:nvPr>
            <p:ph type="title"/>
          </p:nvPr>
        </p:nvSpPr>
        <p:spPr>
          <a:xfrm>
            <a:off x="628650" y="17224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Create profile table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idx="1" type="body"/>
          </p:nvPr>
        </p:nvSpPr>
        <p:spPr>
          <a:xfrm>
            <a:off x="628650" y="1056250"/>
            <a:ext cx="7886700" cy="352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Create profile </a:t>
            </a:r>
            <a:r>
              <a:rPr b="1" lang="en"/>
              <a:t>model </a:t>
            </a:r>
            <a:r>
              <a:rPr lang="en"/>
              <a:t>and </a:t>
            </a:r>
            <a:r>
              <a:rPr b="1" lang="en"/>
              <a:t>migration </a:t>
            </a:r>
            <a:r>
              <a:rPr lang="en"/>
              <a:t>file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php artisan make:model Profile -m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9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profile table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type="title"/>
          </p:nvPr>
        </p:nvSpPr>
        <p:spPr>
          <a:xfrm>
            <a:off x="628650" y="4270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Create relationship between profile and user table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table</a:t>
            </a:r>
            <a:endParaRPr/>
          </a:p>
        </p:txBody>
      </p:sp>
      <p:pic>
        <p:nvPicPr>
          <p:cNvPr id="321" name="Google Shape;3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138" y="966388"/>
            <a:ext cx="6733724" cy="394816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1"/>
          <p:cNvSpPr/>
          <p:nvPr/>
        </p:nvSpPr>
        <p:spPr>
          <a:xfrm>
            <a:off x="2388050" y="2571750"/>
            <a:ext cx="4439400" cy="11481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