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ca2e3a1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ca2e3a1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e69558b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e69558b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2ad58b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2ad58b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ca2e3a1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ca2e3a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ca2e3a1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ca2e3a1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ca2e3a11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ca2e3a1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ca2e3a1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ca2e3a1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ca2e3a1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ca2e3a1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ca2e3a1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ca2e3a1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2">
  <p:cSld name="Pictures x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3" type="pic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3">
  <p:cSld name="Pictures x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/>
          <p:nvPr>
            <p:ph idx="3" type="pic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4" type="pic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4">
  <p:cSld name="Pictures x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3"/>
          <p:cNvSpPr/>
          <p:nvPr>
            <p:ph idx="2" type="pic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>
            <p:ph idx="3" type="pic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/>
          <p:nvPr>
            <p:ph idx="4" type="pic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/>
          <p:nvPr>
            <p:ph idx="5" type="pic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6">
  <p:cSld name="Pictures x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/>
          <p:nvPr>
            <p:ph idx="2" type="pic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>
            <p:ph idx="3" type="pic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/>
          <p:nvPr>
            <p:ph idx="4" type="pic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/>
          <p:nvPr>
            <p:ph idx="5" type="pic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6" type="pic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4"/>
          <p:cNvSpPr/>
          <p:nvPr>
            <p:ph idx="7" type="pic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Vide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>
            <p:ph idx="2" type="media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 list (x6)">
  <p:cSld name="Numbered list (x6)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3" type="body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4" type="body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5" type="body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6" type="body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lection Process">
  <p:cSld name="Selection Proces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17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3" type="body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4" type="body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tion to PN">
  <p:cSld name="Introduction to P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198" cy="4802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8"/>
          <p:cNvSpPr/>
          <p:nvPr/>
        </p:nvSpPr>
        <p:spPr>
          <a:xfrm rot="-533510">
            <a:off x="3936922" y="940590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9185825">
            <a:off x="5565303" y="1311132"/>
            <a:ext cx="2081259" cy="104264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8"/>
          <p:cNvSpPr/>
          <p:nvPr/>
        </p:nvSpPr>
        <p:spPr>
          <a:xfrm rot="-6005595">
            <a:off x="5381256" y="1187986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C Timeline">
  <p:cSld name="PNC Timelin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p19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170" name="Google Shape;170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173" name="Google Shape;173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176" name="Google Shape;176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179" name="Google Shape;179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182" name="Google Shape;182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185" name="Google Shape;185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188" name="Google Shape;188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 rot="8202291">
            <a:off x="2200064" y="1958723"/>
            <a:ext cx="914258" cy="270848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P Timeline">
  <p:cSld name="PNP Timelin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0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06" name="Google Shape;206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09" name="Google Shape;209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12" name="Google Shape;212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15" name="Google Shape;215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18" name="Google Shape;218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49998" cy="378418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0"/>
          <p:cNvSpPr/>
          <p:nvPr/>
        </p:nvSpPr>
        <p:spPr>
          <a:xfrm flipH="1" rot="9913546">
            <a:off x="3436023" y="1627862"/>
            <a:ext cx="914255" cy="5706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V Timeline">
  <p:cSld name="PNV Timelin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1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" name="Google Shape;235;p21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36" name="Google Shape;236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39" name="Google Shape;239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42" name="Google Shape;242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45" name="Google Shape;245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48" name="Google Shape;248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51" name="Google Shape;251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54" name="Google Shape;254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 flipH="1" rot="5747526">
            <a:off x="2653947" y="1361420"/>
            <a:ext cx="557799" cy="188303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2">
  <p:cSld name="Text columns x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3">
  <p:cSld name="Text columns x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rga chart">
  <p:cSld name="Orga char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>
            <p:ph idx="2" type="dgm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+ text ">
  <p:cSld name="Picture + text 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/>
          <p:nvPr>
            <p:ph idx="2" type="pic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icture">
  <p:cSld name="Text +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x1">
  <p:cSld name="Picture x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6</a:t>
            </a:r>
            <a:endParaRPr/>
          </a:p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Seeder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628650" y="1010325"/>
            <a:ext cx="7886700" cy="357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 specific class</a:t>
            </a:r>
            <a:endParaRPr/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25" y="2005350"/>
            <a:ext cx="6882925" cy="9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552450" y="890550"/>
            <a:ext cx="83724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Data Seeder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Faker library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628650" y="19510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DatabaseSeeder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628650" y="1011000"/>
            <a:ext cx="7886700" cy="342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</a:t>
            </a:r>
            <a:r>
              <a:rPr lang="en"/>
              <a:t>eeding your database with test/dummy data using seed classes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t/>
            </a:r>
            <a:endParaRPr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Seeder Class</a:t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13" y="2142100"/>
            <a:ext cx="38004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628650" y="1117475"/>
            <a:ext cx="7886700" cy="346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Insert a record into the posts table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 insert data into database use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php artisan db:seed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2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DatabaseSeeder run()</a:t>
            </a: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1613150"/>
            <a:ext cx="65151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628650" y="19510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Faker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idx="1" type="body"/>
          </p:nvPr>
        </p:nvSpPr>
        <p:spPr>
          <a:xfrm>
            <a:off x="734775" y="1056250"/>
            <a:ext cx="7780500" cy="35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It is php library to generate good random 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t/>
            </a:r>
            <a:endParaRPr/>
          </a:p>
        </p:txBody>
      </p:sp>
      <p:sp>
        <p:nvSpPr>
          <p:cNvPr id="310" name="Google Shape;310;p2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Faker library</a:t>
            </a:r>
            <a:endParaRPr/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525" y="1735350"/>
            <a:ext cx="5326550" cy="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663" y="2239525"/>
            <a:ext cx="58197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628650" y="995025"/>
            <a:ext cx="7886700" cy="35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Seeding 1000 random dummy data into your students table by using seeding and faker library</a:t>
            </a:r>
            <a:endParaRPr/>
          </a:p>
        </p:txBody>
      </p:sp>
      <p:sp>
        <p:nvSpPr>
          <p:cNvPr id="318" name="Google Shape;318;p30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Activity[15mn]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628650" y="1025650"/>
            <a:ext cx="7886700" cy="402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Create seeder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Write the same insert data in the run() function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Call it inside the run() of DatabaseSeeder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Finally run command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php artisan db:seed</a:t>
            </a:r>
            <a:endParaRPr/>
          </a:p>
        </p:txBody>
      </p:sp>
      <p:sp>
        <p:nvSpPr>
          <p:cNvPr id="324" name="Google Shape;324;p31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Seeder class</a:t>
            </a:r>
            <a:endParaRPr/>
          </a:p>
        </p:txBody>
      </p:sp>
      <p:pic>
        <p:nvPicPr>
          <p:cNvPr id="325" name="Google Shape;3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5" y="1643525"/>
            <a:ext cx="7354375" cy="4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963" y="3072838"/>
            <a:ext cx="62007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