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ravel.com/docs/6.x/database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students about the ways to query or interact with data in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https://laravel.com/docs/6.x/database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299dac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e299dac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2ad58b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2ad58b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e299dac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e299da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e299dac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e299dac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e299dac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e299dac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Laravel will assume that Post model stores records in the Posts table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e299dac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e299dac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e299dac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e299dac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them how to use it in controller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App\Post;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$posts = Post::all();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try to pass this to view and display as table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e519c8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e519c8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2">
  <p:cSld name="Pictures x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3">
  <p:cSld name="Pictures x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4">
  <p:cSld name="Pictures x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6">
  <p:cSld name="Pictures x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Vide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ist (x6)">
  <p:cSld name="Numbered list (x6)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lection Process">
  <p:cSld name="Selection Proces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 to PN">
  <p:cSld name="Introduction to P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198" cy="4802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C Timeline">
  <p:cSld name="PNC Timel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P Timeline">
  <p:cSld name="PNP Timelin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49998" cy="378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V Timeline">
  <p:cSld name="PNV Timelin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2">
  <p:cSld name="Text columns x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3">
  <p:cSld name="Text columns x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rga chart">
  <p:cSld name="Orga ch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+ text ">
  <p:cSld name="Picture + text 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icture">
  <p:cSld name="Text +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1">
  <p:cSld name="Picture x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aravel.com/docs/6.x/eloquent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</a:t>
            </a:r>
            <a:endParaRPr/>
          </a:p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"/>
              <a:t>Get all records from table students via </a:t>
            </a:r>
            <a:r>
              <a:rPr b="1" lang="en"/>
              <a:t>model Student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"/>
              <a:t>Display all of these records in the view as table with ID, First Name, Last Name and Age of column header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[20mn]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552450" y="890550"/>
            <a:ext cx="83724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Create Model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Retrieve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dd()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tinker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628650" y="1493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Model in Laravel?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Each database table has a corresponding "</a:t>
            </a:r>
            <a:r>
              <a:rPr b="1" lang="en"/>
              <a:t>Model</a:t>
            </a:r>
            <a:r>
              <a:rPr lang="en"/>
              <a:t>" which is used to </a:t>
            </a:r>
            <a:r>
              <a:rPr b="1" lang="en"/>
              <a:t>interact with that table</a:t>
            </a:r>
            <a:r>
              <a:rPr lang="en"/>
              <a:t>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"/>
              <a:t>Models </a:t>
            </a:r>
            <a:r>
              <a:rPr lang="en"/>
              <a:t>allow you to </a:t>
            </a:r>
            <a:r>
              <a:rPr b="1" lang="en"/>
              <a:t>query for data in your tables</a:t>
            </a:r>
            <a:r>
              <a:rPr lang="en"/>
              <a:t>, as well as </a:t>
            </a:r>
            <a:r>
              <a:rPr b="1" lang="en"/>
              <a:t>insert new records into the table</a:t>
            </a:r>
            <a:r>
              <a:rPr lang="en"/>
              <a:t>.</a:t>
            </a:r>
            <a:endParaRPr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628650" y="1874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Create Model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Create Model Post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•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php artisan make:model Post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628650" y="1874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Retrieve Data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628650" y="890550"/>
            <a:ext cx="78867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Get all records from table posts via model Post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https://laravel.com/docs/6.x/eloquent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</a:t>
            </a:r>
            <a:endParaRPr/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800" y="2158425"/>
            <a:ext cx="6261650" cy="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628650" y="964400"/>
            <a:ext cx="7886700" cy="36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dd() means var_dump and die to output data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tinker:  interacting shell with command line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•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php artisan tinker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d() and tinker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