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2" d="100"/>
          <a:sy n="92" d="100"/>
        </p:scale>
        <p:origin x="28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0"/>
            <a:ext cx="2356674" cy="6853283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11" name="Freeform 27"/>
            <p:cNvSpPr/>
            <p:nvPr/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python.org/downloads/release/python-360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FA389-DB3B-4FD4-AAF7-0FBABE00D7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2" y="1034934"/>
            <a:ext cx="8915399" cy="2262781"/>
          </a:xfrm>
        </p:spPr>
        <p:txBody>
          <a:bodyPr/>
          <a:lstStyle/>
          <a:p>
            <a:r>
              <a:rPr lang="en-US" dirty="0"/>
              <a:t>PYTHON INTRODUCTION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C60476-DF60-4DCA-BD50-7457C3DB64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55713" y="3297715"/>
            <a:ext cx="8915399" cy="112628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By: </a:t>
            </a:r>
          </a:p>
          <a:p>
            <a:r>
              <a:rPr lang="en-US" dirty="0" err="1"/>
              <a:t>Letare</a:t>
            </a:r>
            <a:r>
              <a:rPr lang="en-US" dirty="0"/>
              <a:t> Deo </a:t>
            </a:r>
            <a:r>
              <a:rPr lang="en-US" dirty="0" err="1"/>
              <a:t>Yakobus</a:t>
            </a:r>
            <a:r>
              <a:rPr lang="en-US" dirty="0"/>
              <a:t> </a:t>
            </a:r>
            <a:r>
              <a:rPr lang="en-US" dirty="0" err="1"/>
              <a:t>Politon</a:t>
            </a:r>
            <a:r>
              <a:rPr lang="en-US" dirty="0"/>
              <a:t> (5341814)</a:t>
            </a:r>
          </a:p>
          <a:p>
            <a:r>
              <a:rPr lang="en-US" dirty="0"/>
              <a:t>4IA11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8570634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26EB9-23D9-4FF9-B3C6-CE0C80BFD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CRASH COURSE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2EFD6-190E-4FA0-A1CD-9A5098A684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b="1" dirty="0"/>
              <a:t>If Statements</a:t>
            </a:r>
          </a:p>
          <a:p>
            <a:pPr lvl="1"/>
            <a:r>
              <a:rPr lang="en-ID" dirty="0" err="1"/>
              <a:t>Penulisan</a:t>
            </a:r>
            <a:r>
              <a:rPr lang="en-ID" dirty="0"/>
              <a:t> IF dan ELSE </a:t>
            </a:r>
            <a:r>
              <a:rPr lang="en-ID" dirty="0" err="1"/>
              <a:t>dalam</a:t>
            </a:r>
            <a:r>
              <a:rPr lang="en-ID" dirty="0"/>
              <a:t> python </a:t>
            </a:r>
            <a:r>
              <a:rPr lang="en-ID" dirty="0" err="1"/>
              <a:t>selalu</a:t>
            </a:r>
            <a:r>
              <a:rPr lang="en-ID" dirty="0"/>
              <a:t> </a:t>
            </a:r>
            <a:r>
              <a:rPr lang="en-ID" dirty="0" err="1"/>
              <a:t>ditandai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“:” dan indentation </a:t>
            </a:r>
            <a:r>
              <a:rPr lang="en-ID" dirty="0" err="1"/>
              <a:t>berbeda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Bahasa lain yang </a:t>
            </a:r>
            <a:r>
              <a:rPr lang="en-ID" dirty="0" err="1"/>
              <a:t>biasanya</a:t>
            </a:r>
            <a:r>
              <a:rPr lang="en-ID" dirty="0"/>
              <a:t> </a:t>
            </a:r>
            <a:r>
              <a:rPr lang="en-ID" dirty="0" err="1"/>
              <a:t>menggunakan</a:t>
            </a:r>
            <a:r>
              <a:rPr lang="en-ID" dirty="0"/>
              <a:t> “{}”</a:t>
            </a:r>
          </a:p>
          <a:p>
            <a:pPr lvl="1"/>
            <a:endParaRPr lang="en-ID" dirty="0"/>
          </a:p>
          <a:p>
            <a:pPr lvl="1"/>
            <a:endParaRPr lang="en-ID" dirty="0"/>
          </a:p>
          <a:p>
            <a:pPr lvl="1"/>
            <a:endParaRPr lang="en-ID" dirty="0"/>
          </a:p>
          <a:p>
            <a:pPr lvl="1"/>
            <a:endParaRPr lang="en-ID" dirty="0"/>
          </a:p>
          <a:p>
            <a:r>
              <a:rPr lang="en-ID" b="1" dirty="0"/>
              <a:t>While Loops</a:t>
            </a:r>
          </a:p>
          <a:p>
            <a:pPr lvl="1"/>
            <a:r>
              <a:rPr lang="en-ID" dirty="0"/>
              <a:t>While loops </a:t>
            </a:r>
            <a:r>
              <a:rPr lang="en-ID" dirty="0" err="1"/>
              <a:t>mirip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IF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302149-857B-4024-A1A5-CE3B0CEA0B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1826" y="3275561"/>
            <a:ext cx="4133850" cy="11049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04C2702-E937-440C-A658-22BD5DA319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1826" y="5522422"/>
            <a:ext cx="2847975" cy="46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3389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029C7-1B96-4173-B4A7-AD4F1FE70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CRASH COURSE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AFC2CE-25EF-4227-8B6B-5828D388BF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35083"/>
            <a:ext cx="8915400" cy="4192386"/>
          </a:xfrm>
        </p:spPr>
        <p:txBody>
          <a:bodyPr/>
          <a:lstStyle/>
          <a:p>
            <a:r>
              <a:rPr lang="en-US" b="1" dirty="0"/>
              <a:t>Strings</a:t>
            </a:r>
          </a:p>
          <a:p>
            <a:pPr lvl="1"/>
            <a:r>
              <a:rPr lang="en-US" dirty="0"/>
              <a:t>String </a:t>
            </a:r>
            <a:r>
              <a:rPr lang="en-US" dirty="0" err="1"/>
              <a:t>dalam</a:t>
            </a:r>
            <a:r>
              <a:rPr lang="en-US" dirty="0"/>
              <a:t> python </a:t>
            </a:r>
            <a:r>
              <a:rPr lang="en-US" dirty="0" err="1"/>
              <a:t>digabungkan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tanda</a:t>
            </a:r>
            <a:r>
              <a:rPr lang="en-US" dirty="0"/>
              <a:t> “+”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ID" b="1" dirty="0"/>
              <a:t>Comments</a:t>
            </a:r>
          </a:p>
          <a:p>
            <a:pPr lvl="1"/>
            <a:r>
              <a:rPr lang="en-ID" dirty="0" err="1"/>
              <a:t>Komen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python </a:t>
            </a:r>
            <a:r>
              <a:rPr lang="en-ID" dirty="0" err="1"/>
              <a:t>ditandai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“#”</a:t>
            </a:r>
          </a:p>
          <a:p>
            <a:pPr lvl="1"/>
            <a:endParaRPr lang="en-ID" dirty="0"/>
          </a:p>
          <a:p>
            <a:pPr lvl="1"/>
            <a:endParaRPr lang="en-ID" dirty="0"/>
          </a:p>
          <a:p>
            <a:r>
              <a:rPr lang="en-ID" b="1" dirty="0"/>
              <a:t>And </a:t>
            </a:r>
            <a:r>
              <a:rPr lang="en-ID" b="1" dirty="0" err="1"/>
              <a:t>and</a:t>
            </a:r>
            <a:r>
              <a:rPr lang="en-ID" b="1" dirty="0"/>
              <a:t> Or</a:t>
            </a:r>
          </a:p>
          <a:p>
            <a:pPr lvl="1"/>
            <a:r>
              <a:rPr lang="en-ID" dirty="0"/>
              <a:t>Python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menggunakan</a:t>
            </a:r>
            <a:r>
              <a:rPr lang="en-ID" dirty="0"/>
              <a:t> symbol </a:t>
            </a:r>
            <a:r>
              <a:rPr lang="en-ID" dirty="0" err="1"/>
              <a:t>seperti</a:t>
            </a:r>
            <a:r>
              <a:rPr lang="en-ID" dirty="0"/>
              <a:t> “&amp;&amp;” “||” </a:t>
            </a:r>
            <a:r>
              <a:rPr lang="en-ID" dirty="0" err="1"/>
              <a:t>untuk</a:t>
            </a:r>
            <a:r>
              <a:rPr lang="en-ID" dirty="0"/>
              <a:t> And </a:t>
            </a:r>
            <a:r>
              <a:rPr lang="en-ID" dirty="0" err="1"/>
              <a:t>and</a:t>
            </a:r>
            <a:r>
              <a:rPr lang="en-ID" dirty="0"/>
              <a:t> Or </a:t>
            </a:r>
            <a:r>
              <a:rPr lang="en-ID" dirty="0" err="1"/>
              <a:t>hanya</a:t>
            </a:r>
            <a:r>
              <a:rPr lang="en-ID" dirty="0"/>
              <a:t> “and” dan “or” </a:t>
            </a:r>
            <a:r>
              <a:rPr lang="en-ID" dirty="0" err="1"/>
              <a:t>saja</a:t>
            </a:r>
            <a:endParaRPr lang="en-ID" dirty="0"/>
          </a:p>
          <a:p>
            <a:pPr lvl="1"/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AA3592-4EC9-47DC-AB29-D0588D6E02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2984" y="2382765"/>
            <a:ext cx="4095750" cy="457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5B4AFD3-9D6D-444A-8145-06C2469940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2984" y="3844723"/>
            <a:ext cx="5753100" cy="3619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4968B40-0597-4256-AD92-D762086A8F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2984" y="5545715"/>
            <a:ext cx="3267075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2560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E6909-B427-41EA-AAEA-886D3650D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CRASH COURSE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421DF-BF5B-4B02-BD9B-4D55E51BB3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2215" y="1264555"/>
            <a:ext cx="8915400" cy="3777622"/>
          </a:xfrm>
        </p:spPr>
        <p:txBody>
          <a:bodyPr/>
          <a:lstStyle/>
          <a:p>
            <a:r>
              <a:rPr lang="en-US" b="1" dirty="0"/>
              <a:t>Data Type</a:t>
            </a:r>
          </a:p>
          <a:p>
            <a:endParaRPr lang="en-ID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BCFC5B-0430-4F90-9ABB-99EBACB8A8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5585" y="1704109"/>
            <a:ext cx="7311679" cy="4804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428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C14A5-2B33-4519-AAA6-C7B18E3D5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6870" y="399667"/>
            <a:ext cx="8911687" cy="1280890"/>
          </a:xfrm>
        </p:spPr>
        <p:txBody>
          <a:bodyPr/>
          <a:lstStyle/>
          <a:p>
            <a:r>
              <a:rPr lang="en-US" dirty="0"/>
              <a:t>PROSES INSTALASI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27F67-AFEC-41BB-B47B-18B061E25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6870" y="2133600"/>
            <a:ext cx="5025246" cy="3777622"/>
          </a:xfrm>
        </p:spPr>
        <p:txBody>
          <a:bodyPr/>
          <a:lstStyle/>
          <a:p>
            <a:r>
              <a:rPr lang="en-US" dirty="0"/>
              <a:t>Download python </a:t>
            </a:r>
            <a:r>
              <a:rPr lang="en-US" dirty="0" err="1"/>
              <a:t>versi</a:t>
            </a:r>
            <a:r>
              <a:rPr lang="en-US" dirty="0"/>
              <a:t> 3.6 </a:t>
            </a:r>
          </a:p>
          <a:p>
            <a:pPr lvl="1"/>
            <a:r>
              <a:rPr lang="en-US" dirty="0">
                <a:hlinkClick r:id="rId2"/>
              </a:rPr>
              <a:t>https://www.python.org/downloads/release/python-360/</a:t>
            </a:r>
            <a:endParaRPr lang="en-US" dirty="0"/>
          </a:p>
          <a:p>
            <a:pPr indent="-285750"/>
            <a:r>
              <a:rPr lang="en-US" dirty="0" err="1"/>
              <a:t>Jalankan</a:t>
            </a:r>
            <a:r>
              <a:rPr lang="en-US" dirty="0"/>
              <a:t> installer yang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didownload</a:t>
            </a:r>
            <a:r>
              <a:rPr lang="en-US" dirty="0"/>
              <a:t> dan </a:t>
            </a:r>
            <a:r>
              <a:rPr lang="en-US" dirty="0" err="1"/>
              <a:t>centang</a:t>
            </a:r>
            <a:r>
              <a:rPr lang="en-US" dirty="0"/>
              <a:t> pada </a:t>
            </a:r>
            <a:r>
              <a:rPr lang="en-US" dirty="0" err="1"/>
              <a:t>opsi</a:t>
            </a:r>
            <a:r>
              <a:rPr lang="en-US" dirty="0"/>
              <a:t> add python 3.6 to path</a:t>
            </a:r>
          </a:p>
          <a:p>
            <a:pPr indent="-285750"/>
            <a:r>
              <a:rPr lang="en-US" dirty="0" err="1"/>
              <a:t>Pilih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customize installation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mengubah</a:t>
            </a:r>
            <a:r>
              <a:rPr lang="en-US" dirty="0"/>
              <a:t> </a:t>
            </a:r>
            <a:r>
              <a:rPr lang="en-US" dirty="0" err="1"/>
              <a:t>lokasi</a:t>
            </a:r>
            <a:r>
              <a:rPr lang="en-US" dirty="0"/>
              <a:t> </a:t>
            </a:r>
            <a:r>
              <a:rPr lang="en-US" dirty="0" err="1"/>
              <a:t>instalasi</a:t>
            </a:r>
            <a:r>
              <a:rPr lang="en-US" dirty="0"/>
              <a:t> python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pilih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install now</a:t>
            </a:r>
          </a:p>
          <a:p>
            <a:pPr indent="-285750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D98235-9790-4067-9A8F-096DB0963C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4356" y="2062942"/>
            <a:ext cx="5143586" cy="344008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0D769F6-E6ED-4A61-ACAE-BC4FF11004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4356" y="5572305"/>
            <a:ext cx="5629275" cy="8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92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7F294-DF6A-4E1C-8521-D86BD97DA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154" y="514151"/>
            <a:ext cx="8911687" cy="1280890"/>
          </a:xfrm>
        </p:spPr>
        <p:txBody>
          <a:bodyPr/>
          <a:lstStyle/>
          <a:p>
            <a:r>
              <a:rPr lang="en-US" dirty="0"/>
              <a:t>PROSES INSTALASI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3F7776-6FA9-4244-B5BA-1E9A4B47FA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154" y="1925783"/>
            <a:ext cx="8915400" cy="3777622"/>
          </a:xfrm>
        </p:spPr>
        <p:txBody>
          <a:bodyPr/>
          <a:lstStyle/>
          <a:p>
            <a:r>
              <a:rPr lang="en-US" dirty="0" err="1"/>
              <a:t>Tunggu</a:t>
            </a:r>
            <a:r>
              <a:rPr lang="en-US" dirty="0"/>
              <a:t> </a:t>
            </a:r>
            <a:r>
              <a:rPr lang="en-US" dirty="0" err="1"/>
              <a:t>sampai</a:t>
            </a:r>
            <a:r>
              <a:rPr lang="en-US" dirty="0"/>
              <a:t> proses </a:t>
            </a:r>
            <a:r>
              <a:rPr lang="en-US" dirty="0" err="1"/>
              <a:t>instalasi</a:t>
            </a:r>
            <a:r>
              <a:rPr lang="en-US" dirty="0"/>
              <a:t> </a:t>
            </a:r>
            <a:r>
              <a:rPr lang="en-US" dirty="0" err="1"/>
              <a:t>selesai</a:t>
            </a:r>
            <a:r>
              <a:rPr lang="en-US" dirty="0"/>
              <a:t> 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3ADE21-A986-4DC0-9AA8-D491E4C031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772" y="2498577"/>
            <a:ext cx="4334875" cy="300176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0FF55F2-6AF0-46AA-9850-A3B855F76B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2382" y="2498577"/>
            <a:ext cx="4994454" cy="3001769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834BDD44-4641-4500-A4E3-AC00D7F6581D}"/>
              </a:ext>
            </a:extLst>
          </p:cNvPr>
          <p:cNvSpPr/>
          <p:nvPr/>
        </p:nvSpPr>
        <p:spPr>
          <a:xfrm>
            <a:off x="5386647" y="3557847"/>
            <a:ext cx="1485735" cy="5985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45901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723E5-A2A1-4A89-B0E0-85D1C1017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PROSES INSTALASI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E4E6E-1543-4B75-AE27-86AA49E1C4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terinstal</a:t>
            </a:r>
            <a:r>
              <a:rPr lang="en-US" dirty="0"/>
              <a:t>,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memasitikan</a:t>
            </a:r>
            <a:r>
              <a:rPr lang="en-US" dirty="0"/>
              <a:t> </a:t>
            </a:r>
            <a:r>
              <a:rPr lang="en-US" dirty="0" err="1"/>
              <a:t>tulis</a:t>
            </a:r>
            <a:r>
              <a:rPr lang="en-US" dirty="0"/>
              <a:t> </a:t>
            </a:r>
            <a:r>
              <a:rPr lang="en-US" dirty="0" err="1"/>
              <a:t>perintah</a:t>
            </a:r>
            <a:r>
              <a:rPr lang="en-US" dirty="0">
                <a:solidFill>
                  <a:schemeClr val="accent1"/>
                </a:solidFill>
              </a:rPr>
              <a:t> python </a:t>
            </a:r>
            <a:r>
              <a:rPr lang="en-US" dirty="0"/>
              <a:t>dan </a:t>
            </a:r>
            <a:r>
              <a:rPr lang="en-US" dirty="0">
                <a:solidFill>
                  <a:schemeClr val="accent1"/>
                </a:solidFill>
              </a:rPr>
              <a:t>python –version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command </a:t>
            </a:r>
            <a:r>
              <a:rPr lang="en-US" dirty="0" err="1"/>
              <a:t>promt</a:t>
            </a:r>
            <a:r>
              <a:rPr lang="en-US" dirty="0"/>
              <a:t> : 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6D887B-DCF0-40D2-9269-A63953ECEF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8035" y="2835419"/>
            <a:ext cx="7720446" cy="16859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3C1ED1A-7B5F-4C52-869A-727EAF01DB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8035" y="4521344"/>
            <a:ext cx="7720446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554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B31A6-8C38-4C98-9675-777BA6640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PROSES INSTALASI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260126-AAC2-4FE1-959B-F43B90D0DC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32290" y="1468582"/>
            <a:ext cx="8915400" cy="3777622"/>
          </a:xfrm>
        </p:spPr>
        <p:txBody>
          <a:bodyPr/>
          <a:lstStyle/>
          <a:p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ketikan</a:t>
            </a:r>
            <a:r>
              <a:rPr lang="en-US" dirty="0"/>
              <a:t> </a:t>
            </a:r>
            <a:r>
              <a:rPr lang="en-US" dirty="0" err="1"/>
              <a:t>perintah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pip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memastikan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python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menginstal</a:t>
            </a:r>
            <a:r>
              <a:rPr lang="en-US" dirty="0"/>
              <a:t> library</a:t>
            </a:r>
          </a:p>
          <a:p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4308DF-0F6A-4E5C-A770-1C50C3D6F6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9501" y="2185765"/>
            <a:ext cx="8358533" cy="33664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9F19D0B-F254-465F-A413-3D5E7669DD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9501" y="5526969"/>
            <a:ext cx="8358533" cy="1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318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762B6-724B-4FBE-B3D4-86CDE49BF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CRASH COURSE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6C313-F672-4008-87FA-08738CDE51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Syntax </a:t>
            </a:r>
            <a:r>
              <a:rPr lang="en-US" b="1" dirty="0" err="1"/>
              <a:t>Explaination</a:t>
            </a:r>
            <a:endParaRPr lang="en-US" b="1" dirty="0"/>
          </a:p>
          <a:p>
            <a:pPr lvl="1"/>
            <a:r>
              <a:rPr lang="en-US" dirty="0" err="1"/>
              <a:t>Aturan</a:t>
            </a:r>
            <a:r>
              <a:rPr lang="en-US" dirty="0"/>
              <a:t> </a:t>
            </a:r>
            <a:r>
              <a:rPr lang="en-US" dirty="0" err="1"/>
              <a:t>penulisan</a:t>
            </a:r>
            <a:r>
              <a:rPr lang="en-US" dirty="0"/>
              <a:t> syntax pada Python </a:t>
            </a:r>
            <a:r>
              <a:rPr lang="en-US" dirty="0" err="1"/>
              <a:t>berbeda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pada Bahasa </a:t>
            </a:r>
            <a:r>
              <a:rPr lang="en-US" dirty="0" err="1"/>
              <a:t>pemrograman</a:t>
            </a:r>
            <a:r>
              <a:rPr lang="en-US" dirty="0"/>
              <a:t> </a:t>
            </a:r>
            <a:r>
              <a:rPr lang="en-US" dirty="0" err="1"/>
              <a:t>umumnya</a:t>
            </a:r>
            <a:r>
              <a:rPr lang="en-US" dirty="0"/>
              <a:t>, yang </a:t>
            </a:r>
            <a:r>
              <a:rPr lang="en-US" dirty="0" err="1"/>
              <a:t>biasa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blok</a:t>
            </a:r>
            <a:r>
              <a:rPr lang="en-US" dirty="0"/>
              <a:t> program </a:t>
            </a:r>
            <a:r>
              <a:rPr lang="en-US" dirty="0" err="1"/>
              <a:t>diawali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symbol “{“ dan </a:t>
            </a:r>
            <a:r>
              <a:rPr lang="en-US" dirty="0" err="1"/>
              <a:t>diakhiri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“}” pada python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blok</a:t>
            </a:r>
            <a:r>
              <a:rPr lang="en-US" dirty="0"/>
              <a:t> program </a:t>
            </a:r>
            <a:r>
              <a:rPr lang="en-US" dirty="0" err="1"/>
              <a:t>ditandai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indentation.</a:t>
            </a:r>
            <a:endParaRPr lang="en-ID" dirty="0">
              <a:solidFill>
                <a:schemeClr val="accent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F54A90-8801-4DE8-A633-3D16D72955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6412" y="3754725"/>
            <a:ext cx="7762875" cy="2385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8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31A09-40F7-41B9-B3EB-1FFCE10B4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CRASH COURSE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6A09BF-31ED-4D5A-B59A-C91756DE7C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91790"/>
            <a:ext cx="8915400" cy="3777622"/>
          </a:xfrm>
        </p:spPr>
        <p:txBody>
          <a:bodyPr/>
          <a:lstStyle/>
          <a:p>
            <a:r>
              <a:rPr lang="en-US" b="1" dirty="0"/>
              <a:t>Function</a:t>
            </a:r>
          </a:p>
          <a:p>
            <a:pPr lvl="1"/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pada python </a:t>
            </a:r>
            <a:r>
              <a:rPr lang="en-US" dirty="0" err="1"/>
              <a:t>didefinisikan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keyword </a:t>
            </a:r>
            <a:r>
              <a:rPr lang="en-US" dirty="0">
                <a:solidFill>
                  <a:schemeClr val="accent1"/>
                </a:solidFill>
              </a:rPr>
              <a:t>def</a:t>
            </a:r>
          </a:p>
          <a:p>
            <a:pPr marL="457200" lvl="1" indent="0">
              <a:buNone/>
            </a:pPr>
            <a:endParaRPr lang="en-ID" dirty="0">
              <a:solidFill>
                <a:schemeClr val="accent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C0E299-3F7F-4991-94F9-596BA7C033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1938" y="3131823"/>
            <a:ext cx="7772400" cy="178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2034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A4C9B-59AE-492B-8985-31C5298A0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CRASH COURSE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D5733-CA8F-40C9-A8B3-6DAA4B9842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0982" y="1431467"/>
            <a:ext cx="9887343" cy="4802423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LIST</a:t>
            </a:r>
          </a:p>
          <a:p>
            <a:pPr lvl="1"/>
            <a:r>
              <a:rPr lang="en-US" dirty="0"/>
              <a:t>LIST </a:t>
            </a:r>
            <a:r>
              <a:rPr lang="en-US" dirty="0" err="1"/>
              <a:t>adalah</a:t>
            </a:r>
            <a:r>
              <a:rPr lang="en-US" dirty="0"/>
              <a:t> array </a:t>
            </a:r>
            <a:r>
              <a:rPr lang="en-US" dirty="0" err="1"/>
              <a:t>dalam</a:t>
            </a:r>
            <a:r>
              <a:rPr lang="en-US" dirty="0"/>
              <a:t> python, </a:t>
            </a:r>
            <a:r>
              <a:rPr lang="en-US" dirty="0" err="1"/>
              <a:t>urutan</a:t>
            </a:r>
            <a:r>
              <a:rPr lang="en-US" dirty="0"/>
              <a:t> list </a:t>
            </a:r>
            <a:r>
              <a:rPr lang="en-US" dirty="0" err="1"/>
              <a:t>ditandai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index 0-n,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list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mempunyai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yang </a:t>
            </a:r>
            <a:r>
              <a:rPr lang="en-US" dirty="0" err="1"/>
              <a:t>berbeda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data.</a:t>
            </a:r>
          </a:p>
          <a:p>
            <a:pPr marL="914400" lvl="2" indent="0">
              <a:buNone/>
            </a:pPr>
            <a:endParaRPr lang="en-ID" dirty="0"/>
          </a:p>
          <a:p>
            <a:pPr marL="914400" lvl="2" indent="0">
              <a:buNone/>
            </a:pPr>
            <a:endParaRPr lang="en-ID" dirty="0"/>
          </a:p>
          <a:p>
            <a:pPr lvl="1"/>
            <a:r>
              <a:rPr lang="en-ID" dirty="0" err="1"/>
              <a:t>Jika</a:t>
            </a:r>
            <a:r>
              <a:rPr lang="en-ID" dirty="0"/>
              <a:t> </a:t>
            </a:r>
            <a:r>
              <a:rPr lang="en-ID" dirty="0" err="1"/>
              <a:t>ingin</a:t>
            </a:r>
            <a:r>
              <a:rPr lang="en-ID" dirty="0"/>
              <a:t> </a:t>
            </a:r>
            <a:r>
              <a:rPr lang="en-ID" dirty="0" err="1"/>
              <a:t>menambahkan</a:t>
            </a:r>
            <a:r>
              <a:rPr lang="en-ID" dirty="0"/>
              <a:t> data pada list </a:t>
            </a:r>
            <a:r>
              <a:rPr lang="en-ID" dirty="0" err="1"/>
              <a:t>tersebut</a:t>
            </a:r>
            <a:endParaRPr lang="en-ID" dirty="0"/>
          </a:p>
          <a:p>
            <a:pPr lvl="1"/>
            <a:endParaRPr lang="en-ID" dirty="0"/>
          </a:p>
          <a:p>
            <a:pPr lvl="1"/>
            <a:endParaRPr lang="en-ID" dirty="0"/>
          </a:p>
          <a:p>
            <a:pPr lvl="1"/>
            <a:r>
              <a:rPr lang="en-ID" dirty="0" err="1"/>
              <a:t>Jika</a:t>
            </a:r>
            <a:r>
              <a:rPr lang="en-ID" dirty="0"/>
              <a:t> </a:t>
            </a:r>
            <a:r>
              <a:rPr lang="en-ID" dirty="0" err="1"/>
              <a:t>ingin</a:t>
            </a:r>
            <a:r>
              <a:rPr lang="en-ID" dirty="0"/>
              <a:t> </a:t>
            </a:r>
            <a:r>
              <a:rPr lang="en-ID" dirty="0" err="1"/>
              <a:t>mengambil</a:t>
            </a:r>
            <a:r>
              <a:rPr lang="en-ID" dirty="0"/>
              <a:t> salah </a:t>
            </a:r>
            <a:r>
              <a:rPr lang="en-ID" dirty="0" err="1"/>
              <a:t>satu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pada list </a:t>
            </a:r>
            <a:r>
              <a:rPr lang="en-ID" dirty="0" err="1"/>
              <a:t>tersebut</a:t>
            </a:r>
            <a:endParaRPr lang="en-ID" dirty="0"/>
          </a:p>
          <a:p>
            <a:pPr lvl="1"/>
            <a:endParaRPr lang="en-ID" dirty="0"/>
          </a:p>
          <a:p>
            <a:pPr lvl="1"/>
            <a:endParaRPr lang="en-ID" dirty="0"/>
          </a:p>
          <a:p>
            <a:pPr lvl="1"/>
            <a:r>
              <a:rPr lang="en-ID" dirty="0"/>
              <a:t>Item yang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muncul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“bread” </a:t>
            </a:r>
            <a:r>
              <a:rPr lang="en-ID" dirty="0" err="1"/>
              <a:t>karena</a:t>
            </a:r>
            <a:r>
              <a:rPr lang="en-ID" dirty="0"/>
              <a:t> bread </a:t>
            </a:r>
            <a:r>
              <a:rPr lang="en-ID" dirty="0" err="1"/>
              <a:t>berada</a:t>
            </a:r>
            <a:r>
              <a:rPr lang="en-ID" dirty="0"/>
              <a:t> pada index 0</a:t>
            </a:r>
          </a:p>
          <a:p>
            <a:pPr lvl="1"/>
            <a:r>
              <a:rPr lang="en-ID" dirty="0" err="1"/>
              <a:t>Jika</a:t>
            </a:r>
            <a:r>
              <a:rPr lang="en-ID" dirty="0"/>
              <a:t> </a:t>
            </a:r>
            <a:r>
              <a:rPr lang="en-ID" dirty="0" err="1"/>
              <a:t>ingin</a:t>
            </a:r>
            <a:r>
              <a:rPr lang="en-ID" dirty="0"/>
              <a:t> </a:t>
            </a:r>
            <a:r>
              <a:rPr lang="en-ID" dirty="0" err="1"/>
              <a:t>mengambil</a:t>
            </a:r>
            <a:r>
              <a:rPr lang="en-ID" dirty="0"/>
              <a:t> data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sebuah</a:t>
            </a:r>
            <a:r>
              <a:rPr lang="en-ID" dirty="0"/>
              <a:t> range </a:t>
            </a:r>
            <a:r>
              <a:rPr lang="en-ID" dirty="0" err="1"/>
              <a:t>dilist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menggunakan</a:t>
            </a:r>
            <a:r>
              <a:rPr lang="en-ID" dirty="0"/>
              <a:t> </a:t>
            </a:r>
            <a:r>
              <a:rPr lang="en-ID" dirty="0">
                <a:solidFill>
                  <a:schemeClr val="accent1"/>
                </a:solidFill>
              </a:rPr>
              <a:t>colon magic </a:t>
            </a:r>
            <a:r>
              <a:rPr lang="en-ID" dirty="0" err="1">
                <a:solidFill>
                  <a:schemeClr val="tx1"/>
                </a:solidFill>
              </a:rPr>
              <a:t>seperti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ini</a:t>
            </a:r>
            <a:endParaRPr lang="en-ID" dirty="0">
              <a:solidFill>
                <a:schemeClr val="tx1"/>
              </a:solidFill>
            </a:endParaRPr>
          </a:p>
          <a:p>
            <a:pPr lvl="2"/>
            <a:r>
              <a:rPr lang="en-ID" dirty="0" err="1">
                <a:solidFill>
                  <a:schemeClr val="accent1"/>
                </a:solidFill>
              </a:rPr>
              <a:t>shopping_list</a:t>
            </a:r>
            <a:r>
              <a:rPr lang="en-ID" dirty="0">
                <a:solidFill>
                  <a:schemeClr val="accent1"/>
                </a:solidFill>
              </a:rPr>
              <a:t>[0:3] </a:t>
            </a:r>
            <a:r>
              <a:rPr lang="en-ID" dirty="0" err="1"/>
              <a:t>dimana</a:t>
            </a:r>
            <a:r>
              <a:rPr lang="en-ID" dirty="0"/>
              <a:t> 0 </a:t>
            </a:r>
            <a:r>
              <a:rPr lang="en-ID" dirty="0" err="1"/>
              <a:t>merupakan</a:t>
            </a:r>
            <a:r>
              <a:rPr lang="en-ID" dirty="0"/>
              <a:t> index </a:t>
            </a:r>
            <a:r>
              <a:rPr lang="en-ID" dirty="0" err="1"/>
              <a:t>pertama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range yang </a:t>
            </a:r>
            <a:r>
              <a:rPr lang="en-ID" dirty="0" err="1"/>
              <a:t>ingin</a:t>
            </a:r>
            <a:r>
              <a:rPr lang="en-ID" dirty="0"/>
              <a:t> </a:t>
            </a:r>
            <a:r>
              <a:rPr lang="en-ID" dirty="0" err="1"/>
              <a:t>diambil</a:t>
            </a:r>
            <a:r>
              <a:rPr lang="en-ID" dirty="0"/>
              <a:t> dan 3 </a:t>
            </a:r>
            <a:r>
              <a:rPr lang="en-ID" dirty="0" err="1"/>
              <a:t>merupakan</a:t>
            </a:r>
            <a:r>
              <a:rPr lang="en-ID" dirty="0"/>
              <a:t> index </a:t>
            </a:r>
            <a:r>
              <a:rPr lang="en-ID" dirty="0" err="1"/>
              <a:t>terakhir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range </a:t>
            </a:r>
            <a:r>
              <a:rPr lang="en-ID" dirty="0" err="1"/>
              <a:t>tersebut</a:t>
            </a:r>
            <a:r>
              <a:rPr lang="en-ID" dirty="0"/>
              <a:t>, </a:t>
            </a:r>
            <a:r>
              <a:rPr lang="en-ID" dirty="0" err="1"/>
              <a:t>jadi</a:t>
            </a:r>
            <a:r>
              <a:rPr lang="en-ID" dirty="0"/>
              <a:t> yang </a:t>
            </a:r>
            <a:r>
              <a:rPr lang="en-ID" dirty="0" err="1"/>
              <a:t>diambil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0,1,2. </a:t>
            </a:r>
            <a:r>
              <a:rPr lang="en-ID" b="1" dirty="0">
                <a:solidFill>
                  <a:schemeClr val="accent1"/>
                </a:solidFill>
              </a:rPr>
              <a:t>3 </a:t>
            </a:r>
            <a:r>
              <a:rPr lang="en-ID" b="1" dirty="0" err="1">
                <a:solidFill>
                  <a:schemeClr val="accent1"/>
                </a:solidFill>
              </a:rPr>
              <a:t>tidak</a:t>
            </a:r>
            <a:r>
              <a:rPr lang="en-ID" b="1" dirty="0">
                <a:solidFill>
                  <a:schemeClr val="accent1"/>
                </a:solidFill>
              </a:rPr>
              <a:t> </a:t>
            </a:r>
            <a:r>
              <a:rPr lang="en-ID" b="1" dirty="0" err="1">
                <a:solidFill>
                  <a:schemeClr val="accent1"/>
                </a:solidFill>
              </a:rPr>
              <a:t>masuk</a:t>
            </a:r>
            <a:r>
              <a:rPr lang="en-ID" b="1" dirty="0">
                <a:solidFill>
                  <a:schemeClr val="accent1"/>
                </a:solidFill>
              </a:rPr>
              <a:t> </a:t>
            </a:r>
            <a:r>
              <a:rPr lang="en-ID" b="1" dirty="0" err="1">
                <a:solidFill>
                  <a:schemeClr val="accent1"/>
                </a:solidFill>
              </a:rPr>
              <a:t>dalam</a:t>
            </a:r>
            <a:r>
              <a:rPr lang="en-ID" b="1" dirty="0">
                <a:solidFill>
                  <a:schemeClr val="accent1"/>
                </a:solidFill>
              </a:rPr>
              <a:t> range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0F6849-6D3C-4AC5-99F7-1098745B2B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8056" y="2321832"/>
            <a:ext cx="5895975" cy="3905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40A2207-8DCA-45FA-9DF7-8BAAAA194D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8056" y="3215073"/>
            <a:ext cx="5067300" cy="3714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AA59BBD-B021-4903-9747-257B4061DF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4558" y="4249286"/>
            <a:ext cx="2190750" cy="447675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357720E-7BEF-4787-8778-3B9D9DBD747E}"/>
              </a:ext>
            </a:extLst>
          </p:cNvPr>
          <p:cNvCxnSpPr/>
          <p:nvPr/>
        </p:nvCxnSpPr>
        <p:spPr>
          <a:xfrm>
            <a:off x="2136371" y="5020887"/>
            <a:ext cx="0" cy="10889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D72E314-B031-46EC-9585-2833A15DC050}"/>
              </a:ext>
            </a:extLst>
          </p:cNvPr>
          <p:cNvCxnSpPr/>
          <p:nvPr/>
        </p:nvCxnSpPr>
        <p:spPr>
          <a:xfrm>
            <a:off x="2136371" y="6084916"/>
            <a:ext cx="95180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D92F063-8E79-472D-AF0A-80696A7AE813}"/>
              </a:ext>
            </a:extLst>
          </p:cNvPr>
          <p:cNvCxnSpPr>
            <a:cxnSpLocks/>
          </p:cNvCxnSpPr>
          <p:nvPr/>
        </p:nvCxnSpPr>
        <p:spPr>
          <a:xfrm flipV="1">
            <a:off x="11671069" y="5020887"/>
            <a:ext cx="0" cy="10889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E634A09-C7C0-4DF4-AB1F-D7BB806D9022}"/>
              </a:ext>
            </a:extLst>
          </p:cNvPr>
          <p:cNvCxnSpPr/>
          <p:nvPr/>
        </p:nvCxnSpPr>
        <p:spPr>
          <a:xfrm flipH="1">
            <a:off x="2136371" y="5020887"/>
            <a:ext cx="95180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67503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AECC9-E399-4D10-9CBF-BC5BAE583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CRASH COURSE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42588-19DB-4AAF-B9F6-EB243512DC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b="1" dirty="0"/>
              <a:t>For Loops</a:t>
            </a:r>
          </a:p>
          <a:p>
            <a:pPr lvl="1"/>
            <a:r>
              <a:rPr lang="en-ID" dirty="0"/>
              <a:t>For Loops </a:t>
            </a:r>
            <a:r>
              <a:rPr lang="en-ID" dirty="0" err="1"/>
              <a:t>merupakan</a:t>
            </a:r>
            <a:r>
              <a:rPr lang="en-ID" dirty="0"/>
              <a:t> </a:t>
            </a:r>
            <a:r>
              <a:rPr lang="en-ID" dirty="0" err="1"/>
              <a:t>perulangan</a:t>
            </a:r>
            <a:r>
              <a:rPr lang="en-ID" dirty="0"/>
              <a:t> yang paling </a:t>
            </a:r>
            <a:r>
              <a:rPr lang="en-ID" dirty="0" err="1"/>
              <a:t>berbeda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Bahasa </a:t>
            </a:r>
            <a:r>
              <a:rPr lang="en-ID" dirty="0" err="1"/>
              <a:t>pemrograman</a:t>
            </a:r>
            <a:r>
              <a:rPr lang="en-ID" dirty="0"/>
              <a:t> </a:t>
            </a:r>
            <a:r>
              <a:rPr lang="en-ID" dirty="0" err="1"/>
              <a:t>lainnya</a:t>
            </a:r>
            <a:r>
              <a:rPr lang="en-ID" dirty="0"/>
              <a:t>, for loops pada </a:t>
            </a:r>
            <a:r>
              <a:rPr lang="en-ID" dirty="0" err="1"/>
              <a:t>biasanya</a:t>
            </a:r>
            <a:r>
              <a:rPr lang="en-ID" dirty="0"/>
              <a:t> </a:t>
            </a:r>
            <a:r>
              <a:rPr lang="en-ID" dirty="0" err="1"/>
              <a:t>yaitu</a:t>
            </a:r>
            <a:r>
              <a:rPr lang="en-ID" dirty="0"/>
              <a:t> </a:t>
            </a:r>
            <a:r>
              <a:rPr lang="en-ID" dirty="0" err="1"/>
              <a:t>meng</a:t>
            </a:r>
            <a:r>
              <a:rPr lang="en-ID" dirty="0"/>
              <a:t>-increment </a:t>
            </a:r>
            <a:r>
              <a:rPr lang="en-ID" dirty="0" err="1"/>
              <a:t>suatu</a:t>
            </a:r>
            <a:r>
              <a:rPr lang="en-ID" dirty="0"/>
              <a:t> variable, </a:t>
            </a:r>
            <a:r>
              <a:rPr lang="en-ID" dirty="0" err="1"/>
              <a:t>sampai</a:t>
            </a:r>
            <a:r>
              <a:rPr lang="en-ID" dirty="0"/>
              <a:t> </a:t>
            </a:r>
            <a:r>
              <a:rPr lang="en-ID" dirty="0" err="1"/>
              <a:t>kondisi</a:t>
            </a:r>
            <a:r>
              <a:rPr lang="en-ID" dirty="0"/>
              <a:t> false ( for </a:t>
            </a:r>
            <a:r>
              <a:rPr lang="en-ID" dirty="0" err="1"/>
              <a:t>i</a:t>
            </a:r>
            <a:r>
              <a:rPr lang="en-ID" dirty="0"/>
              <a:t>=1 ; 1=5 ; </a:t>
            </a:r>
            <a:r>
              <a:rPr lang="en-ID" dirty="0" err="1"/>
              <a:t>i</a:t>
            </a:r>
            <a:r>
              <a:rPr lang="en-ID" dirty="0"/>
              <a:t>++) </a:t>
            </a:r>
            <a:r>
              <a:rPr lang="en-ID" dirty="0" err="1"/>
              <a:t>namun</a:t>
            </a:r>
            <a:r>
              <a:rPr lang="en-ID" dirty="0"/>
              <a:t> pada python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sebuah</a:t>
            </a:r>
            <a:r>
              <a:rPr lang="en-ID" dirty="0"/>
              <a:t> list dan variable </a:t>
            </a:r>
            <a:r>
              <a:rPr lang="en-ID" dirty="0" err="1"/>
              <a:t>kemudian</a:t>
            </a:r>
            <a:r>
              <a:rPr lang="en-ID" dirty="0"/>
              <a:t> interpreter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memeriksa</a:t>
            </a:r>
            <a:r>
              <a:rPr lang="en-ID" dirty="0"/>
              <a:t> </a:t>
            </a:r>
            <a:r>
              <a:rPr lang="en-ID" dirty="0" err="1"/>
              <a:t>setiap</a:t>
            </a:r>
            <a:r>
              <a:rPr lang="en-ID" dirty="0"/>
              <a:t> item </a:t>
            </a:r>
            <a:r>
              <a:rPr lang="en-ID" dirty="0" err="1"/>
              <a:t>dalam</a:t>
            </a:r>
            <a:r>
              <a:rPr lang="en-ID" dirty="0"/>
              <a:t> list yang </a:t>
            </a:r>
            <a:r>
              <a:rPr lang="en-ID" dirty="0" err="1"/>
              <a:t>kemudian</a:t>
            </a:r>
            <a:r>
              <a:rPr lang="en-ID" dirty="0"/>
              <a:t> item </a:t>
            </a:r>
            <a:r>
              <a:rPr lang="en-ID" dirty="0" err="1"/>
              <a:t>tersebut</a:t>
            </a:r>
            <a:r>
              <a:rPr lang="en-ID" dirty="0"/>
              <a:t> </a:t>
            </a:r>
            <a:r>
              <a:rPr lang="en-ID" dirty="0" err="1"/>
              <a:t>dimasukan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variable.</a:t>
            </a:r>
          </a:p>
          <a:p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182DC6-B977-49A1-89C1-052A9EB486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4141" y="4199312"/>
            <a:ext cx="3676650" cy="1219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CCCC880-3412-4C37-A28E-888318FE0E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7521" y="4222778"/>
            <a:ext cx="1657350" cy="1057275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C68EDCC3-9236-48AE-884D-0B83A76E9D2D}"/>
              </a:ext>
            </a:extLst>
          </p:cNvPr>
          <p:cNvSpPr/>
          <p:nvPr/>
        </p:nvSpPr>
        <p:spPr>
          <a:xfrm>
            <a:off x="6725165" y="4452156"/>
            <a:ext cx="1097981" cy="5985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1691538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C333A"/>
      </a:dk2>
      <a:lt2>
        <a:srgbClr val="D6ECED"/>
      </a:lt2>
      <a:accent1>
        <a:srgbClr val="DE32DE"/>
      </a:accent1>
      <a:accent2>
        <a:srgbClr val="F42B8A"/>
      </a:accent2>
      <a:accent3>
        <a:srgbClr val="349FE7"/>
      </a:accent3>
      <a:accent4>
        <a:srgbClr val="565FF8"/>
      </a:accent4>
      <a:accent5>
        <a:srgbClr val="876BE7"/>
      </a:accent5>
      <a:accent6>
        <a:srgbClr val="F268C2"/>
      </a:accent6>
      <a:hlink>
        <a:srgbClr val="F55CF9"/>
      </a:hlink>
      <a:folHlink>
        <a:srgbClr val="E8A0EE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F20B7C8E-B819-43F3-AAF9-EE50B1A836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72</TotalTime>
  <Words>401</Words>
  <Application>Microsoft Office PowerPoint</Application>
  <PresentationFormat>Widescreen</PresentationFormat>
  <Paragraphs>60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Wisp</vt:lpstr>
      <vt:lpstr>PYTHON INTRODUCTION</vt:lpstr>
      <vt:lpstr>PROSES INSTALASI</vt:lpstr>
      <vt:lpstr>PROSES INSTALASI</vt:lpstr>
      <vt:lpstr>PROSES INSTALASI</vt:lpstr>
      <vt:lpstr>PROSES INSTALASI</vt:lpstr>
      <vt:lpstr>PYTHON CRASH COURSE</vt:lpstr>
      <vt:lpstr>PYTHON CRASH COURSE</vt:lpstr>
      <vt:lpstr>PYTHON CRASH COURSE</vt:lpstr>
      <vt:lpstr>PYTHON CRASH COURSE</vt:lpstr>
      <vt:lpstr>PYTHON CRASH COURSE</vt:lpstr>
      <vt:lpstr>PYTHON CRASH COURSE</vt:lpstr>
      <vt:lpstr>PYTHON CRASH COURSE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INTRODUCTION</dc:title>
  <dc:creator>DEWA</dc:creator>
  <cp:lastModifiedBy>DEWA</cp:lastModifiedBy>
  <cp:revision>8</cp:revision>
  <dcterms:created xsi:type="dcterms:W3CDTF">2019-03-22T13:40:44Z</dcterms:created>
  <dcterms:modified xsi:type="dcterms:W3CDTF">2019-03-22T14:52:47Z</dcterms:modified>
</cp:coreProperties>
</file>