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3DE7-8FA6-42AA-BA48-4F2158C47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788454"/>
            <a:ext cx="8853957" cy="2098226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&amp; seaborn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D8CF4-A121-4457-AD8A-A72891467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006" y="3976196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Letare Deo </a:t>
            </a:r>
            <a:r>
              <a:rPr lang="en-US" dirty="0" err="1">
                <a:solidFill>
                  <a:schemeClr val="tx1"/>
                </a:solidFill>
              </a:rPr>
              <a:t>Politon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53415814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4ia11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48B3-7FF2-4F86-9874-985B4088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IN JUPYTER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02FD-1561-47BA-94DD-244D1B6C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tampilak</a:t>
            </a:r>
            <a:r>
              <a:rPr lang="en-US" dirty="0"/>
              <a:t> 5 data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dataset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diambil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C5B68-DDFA-4DB6-965A-603EF569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128962"/>
            <a:ext cx="84772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03B4-6F3F-472B-9838-7AA10B90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IN JUPYTER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A5C-D554-45D9-8B72-8C5BA460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4541838" cy="3581400"/>
          </a:xfrm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dataset iris,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iris, </a:t>
            </a:r>
            <a:r>
              <a:rPr lang="en-US" dirty="0" err="1"/>
              <a:t>yaitu</a:t>
            </a:r>
            <a:r>
              <a:rPr lang="en-US" dirty="0"/>
              <a:t> iris  </a:t>
            </a:r>
            <a:r>
              <a:rPr lang="en-US" dirty="0" err="1"/>
              <a:t>setosa</a:t>
            </a:r>
            <a:r>
              <a:rPr lang="en-US" dirty="0"/>
              <a:t>, versicolor dan virginica, </a:t>
            </a:r>
            <a:r>
              <a:rPr lang="en-US" dirty="0" err="1"/>
              <a:t>perbedaan</a:t>
            </a:r>
            <a:r>
              <a:rPr lang="en-US" dirty="0"/>
              <a:t> paling </a:t>
            </a:r>
            <a:r>
              <a:rPr lang="en-US" dirty="0" err="1"/>
              <a:t>mencolok</a:t>
            </a:r>
            <a:r>
              <a:rPr lang="en-US" dirty="0"/>
              <a:t> pada Panjang petal,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sepal_length</a:t>
            </a:r>
            <a:r>
              <a:rPr lang="en-US" dirty="0"/>
              <a:t> dan </a:t>
            </a:r>
            <a:r>
              <a:rPr lang="en-US" dirty="0" err="1"/>
              <a:t>petal_length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implot</a:t>
            </a:r>
            <a:r>
              <a:rPr lang="en-US" dirty="0"/>
              <a:t>() seaborn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87B0B-D966-4FFD-A91D-4DF133DD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2" y="4960129"/>
            <a:ext cx="4435476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E7B28-0BD1-411D-A3E2-648A2BDE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34" y="1623233"/>
            <a:ext cx="6294466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8A5-D1E9-4DD6-8950-F374CB97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IN JUPYTER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8A27-E3A8-40E9-A6E1-349F45DD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Pada 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mana iris </a:t>
            </a:r>
            <a:r>
              <a:rPr lang="en-US" dirty="0" err="1"/>
              <a:t>setosa</a:t>
            </a:r>
            <a:r>
              <a:rPr lang="en-US" dirty="0"/>
              <a:t>, versicolor </a:t>
            </a:r>
            <a:r>
              <a:rPr lang="en-US" dirty="0" err="1"/>
              <a:t>atau</a:t>
            </a:r>
            <a:r>
              <a:rPr lang="en-US" dirty="0"/>
              <a:t> virginica,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warnanya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bias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hue pada 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iris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C4A03-3536-41FF-949B-AE980C62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502130"/>
            <a:ext cx="7248525" cy="42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686D-3D4B-4AD7-A6DE-1427E996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IN JUPYTER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E33-A6EC-423D-8DF4-92D77AA1B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353" y="1321724"/>
            <a:ext cx="9601200" cy="3581400"/>
          </a:xfrm>
        </p:spPr>
        <p:txBody>
          <a:bodyPr/>
          <a:lstStyle/>
          <a:p>
            <a:r>
              <a:rPr lang="en-US" dirty="0"/>
              <a:t>Kita juga bias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pembeda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sepal_length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petal_length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fit_reg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241B4-3442-45A8-8CF6-AD303489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028305"/>
            <a:ext cx="8658225" cy="439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8644D-C737-4839-8CE3-FA9BA223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8DAE6-ED40-473A-B7F7-666FF44B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Jupyter</a:t>
            </a:r>
            <a:r>
              <a:rPr lang="en-ID" dirty="0"/>
              <a:t> Notebook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web open source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berbagi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, </a:t>
            </a:r>
            <a:r>
              <a:rPr lang="en-ID" dirty="0" err="1"/>
              <a:t>persamaan</a:t>
            </a:r>
            <a:r>
              <a:rPr lang="en-ID" dirty="0"/>
              <a:t>, </a:t>
            </a:r>
            <a:r>
              <a:rPr lang="en-ID" dirty="0" err="1"/>
              <a:t>visualisasi</a:t>
            </a:r>
            <a:r>
              <a:rPr lang="en-ID" dirty="0"/>
              <a:t>, dan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naratif</a:t>
            </a:r>
            <a:r>
              <a:rPr lang="en-ID" dirty="0"/>
              <a:t>.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: </a:t>
            </a:r>
            <a:r>
              <a:rPr lang="en-ID" dirty="0" err="1"/>
              <a:t>pembersihan</a:t>
            </a:r>
            <a:r>
              <a:rPr lang="en-ID" dirty="0"/>
              <a:t> dan </a:t>
            </a:r>
            <a:r>
              <a:rPr lang="en-ID" dirty="0" err="1"/>
              <a:t>transformasi</a:t>
            </a:r>
            <a:r>
              <a:rPr lang="en-ID" dirty="0"/>
              <a:t> data, </a:t>
            </a:r>
            <a:r>
              <a:rPr lang="en-ID" dirty="0" err="1"/>
              <a:t>simulasi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, </a:t>
            </a: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, </a:t>
            </a:r>
            <a:r>
              <a:rPr lang="en-ID" dirty="0" err="1"/>
              <a:t>visualisasi</a:t>
            </a:r>
            <a:r>
              <a:rPr lang="en-ID" dirty="0"/>
              <a:t> data,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, dan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07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7448-1A51-4D88-9C69-F231B447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INSTALASI JUPYTER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1A4E-948B-46B2-BE78-D70FE051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computer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</a:t>
            </a:r>
            <a:r>
              <a:rPr lang="en-US" dirty="0"/>
              <a:t> python,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command prompt dan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“pip install </a:t>
            </a:r>
            <a:r>
              <a:rPr lang="en-US" dirty="0" err="1"/>
              <a:t>jupyter</a:t>
            </a:r>
            <a:r>
              <a:rPr lang="en-US" dirty="0"/>
              <a:t>” dan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”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390D-7623-432D-9BBC-8FF9F514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238500"/>
            <a:ext cx="50006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A7436-B7E8-4D3C-B2DC-7101C572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3733800"/>
            <a:ext cx="8482013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7F71-3649-4AF0-A352-8F277380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INSTALASI JUPYER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2B34-78A7-4F7C-A459-C3571DD3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</a:t>
            </a:r>
            <a:r>
              <a:rPr lang="en-US" dirty="0" err="1"/>
              <a:t>jupyter</a:t>
            </a:r>
            <a:r>
              <a:rPr lang="en-US" dirty="0"/>
              <a:t> notebook” pada command prompt dan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browser </a:t>
            </a:r>
            <a:r>
              <a:rPr lang="en-US" dirty="0" err="1"/>
              <a:t>terbuka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C4793-8E06-4539-819F-0DF247D7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3" y="3143250"/>
            <a:ext cx="9050338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BA-DAB0-4595-A95B-99EED881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INSTALASI JUPYER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AFA4-977C-415C-83DC-966C5836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6050"/>
            <a:ext cx="9601200" cy="358140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8A4DB-E657-489B-A102-50553E8B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828800"/>
            <a:ext cx="98933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367C-D421-4766-8F50-C1E06F5A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4E60-FAEF-4735-86F1-D8D9E68B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Seaborn </a:t>
            </a:r>
            <a:r>
              <a:rPr lang="en-ID" dirty="0" err="1"/>
              <a:t>adalah</a:t>
            </a:r>
            <a:r>
              <a:rPr lang="en-ID" dirty="0"/>
              <a:t> library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yang </a:t>
            </a:r>
            <a:r>
              <a:rPr lang="en-ID" dirty="0" err="1"/>
              <a:t>menarik</a:t>
            </a:r>
            <a:r>
              <a:rPr lang="en-ID" dirty="0"/>
              <a:t> dan </a:t>
            </a:r>
            <a:r>
              <a:rPr lang="en-ID" dirty="0" err="1"/>
              <a:t>informatif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Python.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matplotlib dan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Py</a:t>
            </a:r>
            <a:r>
              <a:rPr lang="en-ID" dirty="0"/>
              <a:t> Data stack,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numpy</a:t>
            </a:r>
            <a:r>
              <a:rPr lang="en-ID" dirty="0"/>
              <a:t> dan data panda </a:t>
            </a:r>
            <a:r>
              <a:rPr lang="en-ID" dirty="0" err="1"/>
              <a:t>struktur</a:t>
            </a:r>
            <a:r>
              <a:rPr lang="en-ID" dirty="0"/>
              <a:t> dan </a:t>
            </a:r>
            <a:r>
              <a:rPr lang="en-ID" dirty="0" err="1"/>
              <a:t>rutinitas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scipy</a:t>
            </a:r>
            <a:r>
              <a:rPr lang="en-ID" dirty="0"/>
              <a:t> dan stats models</a:t>
            </a:r>
          </a:p>
        </p:txBody>
      </p:sp>
    </p:spTree>
    <p:extLst>
      <p:ext uri="{BB962C8B-B14F-4D97-AF65-F5344CB8AC3E}">
        <p14:creationId xmlns:p14="http://schemas.microsoft.com/office/powerpoint/2010/main" val="13136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621-045B-4DBE-957C-CDB92B28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INSTALASI SEABORN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55B7-C996-430E-A575-89F5BB14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“pip install seaborn” pada command prompt dan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91E77-4E3F-4E83-8CD2-5F81ACA3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3257550"/>
            <a:ext cx="5200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0663-C88C-4B42-A381-D3C709ED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IN JUPYTER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3EBD-9311-4A27-AE3D-65792F52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70400"/>
          </a:xfrm>
        </p:spPr>
        <p:txBody>
          <a:bodyPr>
            <a:normAutofit/>
          </a:bodyPr>
          <a:lstStyle/>
          <a:p>
            <a:r>
              <a:rPr lang="en-US" dirty="0"/>
              <a:t>Buka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nootbook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file python 3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import library </a:t>
            </a:r>
            <a:r>
              <a:rPr lang="en-US" dirty="0" err="1"/>
              <a:t>berikut</a:t>
            </a:r>
            <a:endParaRPr lang="en-US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Urlretrieve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dataset </a:t>
            </a:r>
            <a:r>
              <a:rPr lang="en-ID" dirty="0" err="1"/>
              <a:t>secara</a:t>
            </a:r>
            <a:r>
              <a:rPr lang="en-ID" dirty="0"/>
              <a:t> online</a:t>
            </a:r>
          </a:p>
          <a:p>
            <a:r>
              <a:rPr lang="en-ID" dirty="0"/>
              <a:t>Pandas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dataset</a:t>
            </a:r>
          </a:p>
          <a:p>
            <a:r>
              <a:rPr lang="en-ID" dirty="0"/>
              <a:t>Seaborn </a:t>
            </a:r>
            <a:r>
              <a:rPr lang="en-ID" dirty="0" err="1"/>
              <a:t>sebagai</a:t>
            </a:r>
            <a:r>
              <a:rPr lang="en-ID" dirty="0"/>
              <a:t> plotting dan styling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A4612-98BF-41D8-BDC2-A2B7E2C3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714624"/>
            <a:ext cx="6372225" cy="195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FF818-81C3-4663-862C-62564E2A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4656135"/>
            <a:ext cx="5543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0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C2CB-1031-4C7A-9FF7-0AC8987F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IN JUPYTER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470C-1F19-4AC5-9BDB-FCBBCAF8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/>
          <a:lstStyle/>
          <a:p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dataset, 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iris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dataset local,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dataset </a:t>
            </a:r>
            <a:r>
              <a:rPr lang="en-US" dirty="0" err="1"/>
              <a:t>secara</a:t>
            </a:r>
            <a:r>
              <a:rPr lang="en-US" dirty="0"/>
              <a:t> online, link dataset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kevariable</a:t>
            </a:r>
            <a:r>
              <a:rPr lang="en-US" dirty="0"/>
              <a:t> iris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pandas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8CE89-A35B-4D53-A811-2B679831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830512"/>
            <a:ext cx="855345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2B7C2-D54E-41CE-ACD4-92D6CCC2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4898231"/>
            <a:ext cx="3009900" cy="352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2D6F9-8D20-48D4-AAFE-96D38290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5799137"/>
            <a:ext cx="4076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64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96</TotalTime>
  <Words>382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Pengenalan Jupyter &amp; seaborn</vt:lpstr>
      <vt:lpstr>JUPYTER NOTEBOOK</vt:lpstr>
      <vt:lpstr>INSTALASI JUPYTER</vt:lpstr>
      <vt:lpstr>INSTALASI JUPYER</vt:lpstr>
      <vt:lpstr>INSTALASI JUPYER</vt:lpstr>
      <vt:lpstr>SEABORN</vt:lpstr>
      <vt:lpstr>INSTALASI SEABORN</vt:lpstr>
      <vt:lpstr>SEABORN IN JUPYTER</vt:lpstr>
      <vt:lpstr>SEABORN IN JUPYTER</vt:lpstr>
      <vt:lpstr>SEABORN IN JUPYTER</vt:lpstr>
      <vt:lpstr>SEABORN IN JUPYTER</vt:lpstr>
      <vt:lpstr>SEABORN IN JUPYTER</vt:lpstr>
      <vt:lpstr>SEABORN IN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Jupyter &amp; seaborn</dc:title>
  <dc:creator>Letare Deo</dc:creator>
  <cp:lastModifiedBy>Letare Deo</cp:lastModifiedBy>
  <cp:revision>9</cp:revision>
  <dcterms:created xsi:type="dcterms:W3CDTF">2019-03-31T06:39:06Z</dcterms:created>
  <dcterms:modified xsi:type="dcterms:W3CDTF">2019-03-31T08:15:18Z</dcterms:modified>
</cp:coreProperties>
</file>