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64" r:id="rId11"/>
    <p:sldId id="267" r:id="rId12"/>
    <p:sldId id="268" r:id="rId13"/>
    <p:sldId id="270" r:id="rId14"/>
    <p:sldId id="271" r:id="rId15"/>
    <p:sldId id="258" r:id="rId16"/>
    <p:sldId id="257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444EE-D3A9-4B48-BBCF-459DD49A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FA96C2B-D542-48DE-B159-7ADE5AC86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43DAAE-8F77-4D92-AA33-56B28B11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F9DA3BD-626E-4F61-9AEF-9F4224E2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8D5DD16-B369-442C-A3E7-7509E6DA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947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21D6B4-343B-4AB2-9727-D57BDD5C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9195382-9E06-453A-9A1F-695A97DDB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39BE4EF-6C5C-4780-88A2-0073543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0336219-C343-4CFF-B0C7-983C49B2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4F2124-1627-4599-BD00-991FF321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58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15C5E0B-6F23-4DD4-8DF2-75E84EAC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C87A099-ADB5-4C3D-9A1F-1EC06FB6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7698095-7D0D-47C1-AB1E-A0C81614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AEB370A-EBE9-491B-B0AB-F2BDE8B3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0BAE76B-1BD1-4D77-9A6E-FA1608BD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913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F1FAEF-A2A8-479C-AA49-5E7D2861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A8BDAE1-53D5-4FF7-9F3B-5D6C946A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3D50AB0-30AD-4556-BAA3-DFD80F7A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97F6612-0E25-44BE-ADC0-1D7B60C1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ADEDBF6-832F-4D17-A59E-B23806E4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604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B462A7C-88C1-4C19-BE68-6F5774EF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1548748-38B7-41E2-AC18-B02F9425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C76D54-27F0-4459-AFD4-6A655056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4F18A2-F32A-4ABB-BB73-1156021A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B024ACD-CA64-477D-A07B-CA8D2DBE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429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76505A3-B9AD-4B6E-BBA2-EF25A6B6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40B8A-7446-4F1A-91F7-359394252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4BB4D9E-CA9F-401E-AF89-2217B3E6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53C0CB6-36A5-4B0B-A097-6387F8D7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A61646C-B8B1-4258-9C4A-C472946E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65FA846-41DC-42B8-8C5B-BFE4D31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331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3F8183-9974-4D65-9A86-72823A67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38AEE42-E161-46F8-A0EE-73278150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76F4A64-6D41-4967-848D-13D1CFF4F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BD26668-8E0C-4F63-B016-E45AB425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16A04810-43F2-4D6D-B159-DA6A8AA58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90A1070-5095-4A20-8354-39F21834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ADBC7BA-265D-4CCB-AC55-ECA6DDF1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6E3E13A-4FB3-47B1-93FC-81A59FC8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261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9DFF26-7A8E-4C5D-96A9-F130031E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B5C93FA-97CF-450F-8A88-1713AA5D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5986FF9-BDA1-4A09-9A37-80EBAC38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94395FD-8A53-484B-9FD8-AE75093F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78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B0475B1-2DF7-4764-9A04-F88F8C2A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B071171-3B81-422B-917E-7A3929F0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F447142-D32B-409D-BE47-A5AE78C9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72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9DEC1D-14F4-4A5C-910B-90A3AAFC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39D310-CC3D-40E5-8B89-EF8FE514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7A513FD-E8CD-441E-ADFC-9B1758D3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2077A88-274E-4ED1-BF22-F92DC41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84693E8-9A1F-43BE-9ACF-C9F05E2D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64995A0-D440-41AF-ACCA-057E7B08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844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E70EF2-8843-491A-A2DF-CADF0B51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F3CEF6D-2CDC-431B-898F-11E042F8C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8B575E7-9A2C-4251-B816-09D4BE04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E3897F3-DD8D-479A-ACD2-EC3A20C2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980691B-6877-45D6-8D85-1508FCD7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89820F8-C81B-4D25-AF6B-74189A9F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422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8D1C5DD-886C-45F4-A08B-5B49D811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76D27A1-1D03-4782-B805-1F42084F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4EF303D-9FF6-4575-808D-B873DFC06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6B68-4628-42F8-B3DE-DD68FF699E15}" type="datetimeFigureOut">
              <a:rPr lang="el-GR" smtClean="0"/>
              <a:t>14/11/2021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9F3C715-840A-41D2-86F8-3ACEB3BB2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B78AA29-2D5B-4FF9-983D-F238420AA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C830F-DA9D-4C1D-A426-ECA0B40439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81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opsys.com/glossary/what-is-owasp-top-10.html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curi.net/guides/owasp-top-10-security-vulnerabilities-2021/" TargetMode="External"/><Relationship Id="rId5" Type="http://schemas.openxmlformats.org/officeDocument/2006/relationships/hyperlink" Target="file:///C:\Users\lydia\Downloads\OWASP%20Top%2010-2017%20(en).pdf" TargetMode="External"/><Relationship Id="rId4" Type="http://schemas.openxmlformats.org/officeDocument/2006/relationships/hyperlink" Target="https://owasp.org/www-project-top-ten/2017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580A121-5C25-400E-BD15-041DD6457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3313"/>
            <a:ext cx="9144000" cy="1655762"/>
          </a:xfrm>
        </p:spPr>
        <p:txBody>
          <a:bodyPr/>
          <a:lstStyle/>
          <a:p>
            <a:r>
              <a:rPr lang="en-GB" dirty="0"/>
              <a:t>OWASP TOP 10 VULNERABILITIES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543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1EF5EC-20B7-43D1-9EA6-535D9D6D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2.Broken Authentication and Session Management 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Identification and Authentication Failures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(Λ)</a:t>
            </a:r>
            <a:b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99A680-9CA8-49F5-8C10-336DCBB7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858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C04390-1FF7-4D9A-9D4D-BBE580E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Broken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 </a:t>
            </a:r>
            <a:r>
              <a:rPr lang="el-GR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(Λ)</a:t>
            </a:r>
            <a:b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C29026E-33ED-489F-8993-99FB24E2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639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F93065-64E1-4C45-9119-FD74E054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and data integrity failures </a:t>
            </a:r>
            <a:r>
              <a:rPr lang="en-GB" dirty="0">
                <a:sym typeface="Wingdings" panose="05000000000000000000" pitchFamily="2" charset="2"/>
              </a:rPr>
              <a:t> insecure deserialization ++</a:t>
            </a:r>
            <a:r>
              <a:rPr lang="el-GR" dirty="0">
                <a:sym typeface="Wingdings" panose="05000000000000000000" pitchFamily="2" charset="2"/>
              </a:rPr>
              <a:t>(Σ)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039F29-A738-4025-BF00-98D7C557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774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4F4CD7-97E5-481A-9622-EEA1F424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components with known vulnerabilities</a:t>
            </a:r>
            <a:r>
              <a:rPr lang="el-GR" dirty="0"/>
              <a:t>(Σ)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64A141-0C03-4FB8-BFAD-B5FD8679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6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95FE15-4E17-4BED-ADE1-8456BA5F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Insufficient logging and monitoring(</a:t>
            </a:r>
            <a:r>
              <a:rPr lang="el-GR" dirty="0"/>
              <a:t>Σ)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D351E0-539A-4148-9031-6734F4BD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5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37D109-310F-4FD5-9B39-D5E33209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Βιβλιογραφικές Πηγές: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6AA57B-8742-475F-81B6-7066713F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OWASP Top Ten Web Application Security Risks | OWASP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What Is the OWASP Top 10 and How Does It Work? </a:t>
            </a:r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| </a:t>
            </a:r>
            <a:r>
              <a:rPr lang="el-G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Synopsys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Table of </a:t>
            </a:r>
            <a:r>
              <a:rPr lang="el-G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Contents</a:t>
            </a:r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| OWASP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OWASP Top 10-2017 (en).pdf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OWASP Top 10 </a:t>
            </a:r>
            <a:r>
              <a:rPr lang="el-G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Security</a:t>
            </a:r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l-G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Vulnerabilities</a:t>
            </a:r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2021 | </a:t>
            </a:r>
            <a:r>
              <a:rPr lang="el-G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Sucuri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3150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9836B3-44A3-4A28-BC39-6FBA76F2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0" y="2103437"/>
            <a:ext cx="10747159" cy="1325563"/>
          </a:xfrm>
        </p:spPr>
        <p:txBody>
          <a:bodyPr/>
          <a:lstStyle/>
          <a:p>
            <a:r>
              <a:rPr lang="el-GR" dirty="0"/>
              <a:t>Σας ευχαριστούμε πολύ για την προσοχή σας!</a:t>
            </a:r>
          </a:p>
        </p:txBody>
      </p:sp>
    </p:spTree>
    <p:extLst>
      <p:ext uri="{BB962C8B-B14F-4D97-AF65-F5344CB8AC3E}">
        <p14:creationId xmlns:p14="http://schemas.microsoft.com/office/powerpoint/2010/main" val="326382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ABCF7E2-E794-4E7D-9176-E0B514B6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2010-2013</a:t>
            </a:r>
          </a:p>
        </p:txBody>
      </p:sp>
      <p:pic>
        <p:nvPicPr>
          <p:cNvPr id="7" name="Εικόνα 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7F7B6BD2-7BE4-4063-95C3-6DE62C5AC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11" y="1845426"/>
            <a:ext cx="885632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703D66C-9EAC-489E-8399-71A40BFA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2013-2017</a:t>
            </a:r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09063C6-0889-41DC-8A6E-C555A4C6F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23" y="1845426"/>
            <a:ext cx="824130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9B67951-421E-48CB-9373-4B92473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2017-2021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364E81C-377F-4418-B6E2-3A211878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3695"/>
            <a:ext cx="10512547" cy="31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4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2F440F-129F-4061-B5DB-5A74F2BE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Injection Flaws + 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 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Injection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(Λ)</a:t>
            </a:r>
            <a:b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958BEE-D139-4C79-A456-08024969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947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7167A7-AB5B-46B1-B0BB-D03C589C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Injection Flaws + 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 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Injection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(Σ)</a:t>
            </a:r>
            <a:b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3FF2C5-959A-47A6-A32C-6D399D93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219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F07D15-7728-4A4A-AF9E-DA40812A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3.Sensitive Data Exposure 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Cryptographic failures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(Λ)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60C5A8-126B-4F63-8590-74E95838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594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00244E-0484-4DA5-807B-F2FF746B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XML External Entities (XXE) 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Misconfiguration</a:t>
            </a:r>
            <a:r>
              <a:rPr lang="el-GR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(Λ)</a:t>
            </a:r>
            <a:b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CF67A0-64A8-4473-9CF3-0FCDEBA1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41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CD0660-0C62-4A7E-B0FD-00A63A73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Misconfiguration</a:t>
            </a:r>
            <a:r>
              <a:rPr lang="el-GR" sz="4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(Σ)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B6F8BC5-D457-4D5A-B97A-C688C5EF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536993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171</Words>
  <Application>Microsoft Office PowerPoint</Application>
  <PresentationFormat>Ευρεία οθόνη</PresentationFormat>
  <Paragraphs>21</Paragraphs>
  <Slides>16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Θέμα του Office</vt:lpstr>
      <vt:lpstr>Παρουσίαση του PowerPoint</vt:lpstr>
      <vt:lpstr>2010-2013</vt:lpstr>
      <vt:lpstr>2013-2017</vt:lpstr>
      <vt:lpstr>2017-2021</vt:lpstr>
      <vt:lpstr>1. Injection Flaws + ΧSS  Injection (Λ) </vt:lpstr>
      <vt:lpstr>1. Injection Flaws + ΧSS  Injection (Σ) </vt:lpstr>
      <vt:lpstr>3.Sensitive Data Exposure  Cryptographic failures (Λ)  </vt:lpstr>
      <vt:lpstr>4. XML External Entities (XXE)  Security Misconfiguration (Λ) </vt:lpstr>
      <vt:lpstr>Security Misconfiguration (Σ)</vt:lpstr>
      <vt:lpstr>2.Broken Authentication and Session Management  Identification and Authentication Failures (Λ) </vt:lpstr>
      <vt:lpstr>5. Broken Access Control (Λ) </vt:lpstr>
      <vt:lpstr>Software and data integrity failures  insecure deserialization ++(Σ) </vt:lpstr>
      <vt:lpstr>Using components with known vulnerabilities(Σ)</vt:lpstr>
      <vt:lpstr>Insufficient logging and monitoring(Σ)</vt:lpstr>
      <vt:lpstr>Βιβλιογραφικές Πηγές:</vt:lpstr>
      <vt:lpstr>Σας ευχαριστούμε πολύ για την προσοχή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Λυδία Αθανασίου</dc:creator>
  <cp:lastModifiedBy>Λυδία Αθανασίου</cp:lastModifiedBy>
  <cp:revision>4</cp:revision>
  <dcterms:created xsi:type="dcterms:W3CDTF">2021-11-14T15:53:23Z</dcterms:created>
  <dcterms:modified xsi:type="dcterms:W3CDTF">2021-11-14T16:12:08Z</dcterms:modified>
</cp:coreProperties>
</file>