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sldIdLst>
    <p:sldId id="257" r:id="rId5"/>
    <p:sldId id="256" r:id="rId6"/>
    <p:sldId id="258" r:id="rId7"/>
    <p:sldId id="259" r:id="rId8"/>
    <p:sldId id="264" r:id="rId9"/>
    <p:sldId id="260" r:id="rId10"/>
    <p:sldId id="261" r:id="rId11"/>
    <p:sldId id="262" r:id="rId12"/>
    <p:sldId id="263" r:id="rId13"/>
    <p:sldId id="270"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E5FD84-5DCB-4D7D-B7DA-D6D86C0D7F49}" v="55" dt="2024-11-02T18:45:32.7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26"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ydia Akalu" userId="96856ab6784990e8" providerId="LiveId" clId="{1DE5FD84-5DCB-4D7D-B7DA-D6D86C0D7F49}"/>
    <pc:docChg chg="undo custSel addSld delSld modSld">
      <pc:chgData name="Lydia Akalu" userId="96856ab6784990e8" providerId="LiveId" clId="{1DE5FD84-5DCB-4D7D-B7DA-D6D86C0D7F49}" dt="2024-11-02T18:45:56.909" v="889" actId="20577"/>
      <pc:docMkLst>
        <pc:docMk/>
      </pc:docMkLst>
      <pc:sldChg chg="modSp mod">
        <pc:chgData name="Lydia Akalu" userId="96856ab6784990e8" providerId="LiveId" clId="{1DE5FD84-5DCB-4D7D-B7DA-D6D86C0D7F49}" dt="2024-11-02T18:09:23.071" v="119" actId="14100"/>
        <pc:sldMkLst>
          <pc:docMk/>
          <pc:sldMk cId="1445192612" sldId="256"/>
        </pc:sldMkLst>
        <pc:spChg chg="mod">
          <ac:chgData name="Lydia Akalu" userId="96856ab6784990e8" providerId="LiveId" clId="{1DE5FD84-5DCB-4D7D-B7DA-D6D86C0D7F49}" dt="2024-10-30T22:38:46.735" v="6" actId="14100"/>
          <ac:spMkLst>
            <pc:docMk/>
            <pc:sldMk cId="1445192612" sldId="256"/>
            <ac:spMk id="4" creationId="{00000000-0000-0000-0000-000000000000}"/>
          </ac:spMkLst>
        </pc:spChg>
        <pc:spChg chg="mod">
          <ac:chgData name="Lydia Akalu" userId="96856ab6784990e8" providerId="LiveId" clId="{1DE5FD84-5DCB-4D7D-B7DA-D6D86C0D7F49}" dt="2024-11-02T18:09:23.071" v="119" actId="14100"/>
          <ac:spMkLst>
            <pc:docMk/>
            <pc:sldMk cId="1445192612" sldId="256"/>
            <ac:spMk id="5" creationId="{DA3D7052-1BB8-5BED-F00E-E389C5C544C0}"/>
          </ac:spMkLst>
        </pc:spChg>
        <pc:picChg chg="mod">
          <ac:chgData name="Lydia Akalu" userId="96856ab6784990e8" providerId="LiveId" clId="{1DE5FD84-5DCB-4D7D-B7DA-D6D86C0D7F49}" dt="2024-10-30T22:38:56.119" v="8" actId="1076"/>
          <ac:picMkLst>
            <pc:docMk/>
            <pc:sldMk cId="1445192612" sldId="256"/>
            <ac:picMk id="2056" creationId="{EFAE352D-F79E-E287-A0FA-1210B9CFD378}"/>
          </ac:picMkLst>
        </pc:picChg>
      </pc:sldChg>
      <pc:sldChg chg="modSp">
        <pc:chgData name="Lydia Akalu" userId="96856ab6784990e8" providerId="LiveId" clId="{1DE5FD84-5DCB-4D7D-B7DA-D6D86C0D7F49}" dt="2024-10-30T22:38:38.337" v="5" actId="1076"/>
        <pc:sldMkLst>
          <pc:docMk/>
          <pc:sldMk cId="1746378147" sldId="257"/>
        </pc:sldMkLst>
        <pc:spChg chg="mod">
          <ac:chgData name="Lydia Akalu" userId="96856ab6784990e8" providerId="LiveId" clId="{1DE5FD84-5DCB-4D7D-B7DA-D6D86C0D7F49}" dt="2024-10-30T22:38:33.451" v="4"/>
          <ac:spMkLst>
            <pc:docMk/>
            <pc:sldMk cId="1746378147" sldId="257"/>
            <ac:spMk id="2" creationId="{76E0D9D3-6A79-20F7-E658-91C1D09F4041}"/>
          </ac:spMkLst>
        </pc:spChg>
        <pc:picChg chg="mod">
          <ac:chgData name="Lydia Akalu" userId="96856ab6784990e8" providerId="LiveId" clId="{1DE5FD84-5DCB-4D7D-B7DA-D6D86C0D7F49}" dt="2024-10-30T22:38:38.337" v="5" actId="1076"/>
          <ac:picMkLst>
            <pc:docMk/>
            <pc:sldMk cId="1746378147" sldId="257"/>
            <ac:picMk id="1026" creationId="{A9F9C323-EE1E-ACD1-792D-840D13E2C5ED}"/>
          </ac:picMkLst>
        </pc:picChg>
      </pc:sldChg>
      <pc:sldChg chg="modSp mod">
        <pc:chgData name="Lydia Akalu" userId="96856ab6784990e8" providerId="LiveId" clId="{1DE5FD84-5DCB-4D7D-B7DA-D6D86C0D7F49}" dt="2024-11-02T18:24:07.414" v="170" actId="20577"/>
        <pc:sldMkLst>
          <pc:docMk/>
          <pc:sldMk cId="3452923697" sldId="258"/>
        </pc:sldMkLst>
        <pc:spChg chg="mod">
          <ac:chgData name="Lydia Akalu" userId="96856ab6784990e8" providerId="LiveId" clId="{1DE5FD84-5DCB-4D7D-B7DA-D6D86C0D7F49}" dt="2024-11-02T18:24:07.414" v="170" actId="20577"/>
          <ac:spMkLst>
            <pc:docMk/>
            <pc:sldMk cId="3452923697" sldId="258"/>
            <ac:spMk id="2" creationId="{4923DC89-AD0E-697A-A50E-C7F8A249AE49}"/>
          </ac:spMkLst>
        </pc:spChg>
      </pc:sldChg>
      <pc:sldChg chg="modSp mod">
        <pc:chgData name="Lydia Akalu" userId="96856ab6784990e8" providerId="LiveId" clId="{1DE5FD84-5DCB-4D7D-B7DA-D6D86C0D7F49}" dt="2024-11-02T18:24:30.738" v="171" actId="14100"/>
        <pc:sldMkLst>
          <pc:docMk/>
          <pc:sldMk cId="2786102207" sldId="259"/>
        </pc:sldMkLst>
        <pc:spChg chg="mod">
          <ac:chgData name="Lydia Akalu" userId="96856ab6784990e8" providerId="LiveId" clId="{1DE5FD84-5DCB-4D7D-B7DA-D6D86C0D7F49}" dt="2024-11-02T18:24:30.738" v="171" actId="14100"/>
          <ac:spMkLst>
            <pc:docMk/>
            <pc:sldMk cId="2786102207" sldId="259"/>
            <ac:spMk id="2" creationId="{3E834BAF-3D4A-9196-89DD-7EB92548BA78}"/>
          </ac:spMkLst>
        </pc:spChg>
      </pc:sldChg>
      <pc:sldChg chg="addSp delSp modSp mod">
        <pc:chgData name="Lydia Akalu" userId="96856ab6784990e8" providerId="LiveId" clId="{1DE5FD84-5DCB-4D7D-B7DA-D6D86C0D7F49}" dt="2024-11-02T18:35:17.099" v="519" actId="478"/>
        <pc:sldMkLst>
          <pc:docMk/>
          <pc:sldMk cId="1226213911" sldId="260"/>
        </pc:sldMkLst>
        <pc:spChg chg="mod">
          <ac:chgData name="Lydia Akalu" userId="96856ab6784990e8" providerId="LiveId" clId="{1DE5FD84-5DCB-4D7D-B7DA-D6D86C0D7F49}" dt="2024-11-02T18:31:02.796" v="361" actId="1076"/>
          <ac:spMkLst>
            <pc:docMk/>
            <pc:sldMk cId="1226213911" sldId="260"/>
            <ac:spMk id="2" creationId="{9C5CBEDE-E61F-B71B-B637-D552E6980B81}"/>
          </ac:spMkLst>
        </pc:spChg>
        <pc:spChg chg="add del mod">
          <ac:chgData name="Lydia Akalu" userId="96856ab6784990e8" providerId="LiveId" clId="{1DE5FD84-5DCB-4D7D-B7DA-D6D86C0D7F49}" dt="2024-11-02T18:31:16.117" v="364"/>
          <ac:spMkLst>
            <pc:docMk/>
            <pc:sldMk cId="1226213911" sldId="260"/>
            <ac:spMk id="3" creationId="{2913A4CD-54FD-AC89-4B20-5BA402B47DAB}"/>
          </ac:spMkLst>
        </pc:spChg>
        <pc:spChg chg="add del mod">
          <ac:chgData name="Lydia Akalu" userId="96856ab6784990e8" providerId="LiveId" clId="{1DE5FD84-5DCB-4D7D-B7DA-D6D86C0D7F49}" dt="2024-11-02T18:32:15.286" v="433"/>
          <ac:spMkLst>
            <pc:docMk/>
            <pc:sldMk cId="1226213911" sldId="260"/>
            <ac:spMk id="4" creationId="{B3E16AF9-A39B-99E0-AF2D-95BB5FBE9022}"/>
          </ac:spMkLst>
        </pc:spChg>
        <pc:spChg chg="add del mod">
          <ac:chgData name="Lydia Akalu" userId="96856ab6784990e8" providerId="LiveId" clId="{1DE5FD84-5DCB-4D7D-B7DA-D6D86C0D7F49}" dt="2024-11-02T18:35:17.099" v="519" actId="478"/>
          <ac:spMkLst>
            <pc:docMk/>
            <pc:sldMk cId="1226213911" sldId="260"/>
            <ac:spMk id="5" creationId="{97508794-D572-1EDD-E172-DF4FDE1C18B0}"/>
          </ac:spMkLst>
        </pc:spChg>
        <pc:spChg chg="mod">
          <ac:chgData name="Lydia Akalu" userId="96856ab6784990e8" providerId="LiveId" clId="{1DE5FD84-5DCB-4D7D-B7DA-D6D86C0D7F49}" dt="2024-11-02T18:30:57.427" v="360" actId="14100"/>
          <ac:spMkLst>
            <pc:docMk/>
            <pc:sldMk cId="1226213911" sldId="260"/>
            <ac:spMk id="3079" creationId="{86056D55-A68F-056E-9EB2-E0EF8380E40B}"/>
          </ac:spMkLst>
        </pc:spChg>
        <pc:picChg chg="mod">
          <ac:chgData name="Lydia Akalu" userId="96856ab6784990e8" providerId="LiveId" clId="{1DE5FD84-5DCB-4D7D-B7DA-D6D86C0D7F49}" dt="2024-11-02T18:32:21.580" v="434" actId="1076"/>
          <ac:picMkLst>
            <pc:docMk/>
            <pc:sldMk cId="1226213911" sldId="260"/>
            <ac:picMk id="3074" creationId="{580675B2-26C5-4942-367B-96D9AAE5811F}"/>
          </ac:picMkLst>
        </pc:picChg>
      </pc:sldChg>
      <pc:sldChg chg="modSp">
        <pc:chgData name="Lydia Akalu" userId="96856ab6784990e8" providerId="LiveId" clId="{1DE5FD84-5DCB-4D7D-B7DA-D6D86C0D7F49}" dt="2024-11-02T18:35:22.933" v="520" actId="1076"/>
        <pc:sldMkLst>
          <pc:docMk/>
          <pc:sldMk cId="145863524" sldId="261"/>
        </pc:sldMkLst>
        <pc:picChg chg="mod">
          <ac:chgData name="Lydia Akalu" userId="96856ab6784990e8" providerId="LiveId" clId="{1DE5FD84-5DCB-4D7D-B7DA-D6D86C0D7F49}" dt="2024-11-02T18:35:22.933" v="520" actId="1076"/>
          <ac:picMkLst>
            <pc:docMk/>
            <pc:sldMk cId="145863524" sldId="261"/>
            <ac:picMk id="4098" creationId="{B0272553-A0B7-9F6D-173C-F885C1F5F65B}"/>
          </ac:picMkLst>
        </pc:picChg>
      </pc:sldChg>
      <pc:sldChg chg="addSp delSp modSp mod">
        <pc:chgData name="Lydia Akalu" userId="96856ab6784990e8" providerId="LiveId" clId="{1DE5FD84-5DCB-4D7D-B7DA-D6D86C0D7F49}" dt="2024-11-02T18:43:07.116" v="821" actId="20577"/>
        <pc:sldMkLst>
          <pc:docMk/>
          <pc:sldMk cId="2388800299" sldId="262"/>
        </pc:sldMkLst>
        <pc:spChg chg="add mod">
          <ac:chgData name="Lydia Akalu" userId="96856ab6784990e8" providerId="LiveId" clId="{1DE5FD84-5DCB-4D7D-B7DA-D6D86C0D7F49}" dt="2024-11-02T18:43:07.116" v="821" actId="20577"/>
          <ac:spMkLst>
            <pc:docMk/>
            <pc:sldMk cId="2388800299" sldId="262"/>
            <ac:spMk id="2" creationId="{95C5646C-8CD1-0D45-FB9C-42DC473DF3B4}"/>
          </ac:spMkLst>
        </pc:spChg>
        <pc:spChg chg="add">
          <ac:chgData name="Lydia Akalu" userId="96856ab6784990e8" providerId="LiveId" clId="{1DE5FD84-5DCB-4D7D-B7DA-D6D86C0D7F49}" dt="2024-11-02T18:40:01.156" v="566"/>
          <ac:spMkLst>
            <pc:docMk/>
            <pc:sldMk cId="2388800299" sldId="262"/>
            <ac:spMk id="3" creationId="{0E1B7EEE-9008-4F6A-6B5C-5FD934C65837}"/>
          </ac:spMkLst>
        </pc:spChg>
        <pc:spChg chg="add mod">
          <ac:chgData name="Lydia Akalu" userId="96856ab6784990e8" providerId="LiveId" clId="{1DE5FD84-5DCB-4D7D-B7DA-D6D86C0D7F49}" dt="2024-11-02T18:40:25.421" v="571"/>
          <ac:spMkLst>
            <pc:docMk/>
            <pc:sldMk cId="2388800299" sldId="262"/>
            <ac:spMk id="4" creationId="{441CCB1A-0CA0-5956-74DA-10329411B12D}"/>
          </ac:spMkLst>
        </pc:spChg>
        <pc:spChg chg="add">
          <ac:chgData name="Lydia Akalu" userId="96856ab6784990e8" providerId="LiveId" clId="{1DE5FD84-5DCB-4D7D-B7DA-D6D86C0D7F49}" dt="2024-11-02T18:40:38.602" v="578"/>
          <ac:spMkLst>
            <pc:docMk/>
            <pc:sldMk cId="2388800299" sldId="262"/>
            <ac:spMk id="5" creationId="{23DF260F-C50D-DBE0-8CA1-6FF72519F31A}"/>
          </ac:spMkLst>
        </pc:spChg>
        <pc:spChg chg="add">
          <ac:chgData name="Lydia Akalu" userId="96856ab6784990e8" providerId="LiveId" clId="{1DE5FD84-5DCB-4D7D-B7DA-D6D86C0D7F49}" dt="2024-11-02T18:40:44.394" v="586"/>
          <ac:spMkLst>
            <pc:docMk/>
            <pc:sldMk cId="2388800299" sldId="262"/>
            <ac:spMk id="6" creationId="{11EA4D51-C85E-AFFD-0FB5-5DF9A5D9FBD4}"/>
          </ac:spMkLst>
        </pc:spChg>
        <pc:spChg chg="add">
          <ac:chgData name="Lydia Akalu" userId="96856ab6784990e8" providerId="LiveId" clId="{1DE5FD84-5DCB-4D7D-B7DA-D6D86C0D7F49}" dt="2024-11-02T18:40:56.571" v="595"/>
          <ac:spMkLst>
            <pc:docMk/>
            <pc:sldMk cId="2388800299" sldId="262"/>
            <ac:spMk id="7" creationId="{354ABB02-F363-8721-2397-BDCDDD9529B5}"/>
          </ac:spMkLst>
        </pc:spChg>
        <pc:spChg chg="mod">
          <ac:chgData name="Lydia Akalu" userId="96856ab6784990e8" providerId="LiveId" clId="{1DE5FD84-5DCB-4D7D-B7DA-D6D86C0D7F49}" dt="2024-10-30T22:40:18.774" v="108" actId="14100"/>
          <ac:spMkLst>
            <pc:docMk/>
            <pc:sldMk cId="2388800299" sldId="262"/>
            <ac:spMk id="5127" creationId="{3D465F3B-5662-432F-FA0A-56D89EE075A9}"/>
          </ac:spMkLst>
        </pc:spChg>
        <pc:picChg chg="add mod">
          <ac:chgData name="Lydia Akalu" userId="96856ab6784990e8" providerId="LiveId" clId="{1DE5FD84-5DCB-4D7D-B7DA-D6D86C0D7F49}" dt="2024-11-02T18:40:31.038" v="575" actId="1076"/>
          <ac:picMkLst>
            <pc:docMk/>
            <pc:sldMk cId="2388800299" sldId="262"/>
            <ac:picMk id="1026" creationId="{0356F5A3-E278-5CD9-519E-80CBF7CE302F}"/>
          </ac:picMkLst>
        </pc:picChg>
        <pc:picChg chg="del mod">
          <ac:chgData name="Lydia Akalu" userId="96856ab6784990e8" providerId="LiveId" clId="{1DE5FD84-5DCB-4D7D-B7DA-D6D86C0D7F49}" dt="2024-11-02T18:17:19.030" v="123" actId="478"/>
          <ac:picMkLst>
            <pc:docMk/>
            <pc:sldMk cId="2388800299" sldId="262"/>
            <ac:picMk id="5122" creationId="{F8B50D94-542A-4C9B-C298-E5F692572632}"/>
          </ac:picMkLst>
        </pc:picChg>
      </pc:sldChg>
      <pc:sldChg chg="modSp mod">
        <pc:chgData name="Lydia Akalu" userId="96856ab6784990e8" providerId="LiveId" clId="{1DE5FD84-5DCB-4D7D-B7DA-D6D86C0D7F49}" dt="2024-11-02T18:45:10.138" v="824" actId="1076"/>
        <pc:sldMkLst>
          <pc:docMk/>
          <pc:sldMk cId="2912178633" sldId="263"/>
        </pc:sldMkLst>
        <pc:spChg chg="mod">
          <ac:chgData name="Lydia Akalu" userId="96856ab6784990e8" providerId="LiveId" clId="{1DE5FD84-5DCB-4D7D-B7DA-D6D86C0D7F49}" dt="2024-10-30T22:40:01.559" v="105" actId="1076"/>
          <ac:spMkLst>
            <pc:docMk/>
            <pc:sldMk cId="2912178633" sldId="263"/>
            <ac:spMk id="2" creationId="{DCD793ED-0B56-9060-1C7D-D3C5649C0823}"/>
          </ac:spMkLst>
        </pc:spChg>
        <pc:picChg chg="mod">
          <ac:chgData name="Lydia Akalu" userId="96856ab6784990e8" providerId="LiveId" clId="{1DE5FD84-5DCB-4D7D-B7DA-D6D86C0D7F49}" dt="2024-11-02T18:45:10.138" v="824" actId="1076"/>
          <ac:picMkLst>
            <pc:docMk/>
            <pc:sldMk cId="2912178633" sldId="263"/>
            <ac:picMk id="6146" creationId="{01CD9DFF-C7DF-85AF-CA8B-3FC6E223E986}"/>
          </ac:picMkLst>
        </pc:picChg>
      </pc:sldChg>
      <pc:sldChg chg="addSp modSp mod">
        <pc:chgData name="Lydia Akalu" userId="96856ab6784990e8" providerId="LiveId" clId="{1DE5FD84-5DCB-4D7D-B7DA-D6D86C0D7F49}" dt="2024-11-02T18:30:49.914" v="359" actId="20577"/>
        <pc:sldMkLst>
          <pc:docMk/>
          <pc:sldMk cId="4039087521" sldId="264"/>
        </pc:sldMkLst>
        <pc:spChg chg="mod">
          <ac:chgData name="Lydia Akalu" userId="96856ab6784990e8" providerId="LiveId" clId="{1DE5FD84-5DCB-4D7D-B7DA-D6D86C0D7F49}" dt="2024-11-02T18:29:40.926" v="174" actId="14100"/>
          <ac:spMkLst>
            <pc:docMk/>
            <pc:sldMk cId="4039087521" sldId="264"/>
            <ac:spMk id="2" creationId="{074FF935-830B-4560-F2F7-5C668AF42BBE}"/>
          </ac:spMkLst>
        </pc:spChg>
        <pc:spChg chg="add mod">
          <ac:chgData name="Lydia Akalu" userId="96856ab6784990e8" providerId="LiveId" clId="{1DE5FD84-5DCB-4D7D-B7DA-D6D86C0D7F49}" dt="2024-11-02T18:30:49.914" v="359" actId="20577"/>
          <ac:spMkLst>
            <pc:docMk/>
            <pc:sldMk cId="4039087521" sldId="264"/>
            <ac:spMk id="3" creationId="{F8C244F2-2309-9366-42AA-738F9EE99EAD}"/>
          </ac:spMkLst>
        </pc:spChg>
        <pc:picChg chg="mod">
          <ac:chgData name="Lydia Akalu" userId="96856ab6784990e8" providerId="LiveId" clId="{1DE5FD84-5DCB-4D7D-B7DA-D6D86C0D7F49}" dt="2024-11-02T18:29:35.213" v="172" actId="1076"/>
          <ac:picMkLst>
            <pc:docMk/>
            <pc:sldMk cId="4039087521" sldId="264"/>
            <ac:picMk id="8194" creationId="{6349F870-5D98-4609-81C8-FA5557039F59}"/>
          </ac:picMkLst>
        </pc:picChg>
        <pc:picChg chg="mod">
          <ac:chgData name="Lydia Akalu" userId="96856ab6784990e8" providerId="LiveId" clId="{1DE5FD84-5DCB-4D7D-B7DA-D6D86C0D7F49}" dt="2024-11-02T18:29:36.835" v="173" actId="1076"/>
          <ac:picMkLst>
            <pc:docMk/>
            <pc:sldMk cId="4039087521" sldId="264"/>
            <ac:picMk id="8198" creationId="{94FDC90E-9AE0-1DD8-4C68-AE4181755DEA}"/>
          </ac:picMkLst>
        </pc:picChg>
      </pc:sldChg>
      <pc:sldChg chg="delSp modSp del mod">
        <pc:chgData name="Lydia Akalu" userId="96856ab6784990e8" providerId="LiveId" clId="{1DE5FD84-5DCB-4D7D-B7DA-D6D86C0D7F49}" dt="2024-10-30T23:08:26.736" v="116" actId="2696"/>
        <pc:sldMkLst>
          <pc:docMk/>
          <pc:sldMk cId="2557575028" sldId="265"/>
        </pc:sldMkLst>
        <pc:spChg chg="del mod">
          <ac:chgData name="Lydia Akalu" userId="96856ab6784990e8" providerId="LiveId" clId="{1DE5FD84-5DCB-4D7D-B7DA-D6D86C0D7F49}" dt="2024-10-30T22:36:42.668" v="3" actId="478"/>
          <ac:spMkLst>
            <pc:docMk/>
            <pc:sldMk cId="2557575028" sldId="265"/>
            <ac:spMk id="3" creationId="{4856DED4-DE2A-D85B-DEDA-1F4C7F7F0D08}"/>
          </ac:spMkLst>
        </pc:spChg>
        <pc:spChg chg="mod">
          <ac:chgData name="Lydia Akalu" userId="96856ab6784990e8" providerId="LiveId" clId="{1DE5FD84-5DCB-4D7D-B7DA-D6D86C0D7F49}" dt="2024-10-30T22:38:33.451" v="4"/>
          <ac:spMkLst>
            <pc:docMk/>
            <pc:sldMk cId="2557575028" sldId="265"/>
            <ac:spMk id="7" creationId="{CA174FAE-5A66-7FC7-F52D-2F2EC320F50E}"/>
          </ac:spMkLst>
        </pc:spChg>
        <pc:picChg chg="mod">
          <ac:chgData name="Lydia Akalu" userId="96856ab6784990e8" providerId="LiveId" clId="{1DE5FD84-5DCB-4D7D-B7DA-D6D86C0D7F49}" dt="2024-10-30T22:40:05.918" v="106" actId="1076"/>
          <ac:picMkLst>
            <pc:docMk/>
            <pc:sldMk cId="2557575028" sldId="265"/>
            <ac:picMk id="2" creationId="{10011FD0-B71A-718A-BDD0-CCD1DE92BE1D}"/>
          </ac:picMkLst>
        </pc:picChg>
      </pc:sldChg>
      <pc:sldChg chg="modSp">
        <pc:chgData name="Lydia Akalu" userId="96856ab6784990e8" providerId="LiveId" clId="{1DE5FD84-5DCB-4D7D-B7DA-D6D86C0D7F49}" dt="2024-10-30T22:38:33.451" v="4"/>
        <pc:sldMkLst>
          <pc:docMk/>
          <pc:sldMk cId="111242249" sldId="267"/>
        </pc:sldMkLst>
        <pc:spChg chg="mod">
          <ac:chgData name="Lydia Akalu" userId="96856ab6784990e8" providerId="LiveId" clId="{1DE5FD84-5DCB-4D7D-B7DA-D6D86C0D7F49}" dt="2024-10-30T22:38:33.451" v="4"/>
          <ac:spMkLst>
            <pc:docMk/>
            <pc:sldMk cId="111242249" sldId="267"/>
            <ac:spMk id="2" creationId="{017D3273-2990-4578-B8B0-34BD3EBF9EBA}"/>
          </ac:spMkLst>
        </pc:spChg>
      </pc:sldChg>
      <pc:sldChg chg="addSp delSp modSp new del mod">
        <pc:chgData name="Lydia Akalu" userId="96856ab6784990e8" providerId="LiveId" clId="{1DE5FD84-5DCB-4D7D-B7DA-D6D86C0D7F49}" dt="2024-11-02T18:35:07.173" v="517" actId="47"/>
        <pc:sldMkLst>
          <pc:docMk/>
          <pc:sldMk cId="1276208715" sldId="268"/>
        </pc:sldMkLst>
        <pc:spChg chg="del">
          <ac:chgData name="Lydia Akalu" userId="96856ab6784990e8" providerId="LiveId" clId="{1DE5FD84-5DCB-4D7D-B7DA-D6D86C0D7F49}" dt="2024-11-02T18:10:43.148" v="121" actId="478"/>
          <ac:spMkLst>
            <pc:docMk/>
            <pc:sldMk cId="1276208715" sldId="268"/>
            <ac:spMk id="2" creationId="{5862B2DE-F6CE-1C55-6B23-8541D05706A8}"/>
          </ac:spMkLst>
        </pc:spChg>
        <pc:spChg chg="del">
          <ac:chgData name="Lydia Akalu" userId="96856ab6784990e8" providerId="LiveId" clId="{1DE5FD84-5DCB-4D7D-B7DA-D6D86C0D7F49}" dt="2024-11-02T18:10:46.587" v="122" actId="478"/>
          <ac:spMkLst>
            <pc:docMk/>
            <pc:sldMk cId="1276208715" sldId="268"/>
            <ac:spMk id="3" creationId="{0406744F-A93D-B2DB-5656-B939BC649E74}"/>
          </ac:spMkLst>
        </pc:spChg>
        <pc:picChg chg="add mod">
          <ac:chgData name="Lydia Akalu" userId="96856ab6784990e8" providerId="LiveId" clId="{1DE5FD84-5DCB-4D7D-B7DA-D6D86C0D7F49}" dt="2024-11-02T18:17:53.728" v="126" actId="1076"/>
          <ac:picMkLst>
            <pc:docMk/>
            <pc:sldMk cId="1276208715" sldId="268"/>
            <ac:picMk id="2050" creationId="{726334C0-0271-5709-C312-49244A77563B}"/>
          </ac:picMkLst>
        </pc:picChg>
      </pc:sldChg>
      <pc:sldChg chg="addSp delSp modSp new del mod">
        <pc:chgData name="Lydia Akalu" userId="96856ab6784990e8" providerId="LiveId" clId="{1DE5FD84-5DCB-4D7D-B7DA-D6D86C0D7F49}" dt="2024-11-02T18:35:09.209" v="518" actId="47"/>
        <pc:sldMkLst>
          <pc:docMk/>
          <pc:sldMk cId="177708974" sldId="269"/>
        </pc:sldMkLst>
        <pc:spChg chg="del">
          <ac:chgData name="Lydia Akalu" userId="96856ab6784990e8" providerId="LiveId" clId="{1DE5FD84-5DCB-4D7D-B7DA-D6D86C0D7F49}" dt="2024-11-02T18:18:02.161" v="128" actId="478"/>
          <ac:spMkLst>
            <pc:docMk/>
            <pc:sldMk cId="177708974" sldId="269"/>
            <ac:spMk id="2" creationId="{E46F4298-AE6F-2DF4-CE78-94AA4469B3A6}"/>
          </ac:spMkLst>
        </pc:spChg>
        <pc:spChg chg="del">
          <ac:chgData name="Lydia Akalu" userId="96856ab6784990e8" providerId="LiveId" clId="{1DE5FD84-5DCB-4D7D-B7DA-D6D86C0D7F49}" dt="2024-11-02T18:18:04.901" v="129" actId="478"/>
          <ac:spMkLst>
            <pc:docMk/>
            <pc:sldMk cId="177708974" sldId="269"/>
            <ac:spMk id="3" creationId="{6139137B-1B66-CEAC-FB2B-7C3AF64BC98C}"/>
          </ac:spMkLst>
        </pc:spChg>
        <pc:picChg chg="add del mod">
          <ac:chgData name="Lydia Akalu" userId="96856ab6784990e8" providerId="LiveId" clId="{1DE5FD84-5DCB-4D7D-B7DA-D6D86C0D7F49}" dt="2024-11-02T18:32:32.436" v="435" actId="478"/>
          <ac:picMkLst>
            <pc:docMk/>
            <pc:sldMk cId="177708974" sldId="269"/>
            <ac:picMk id="3074" creationId="{4A727081-6931-91B5-FED6-C12015E40727}"/>
          </ac:picMkLst>
        </pc:picChg>
        <pc:picChg chg="add mod">
          <ac:chgData name="Lydia Akalu" userId="96856ab6784990e8" providerId="LiveId" clId="{1DE5FD84-5DCB-4D7D-B7DA-D6D86C0D7F49}" dt="2024-11-02T18:33:25.375" v="438" actId="14100"/>
          <ac:picMkLst>
            <pc:docMk/>
            <pc:sldMk cId="177708974" sldId="269"/>
            <ac:picMk id="3076" creationId="{0979133E-E943-1B3B-5022-FC2963D2D597}"/>
          </ac:picMkLst>
        </pc:picChg>
      </pc:sldChg>
      <pc:sldChg chg="addSp delSp modSp new mod">
        <pc:chgData name="Lydia Akalu" userId="96856ab6784990e8" providerId="LiveId" clId="{1DE5FD84-5DCB-4D7D-B7DA-D6D86C0D7F49}" dt="2024-11-02T18:45:56.909" v="889" actId="20577"/>
        <pc:sldMkLst>
          <pc:docMk/>
          <pc:sldMk cId="2866990478" sldId="270"/>
        </pc:sldMkLst>
        <pc:spChg chg="del">
          <ac:chgData name="Lydia Akalu" userId="96856ab6784990e8" providerId="LiveId" clId="{1DE5FD84-5DCB-4D7D-B7DA-D6D86C0D7F49}" dt="2024-11-02T18:23:00.684" v="135" actId="478"/>
          <ac:spMkLst>
            <pc:docMk/>
            <pc:sldMk cId="2866990478" sldId="270"/>
            <ac:spMk id="2" creationId="{EECDDCC4-68D1-C4A9-66B9-8A7F2405121E}"/>
          </ac:spMkLst>
        </pc:spChg>
        <pc:spChg chg="del">
          <ac:chgData name="Lydia Akalu" userId="96856ab6784990e8" providerId="LiveId" clId="{1DE5FD84-5DCB-4D7D-B7DA-D6D86C0D7F49}" dt="2024-11-02T18:23:05.275" v="136" actId="478"/>
          <ac:spMkLst>
            <pc:docMk/>
            <pc:sldMk cId="2866990478" sldId="270"/>
            <ac:spMk id="3" creationId="{849BF724-288E-1C72-ECF3-CDBBC45CDAD4}"/>
          </ac:spMkLst>
        </pc:spChg>
        <pc:spChg chg="del mod">
          <ac:chgData name="Lydia Akalu" userId="96856ab6784990e8" providerId="LiveId" clId="{1DE5FD84-5DCB-4D7D-B7DA-D6D86C0D7F49}" dt="2024-11-02T18:45:20.605" v="825" actId="478"/>
          <ac:spMkLst>
            <pc:docMk/>
            <pc:sldMk cId="2866990478" sldId="270"/>
            <ac:spMk id="4" creationId="{132A1935-929C-4437-7E1C-F13F8070E939}"/>
          </ac:spMkLst>
        </pc:spChg>
        <pc:spChg chg="add mod">
          <ac:chgData name="Lydia Akalu" userId="96856ab6784990e8" providerId="LiveId" clId="{1DE5FD84-5DCB-4D7D-B7DA-D6D86C0D7F49}" dt="2024-11-02T18:45:56.909" v="889" actId="20577"/>
          <ac:spMkLst>
            <pc:docMk/>
            <pc:sldMk cId="2866990478" sldId="270"/>
            <ac:spMk id="5" creationId="{552C8A98-AB4F-1D8A-30CA-AF937E78D276}"/>
          </ac:spMkLst>
        </pc:spChg>
        <pc:picChg chg="add mod">
          <ac:chgData name="Lydia Akalu" userId="96856ab6784990e8" providerId="LiveId" clId="{1DE5FD84-5DCB-4D7D-B7DA-D6D86C0D7F49}" dt="2024-11-02T18:45:22.776" v="826" actId="1076"/>
          <ac:picMkLst>
            <pc:docMk/>
            <pc:sldMk cId="2866990478" sldId="270"/>
            <ac:picMk id="4098" creationId="{16C39235-5E2A-0F80-3738-6A05F755600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74929172-4BF7-429F-BA25-7E9D1A4215EE}" type="datetimeFigureOut">
              <a:rPr lang="en-US" smtClean="0"/>
              <a:t>11/2/2024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7966EA62-41C5-4F9A-A915-5B0BC739C923}"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275260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929172-4BF7-429F-BA25-7E9D1A4215EE}"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2879806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929172-4BF7-429F-BA25-7E9D1A4215EE}"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3017668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929172-4BF7-429F-BA25-7E9D1A4215EE}"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3257659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929172-4BF7-429F-BA25-7E9D1A4215EE}"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6EA62-41C5-4F9A-A915-5B0BC739C923}"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88564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929172-4BF7-429F-BA25-7E9D1A4215EE}"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4032191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929172-4BF7-429F-BA25-7E9D1A4215EE}" type="datetimeFigureOut">
              <a:rPr lang="en-US" smtClean="0"/>
              <a:t>11/2/2024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1438692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929172-4BF7-429F-BA25-7E9D1A4215EE}" type="datetimeFigureOut">
              <a:rPr lang="en-US" smtClean="0"/>
              <a:t>11/2/2024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644714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929172-4BF7-429F-BA25-7E9D1A4215EE}" type="datetimeFigureOut">
              <a:rPr lang="en-US" smtClean="0"/>
              <a:t>11/2/2024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1535808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929172-4BF7-429F-BA25-7E9D1A4215EE}"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113876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929172-4BF7-429F-BA25-7E9D1A4215EE}"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2295962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74929172-4BF7-429F-BA25-7E9D1A4215EE}" type="datetimeFigureOut">
              <a:rPr lang="en-US" smtClean="0"/>
              <a:t>11/2/2024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7966EA62-41C5-4F9A-A915-5B0BC739C923}" type="slidenum">
              <a:rPr lang="en-US" smtClean="0"/>
              <a:t>‹#›</a:t>
            </a:fld>
            <a:endParaRPr lang="en-US"/>
          </a:p>
        </p:txBody>
      </p:sp>
    </p:spTree>
    <p:extLst>
      <p:ext uri="{BB962C8B-B14F-4D97-AF65-F5344CB8AC3E}">
        <p14:creationId xmlns:p14="http://schemas.microsoft.com/office/powerpoint/2010/main" val="311258149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0D9D3-6A79-20F7-E658-91C1D09F4041}"/>
              </a:ext>
            </a:extLst>
          </p:cNvPr>
          <p:cNvSpPr>
            <a:spLocks noGrp="1"/>
          </p:cNvSpPr>
          <p:nvPr>
            <p:ph type="title"/>
          </p:nvPr>
        </p:nvSpPr>
        <p:spPr/>
        <p:txBody>
          <a:bodyPr anchor="b">
            <a:normAutofit/>
          </a:bodyPr>
          <a:lstStyle/>
          <a:p>
            <a:r>
              <a:rPr lang="en-US" dirty="0"/>
              <a:t>Spotify Song </a:t>
            </a:r>
          </a:p>
        </p:txBody>
      </p:sp>
      <p:sp>
        <p:nvSpPr>
          <p:cNvPr id="3" name="Subtitle 2">
            <a:extLst>
              <a:ext uri="{FF2B5EF4-FFF2-40B4-BE49-F238E27FC236}">
                <a16:creationId xmlns:a16="http://schemas.microsoft.com/office/drawing/2014/main" id="{1B055E6A-A4D1-5A8D-4180-980988D47D9F}"/>
              </a:ext>
            </a:extLst>
          </p:cNvPr>
          <p:cNvSpPr>
            <a:spLocks noGrp="1"/>
          </p:cNvSpPr>
          <p:nvPr>
            <p:ph type="body" sz="half" idx="2"/>
          </p:nvPr>
        </p:nvSpPr>
        <p:spPr>
          <a:xfrm>
            <a:off x="1484312" y="2971800"/>
            <a:ext cx="3549650" cy="2514600"/>
          </a:xfrm>
        </p:spPr>
        <p:txBody>
          <a:bodyPr anchor="ctr">
            <a:normAutofit/>
          </a:bodyPr>
          <a:lstStyle/>
          <a:p>
            <a:r>
              <a:rPr lang="en-US" dirty="0"/>
              <a:t>Lydia Akalu</a:t>
            </a:r>
          </a:p>
        </p:txBody>
      </p:sp>
      <p:pic>
        <p:nvPicPr>
          <p:cNvPr id="1026" name="Picture 2" descr="Image result for spotify ">
            <a:extLst>
              <a:ext uri="{FF2B5EF4-FFF2-40B4-BE49-F238E27FC236}">
                <a16:creationId xmlns:a16="http://schemas.microsoft.com/office/drawing/2014/main" id="{A9F9C323-EE1E-ACD1-792D-840D13E2C5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06" r="20515" b="-1"/>
          <a:stretch/>
        </p:blipFill>
        <p:spPr bwMode="auto">
          <a:xfrm>
            <a:off x="4466698" y="768927"/>
            <a:ext cx="6240990" cy="5105401"/>
          </a:xfrm>
          <a:prstGeom prst="rect">
            <a:avLst/>
          </a:prstGeom>
          <a:solidFill>
            <a:srgbClr val="FFFFFF"/>
          </a:solidFill>
        </p:spPr>
      </p:pic>
    </p:spTree>
    <p:extLst>
      <p:ext uri="{BB962C8B-B14F-4D97-AF65-F5344CB8AC3E}">
        <p14:creationId xmlns:p14="http://schemas.microsoft.com/office/powerpoint/2010/main" val="1746378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16C39235-5E2A-0F80-3738-6A05F75560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3757" y="1255907"/>
            <a:ext cx="6848025" cy="48339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52C8A98-AB4F-1D8A-30CA-AF937E78D276}"/>
              </a:ext>
            </a:extLst>
          </p:cNvPr>
          <p:cNvSpPr txBox="1"/>
          <p:nvPr/>
        </p:nvSpPr>
        <p:spPr>
          <a:xfrm>
            <a:off x="1662545" y="360218"/>
            <a:ext cx="7329055" cy="369332"/>
          </a:xfrm>
          <a:prstGeom prst="rect">
            <a:avLst/>
          </a:prstGeom>
          <a:noFill/>
        </p:spPr>
        <p:txBody>
          <a:bodyPr wrap="square" rtlCol="0">
            <a:spAutoFit/>
          </a:bodyPr>
          <a:lstStyle/>
          <a:p>
            <a:r>
              <a:rPr lang="en-US" dirty="0"/>
              <a:t>Top Ten artist with the highest instrumental songs</a:t>
            </a:r>
          </a:p>
        </p:txBody>
      </p:sp>
    </p:spTree>
    <p:extLst>
      <p:ext uri="{BB962C8B-B14F-4D97-AF65-F5344CB8AC3E}">
        <p14:creationId xmlns:p14="http://schemas.microsoft.com/office/powerpoint/2010/main" val="2866990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3273-2990-4578-B8B0-34BD3EBF9EBA}"/>
              </a:ext>
            </a:extLst>
          </p:cNvPr>
          <p:cNvSpPr>
            <a:spLocks noGrp="1"/>
          </p:cNvSpPr>
          <p:nvPr>
            <p:ph type="ctrTitle"/>
          </p:nvPr>
        </p:nvSpPr>
        <p:spPr/>
        <p:txBody>
          <a:bodyPr anchor="b">
            <a:normAutofit/>
          </a:bodyPr>
          <a:lstStyle/>
          <a:p>
            <a:r>
              <a:rPr lang="en-US" dirty="0"/>
              <a:t>Thank you</a:t>
            </a:r>
          </a:p>
        </p:txBody>
      </p:sp>
    </p:spTree>
    <p:extLst>
      <p:ext uri="{BB962C8B-B14F-4D97-AF65-F5344CB8AC3E}">
        <p14:creationId xmlns:p14="http://schemas.microsoft.com/office/powerpoint/2010/main" val="111242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646" y="1482436"/>
            <a:ext cx="5538136" cy="1489364"/>
          </a:xfrm>
        </p:spPr>
        <p:txBody>
          <a:bodyPr vert="horz" lIns="91440" tIns="45720" rIns="91440" bIns="45720" rtlCol="0" anchor="b">
            <a:normAutofit/>
          </a:bodyPr>
          <a:lstStyle/>
          <a:p>
            <a:r>
              <a:rPr lang="en-US" sz="2200" b="1" kern="1200" cap="none" dirty="0">
                <a:ln w="3175" cmpd="sng">
                  <a:noFill/>
                </a:ln>
                <a:effectLst/>
                <a:latin typeface="+mj-lt"/>
                <a:ea typeface="+mj-ea"/>
                <a:cs typeface="+mj-cs"/>
              </a:rPr>
              <a:t>Introduction to the Dataset:</a:t>
            </a:r>
            <a:br>
              <a:rPr lang="en-US" sz="2200" b="1" kern="1200" cap="none" dirty="0">
                <a:ln w="3175" cmpd="sng">
                  <a:noFill/>
                </a:ln>
                <a:effectLst/>
                <a:latin typeface="+mj-lt"/>
                <a:ea typeface="+mj-ea"/>
                <a:cs typeface="+mj-cs"/>
              </a:rPr>
            </a:br>
            <a:br>
              <a:rPr lang="en-US" sz="2200" b="1" kern="1200" cap="none" dirty="0">
                <a:ln w="3175" cmpd="sng">
                  <a:noFill/>
                </a:ln>
                <a:effectLst/>
                <a:latin typeface="+mj-lt"/>
                <a:ea typeface="+mj-ea"/>
                <a:cs typeface="+mj-cs"/>
              </a:rPr>
            </a:br>
            <a:endParaRPr lang="en-US" sz="2200" b="1" kern="1200" cap="none" dirty="0">
              <a:ln w="3175" cmpd="sng">
                <a:noFill/>
              </a:ln>
              <a:effectLst/>
              <a:latin typeface="+mj-lt"/>
              <a:ea typeface="+mj-ea"/>
              <a:cs typeface="+mj-cs"/>
            </a:endParaRPr>
          </a:p>
        </p:txBody>
      </p:sp>
      <p:pic>
        <p:nvPicPr>
          <p:cNvPr id="2056" name="Picture 8" descr="Image result for spotify ">
            <a:extLst>
              <a:ext uri="{FF2B5EF4-FFF2-40B4-BE49-F238E27FC236}">
                <a16:creationId xmlns:a16="http://schemas.microsoft.com/office/drawing/2014/main" id="{EFAE352D-F79E-E287-A0FA-1210B9CFD3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883" b="-1"/>
          <a:stretch/>
        </p:blipFill>
        <p:spPr bwMode="auto">
          <a:xfrm>
            <a:off x="5507687" y="845128"/>
            <a:ext cx="5538136" cy="453043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A3D7052-1BB8-5BED-F00E-E389C5C544C0}"/>
              </a:ext>
            </a:extLst>
          </p:cNvPr>
          <p:cNvSpPr txBox="1"/>
          <p:nvPr/>
        </p:nvSpPr>
        <p:spPr>
          <a:xfrm>
            <a:off x="0" y="2466109"/>
            <a:ext cx="5735783" cy="4142509"/>
          </a:xfrm>
          <a:prstGeom prst="rect">
            <a:avLst/>
          </a:prstGeom>
        </p:spPr>
        <p:txBody>
          <a:bodyPr vert="horz" lIns="91440" tIns="45720" rIns="91440" bIns="45720" rtlCol="0" anchor="ctr">
            <a:normAutofit/>
          </a:bodyPr>
          <a:lstStyle/>
          <a:p>
            <a:pPr algn="ctr" defTabSz="457200">
              <a:lnSpc>
                <a:spcPct val="90000"/>
              </a:lnSpc>
              <a:spcBef>
                <a:spcPct val="20000"/>
              </a:spcBef>
              <a:spcAft>
                <a:spcPts val="600"/>
              </a:spcAft>
              <a:buClr>
                <a:schemeClr val="accent1">
                  <a:lumMod val="75000"/>
                </a:schemeClr>
              </a:buClr>
              <a:buSzPct val="145000"/>
            </a:pPr>
            <a:r>
              <a:rPr lang="en-US" sz="1600" kern="1200" cap="none" dirty="0">
                <a:effectLst/>
                <a:latin typeface="+mn-lt"/>
                <a:ea typeface="+mn-ea"/>
                <a:cs typeface="+mn-cs"/>
              </a:rPr>
              <a:t>Spotify is one of the largest music streaming platforms globally, making this dataset highly relevant for understanding modern music consumption</a:t>
            </a:r>
          </a:p>
          <a:p>
            <a:pPr algn="ctr" defTabSz="457200">
              <a:lnSpc>
                <a:spcPct val="90000"/>
              </a:lnSpc>
              <a:spcBef>
                <a:spcPct val="20000"/>
              </a:spcBef>
              <a:spcAft>
                <a:spcPts val="600"/>
              </a:spcAft>
              <a:buClr>
                <a:schemeClr val="accent1">
                  <a:lumMod val="75000"/>
                </a:schemeClr>
              </a:buClr>
              <a:buSzPct val="145000"/>
            </a:pPr>
            <a:endParaRPr lang="en-US" sz="1600" kern="1200" cap="none" dirty="0">
              <a:effectLst/>
              <a:latin typeface="+mn-lt"/>
              <a:ea typeface="+mn-ea"/>
              <a:cs typeface="+mn-cs"/>
            </a:endParaRPr>
          </a:p>
          <a:p>
            <a:pPr algn="ctr" defTabSz="457200">
              <a:lnSpc>
                <a:spcPct val="90000"/>
              </a:lnSpc>
              <a:spcBef>
                <a:spcPct val="20000"/>
              </a:spcBef>
              <a:spcAft>
                <a:spcPts val="600"/>
              </a:spcAft>
              <a:buClr>
                <a:schemeClr val="accent1">
                  <a:lumMod val="75000"/>
                </a:schemeClr>
              </a:buClr>
              <a:buSzPct val="145000"/>
            </a:pPr>
            <a:r>
              <a:rPr lang="en-US" sz="1600" kern="1200" cap="none" dirty="0">
                <a:effectLst/>
                <a:latin typeface="+mn-lt"/>
                <a:ea typeface="+mn-ea"/>
                <a:cs typeface="+mn-cs"/>
              </a:rPr>
              <a:t>The dataset  consists of songs from Spotify, which includes various features such as tempo, energy, danceability, loudness, and more. This dataset is particularly interesting because it allows to explore trends in music preferences, the characteristics of popular songs, and how various audio features correlate with each other</a:t>
            </a:r>
            <a:r>
              <a:rPr lang="en-US" sz="1200" kern="1200" cap="none" dirty="0">
                <a:effectLst/>
                <a:latin typeface="+mn-lt"/>
                <a:ea typeface="+mn-ea"/>
                <a:cs typeface="+mn-cs"/>
              </a:rPr>
              <a:t>.</a:t>
            </a:r>
          </a:p>
          <a:p>
            <a:pPr algn="ctr" defTabSz="457200">
              <a:lnSpc>
                <a:spcPct val="90000"/>
              </a:lnSpc>
              <a:spcBef>
                <a:spcPct val="20000"/>
              </a:spcBef>
              <a:spcAft>
                <a:spcPts val="600"/>
              </a:spcAft>
              <a:buClr>
                <a:schemeClr val="accent1">
                  <a:lumMod val="75000"/>
                </a:schemeClr>
              </a:buClr>
              <a:buSzPct val="145000"/>
            </a:pPr>
            <a:endParaRPr lang="en-US" sz="1200" kern="1200" cap="none" dirty="0">
              <a:effectLst/>
              <a:latin typeface="+mn-lt"/>
              <a:ea typeface="+mn-ea"/>
              <a:cs typeface="+mn-cs"/>
            </a:endParaRPr>
          </a:p>
        </p:txBody>
      </p:sp>
    </p:spTree>
    <p:extLst>
      <p:ext uri="{BB962C8B-B14F-4D97-AF65-F5344CB8AC3E}">
        <p14:creationId xmlns:p14="http://schemas.microsoft.com/office/powerpoint/2010/main" val="1445192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23DC89-AD0E-697A-A50E-C7F8A249AE49}"/>
              </a:ext>
            </a:extLst>
          </p:cNvPr>
          <p:cNvSpPr txBox="1"/>
          <p:nvPr/>
        </p:nvSpPr>
        <p:spPr>
          <a:xfrm>
            <a:off x="180109" y="457200"/>
            <a:ext cx="10736420" cy="5632311"/>
          </a:xfrm>
          <a:prstGeom prst="rect">
            <a:avLst/>
          </a:prstGeom>
          <a:noFill/>
        </p:spPr>
        <p:txBody>
          <a:bodyPr wrap="square" rtlCol="0">
            <a:spAutoFit/>
          </a:bodyPr>
          <a:lstStyle/>
          <a:p>
            <a:r>
              <a:rPr lang="en-US" dirty="0"/>
              <a:t>The dataset contains various features for Spotify songs, including:</a:t>
            </a:r>
          </a:p>
          <a:p>
            <a:pPr>
              <a:buFont typeface="Arial" panose="020B0604020202020204" pitchFamily="34" charset="0"/>
              <a:buChar char="•"/>
            </a:pPr>
            <a:r>
              <a:rPr lang="en-US" b="1" dirty="0"/>
              <a:t>Artist</a:t>
            </a:r>
            <a:r>
              <a:rPr lang="en-US" dirty="0"/>
              <a:t>: Name of the artist</a:t>
            </a:r>
          </a:p>
          <a:p>
            <a:pPr>
              <a:buFont typeface="Arial" panose="020B0604020202020204" pitchFamily="34" charset="0"/>
              <a:buChar char="•"/>
            </a:pPr>
            <a:r>
              <a:rPr lang="en-US" b="1" dirty="0"/>
              <a:t>Song</a:t>
            </a:r>
            <a:r>
              <a:rPr lang="en-US" dirty="0"/>
              <a:t>: Title of the song</a:t>
            </a:r>
          </a:p>
          <a:p>
            <a:pPr>
              <a:buFont typeface="Arial" panose="020B0604020202020204" pitchFamily="34" charset="0"/>
              <a:buChar char="•"/>
            </a:pPr>
            <a:r>
              <a:rPr lang="en-US" b="1" dirty="0"/>
              <a:t>Duration (ms)</a:t>
            </a:r>
            <a:r>
              <a:rPr lang="en-US" dirty="0"/>
              <a:t>: Song duration in milliseconds</a:t>
            </a:r>
          </a:p>
          <a:p>
            <a:pPr>
              <a:buFont typeface="Arial" panose="020B0604020202020204" pitchFamily="34" charset="0"/>
              <a:buChar char="•"/>
            </a:pPr>
            <a:r>
              <a:rPr lang="en-US" b="1" dirty="0"/>
              <a:t>Explicit</a:t>
            </a:r>
            <a:r>
              <a:rPr lang="en-US" dirty="0"/>
              <a:t>: Whether the song has explicit content (True/False)</a:t>
            </a:r>
          </a:p>
          <a:p>
            <a:pPr>
              <a:buFont typeface="Arial" panose="020B0604020202020204" pitchFamily="34" charset="0"/>
              <a:buChar char="•"/>
            </a:pPr>
            <a:r>
              <a:rPr lang="en-US" b="1" dirty="0"/>
              <a:t>Year</a:t>
            </a:r>
            <a:r>
              <a:rPr lang="en-US" dirty="0"/>
              <a:t>: Release year</a:t>
            </a:r>
          </a:p>
          <a:p>
            <a:pPr>
              <a:buFont typeface="Arial" panose="020B0604020202020204" pitchFamily="34" charset="0"/>
              <a:buChar char="•"/>
            </a:pPr>
            <a:r>
              <a:rPr lang="en-US" b="1" dirty="0"/>
              <a:t>Popularity</a:t>
            </a:r>
            <a:r>
              <a:rPr lang="en-US" dirty="0"/>
              <a:t>: Popularity score of the song</a:t>
            </a:r>
          </a:p>
          <a:p>
            <a:pPr>
              <a:buFont typeface="Arial" panose="020B0604020202020204" pitchFamily="34" charset="0"/>
              <a:buChar char="•"/>
            </a:pPr>
            <a:r>
              <a:rPr lang="en-US" b="1" dirty="0"/>
              <a:t>Danceability</a:t>
            </a:r>
            <a:r>
              <a:rPr lang="en-US" dirty="0"/>
              <a:t>: How suitable a track is for dancing (0-1 scale)</a:t>
            </a:r>
          </a:p>
          <a:p>
            <a:pPr>
              <a:buFont typeface="Arial" panose="020B0604020202020204" pitchFamily="34" charset="0"/>
              <a:buChar char="•"/>
            </a:pPr>
            <a:r>
              <a:rPr lang="en-US" b="1" dirty="0"/>
              <a:t>Energy</a:t>
            </a:r>
            <a:r>
              <a:rPr lang="en-US" dirty="0"/>
              <a:t>: Intensity of the song (0-1 scale)</a:t>
            </a:r>
          </a:p>
          <a:p>
            <a:pPr>
              <a:buFont typeface="Arial" panose="020B0604020202020204" pitchFamily="34" charset="0"/>
              <a:buChar char="•"/>
            </a:pPr>
            <a:r>
              <a:rPr lang="en-US" b="1" dirty="0"/>
              <a:t>Key</a:t>
            </a:r>
            <a:r>
              <a:rPr lang="en-US" dirty="0"/>
              <a:t>: Key of the song (pitch class)</a:t>
            </a:r>
          </a:p>
          <a:p>
            <a:pPr>
              <a:buFont typeface="Arial" panose="020B0604020202020204" pitchFamily="34" charset="0"/>
              <a:buChar char="•"/>
            </a:pPr>
            <a:r>
              <a:rPr lang="en-US" b="1" dirty="0"/>
              <a:t>Loudness</a:t>
            </a:r>
            <a:r>
              <a:rPr lang="en-US" dirty="0"/>
              <a:t>: Overall loudness in decibels (dB)  mostly negative values</a:t>
            </a:r>
          </a:p>
          <a:p>
            <a:pPr>
              <a:buFont typeface="Arial" panose="020B0604020202020204" pitchFamily="34" charset="0"/>
              <a:buChar char="•"/>
            </a:pPr>
            <a:r>
              <a:rPr lang="en-US" b="1" dirty="0"/>
              <a:t>Mode</a:t>
            </a:r>
            <a:r>
              <a:rPr lang="en-US" dirty="0"/>
              <a:t>: Modality (major=1, minor=0)</a:t>
            </a:r>
          </a:p>
          <a:p>
            <a:pPr>
              <a:buFont typeface="Arial" panose="020B0604020202020204" pitchFamily="34" charset="0"/>
              <a:buChar char="•"/>
            </a:pPr>
            <a:r>
              <a:rPr lang="en-US" b="1" dirty="0"/>
              <a:t>Speechiness</a:t>
            </a:r>
            <a:r>
              <a:rPr lang="en-US" dirty="0"/>
              <a:t>: Spoken word proportion in the song</a:t>
            </a:r>
          </a:p>
          <a:p>
            <a:pPr>
              <a:buFont typeface="Arial" panose="020B0604020202020204" pitchFamily="34" charset="0"/>
              <a:buChar char="•"/>
            </a:pPr>
            <a:r>
              <a:rPr lang="en-US" b="1" dirty="0"/>
              <a:t>Acousticness</a:t>
            </a:r>
            <a:r>
              <a:rPr lang="en-US" dirty="0"/>
              <a:t>: Probability of being acoustic (0-1 scale)</a:t>
            </a:r>
          </a:p>
          <a:p>
            <a:pPr>
              <a:buFont typeface="Arial" panose="020B0604020202020204" pitchFamily="34" charset="0"/>
              <a:buChar char="•"/>
            </a:pPr>
            <a:r>
              <a:rPr lang="en-US" b="1" dirty="0"/>
              <a:t>Instrumentalness</a:t>
            </a:r>
            <a:r>
              <a:rPr lang="en-US" dirty="0"/>
              <a:t>: Probability of being instrumental</a:t>
            </a:r>
          </a:p>
          <a:p>
            <a:pPr>
              <a:buFont typeface="Arial" panose="020B0604020202020204" pitchFamily="34" charset="0"/>
              <a:buChar char="•"/>
            </a:pPr>
            <a:r>
              <a:rPr lang="en-US" b="1" dirty="0"/>
              <a:t>Liveness</a:t>
            </a:r>
            <a:r>
              <a:rPr lang="en-US" dirty="0"/>
              <a:t>: How likely it is recorded live</a:t>
            </a:r>
          </a:p>
          <a:p>
            <a:pPr>
              <a:buFont typeface="Arial" panose="020B0604020202020204" pitchFamily="34" charset="0"/>
              <a:buChar char="•"/>
            </a:pPr>
            <a:r>
              <a:rPr lang="en-US" b="1" dirty="0"/>
              <a:t>Valence</a:t>
            </a:r>
            <a:r>
              <a:rPr lang="en-US" dirty="0"/>
              <a:t>: Musical positiveness (0-1 scale)</a:t>
            </a:r>
          </a:p>
          <a:p>
            <a:pPr>
              <a:buFont typeface="Arial" panose="020B0604020202020204" pitchFamily="34" charset="0"/>
              <a:buChar char="•"/>
            </a:pPr>
            <a:r>
              <a:rPr lang="en-US" b="1" dirty="0"/>
              <a:t>Tempo</a:t>
            </a:r>
            <a:r>
              <a:rPr lang="en-US" dirty="0"/>
              <a:t>: Beats per minute (BPM)</a:t>
            </a:r>
          </a:p>
          <a:p>
            <a:pPr>
              <a:buFont typeface="Arial" panose="020B0604020202020204" pitchFamily="34" charset="0"/>
              <a:buChar char="•"/>
            </a:pPr>
            <a:r>
              <a:rPr lang="en-US" b="1" dirty="0"/>
              <a:t>Genre</a:t>
            </a:r>
            <a:r>
              <a:rPr lang="en-US" dirty="0"/>
              <a:t>: Song genre(s)</a:t>
            </a:r>
          </a:p>
          <a:p>
            <a:endParaRPr lang="en-US" dirty="0"/>
          </a:p>
        </p:txBody>
      </p:sp>
    </p:spTree>
    <p:extLst>
      <p:ext uri="{BB962C8B-B14F-4D97-AF65-F5344CB8AC3E}">
        <p14:creationId xmlns:p14="http://schemas.microsoft.com/office/powerpoint/2010/main" val="3452923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834BAF-3D4A-9196-89DD-7EB92548BA78}"/>
              </a:ext>
            </a:extLst>
          </p:cNvPr>
          <p:cNvSpPr txBox="1"/>
          <p:nvPr/>
        </p:nvSpPr>
        <p:spPr>
          <a:xfrm>
            <a:off x="1066800" y="1413163"/>
            <a:ext cx="10335491" cy="923330"/>
          </a:xfrm>
          <a:prstGeom prst="rect">
            <a:avLst/>
          </a:prstGeom>
          <a:noFill/>
        </p:spPr>
        <p:txBody>
          <a:bodyPr wrap="square" rtlCol="0">
            <a:spAutoFit/>
          </a:bodyPr>
          <a:lstStyle/>
          <a:p>
            <a:r>
              <a:rPr lang="en-US" b="1" dirty="0"/>
              <a:t>Reason for Choosing the Dataset:</a:t>
            </a:r>
            <a:br>
              <a:rPr lang="en-US" dirty="0"/>
            </a:br>
            <a:r>
              <a:rPr lang="en-US" dirty="0"/>
              <a:t>Spotify is one of the largest music streaming platforms globally, making this dataset highly relevant for understanding modern music consumption</a:t>
            </a:r>
          </a:p>
        </p:txBody>
      </p:sp>
    </p:spTree>
    <p:extLst>
      <p:ext uri="{BB962C8B-B14F-4D97-AF65-F5344CB8AC3E}">
        <p14:creationId xmlns:p14="http://schemas.microsoft.com/office/powerpoint/2010/main" val="2786102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6349F870-5D98-4609-81C8-FA5557039F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14" y="2408465"/>
            <a:ext cx="4162425" cy="3019425"/>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94FDC90E-9AE0-1DD8-4C68-AE4181755DE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8292" y="2013115"/>
            <a:ext cx="5289451" cy="439791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74FF935-830B-4560-F2F7-5C668AF42BBE}"/>
              </a:ext>
            </a:extLst>
          </p:cNvPr>
          <p:cNvSpPr txBox="1"/>
          <p:nvPr/>
        </p:nvSpPr>
        <p:spPr>
          <a:xfrm>
            <a:off x="748145" y="581891"/>
            <a:ext cx="9861798" cy="461665"/>
          </a:xfrm>
          <a:prstGeom prst="rect">
            <a:avLst/>
          </a:prstGeom>
          <a:noFill/>
        </p:spPr>
        <p:txBody>
          <a:bodyPr wrap="square" rtlCol="0">
            <a:spAutoFit/>
          </a:bodyPr>
          <a:lstStyle/>
          <a:p>
            <a:r>
              <a:rPr lang="en-US" sz="2400" b="1" dirty="0"/>
              <a:t>Correlation between popularity and song features</a:t>
            </a:r>
          </a:p>
        </p:txBody>
      </p:sp>
      <p:sp>
        <p:nvSpPr>
          <p:cNvPr id="3" name="TextBox 2">
            <a:extLst>
              <a:ext uri="{FF2B5EF4-FFF2-40B4-BE49-F238E27FC236}">
                <a16:creationId xmlns:a16="http://schemas.microsoft.com/office/drawing/2014/main" id="{F8C244F2-2309-9366-42AA-738F9EE99EAD}"/>
              </a:ext>
            </a:extLst>
          </p:cNvPr>
          <p:cNvSpPr txBox="1"/>
          <p:nvPr/>
        </p:nvSpPr>
        <p:spPr>
          <a:xfrm>
            <a:off x="609600" y="1043556"/>
            <a:ext cx="6220691" cy="923330"/>
          </a:xfrm>
          <a:prstGeom prst="rect">
            <a:avLst/>
          </a:prstGeom>
          <a:noFill/>
        </p:spPr>
        <p:txBody>
          <a:bodyPr wrap="square" rtlCol="0">
            <a:spAutoFit/>
          </a:bodyPr>
          <a:lstStyle/>
          <a:p>
            <a:r>
              <a:rPr lang="en-US" dirty="0"/>
              <a:t>We can use different methods to analyze the correlation of each feature. Which in our case heatmap is more useful.</a:t>
            </a:r>
          </a:p>
        </p:txBody>
      </p:sp>
    </p:spTree>
    <p:extLst>
      <p:ext uri="{BB962C8B-B14F-4D97-AF65-F5344CB8AC3E}">
        <p14:creationId xmlns:p14="http://schemas.microsoft.com/office/powerpoint/2010/main" val="4039087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5CBEDE-E61F-B71B-B637-D552E6980B81}"/>
              </a:ext>
            </a:extLst>
          </p:cNvPr>
          <p:cNvSpPr txBox="1"/>
          <p:nvPr/>
        </p:nvSpPr>
        <p:spPr>
          <a:xfrm>
            <a:off x="722312" y="1600200"/>
            <a:ext cx="3549121" cy="1371600"/>
          </a:xfrm>
          <a:prstGeom prst="rect">
            <a:avLst/>
          </a:prstGeom>
          <a:effectLst/>
        </p:spPr>
        <p:txBody>
          <a:bodyPr vert="horz" lIns="91440" tIns="45720" rIns="91440" bIns="45720" rtlCol="0" anchor="b">
            <a:normAutofit/>
          </a:bodyPr>
          <a:lstStyle/>
          <a:p>
            <a:pPr algn="ctr" defTabSz="457200">
              <a:spcBef>
                <a:spcPct val="0"/>
              </a:spcBef>
              <a:spcAft>
                <a:spcPts val="600"/>
              </a:spcAft>
            </a:pPr>
            <a:r>
              <a:rPr lang="en-US" sz="2400" b="0" kern="1200" cap="none" dirty="0">
                <a:ln w="3175" cmpd="sng">
                  <a:noFill/>
                </a:ln>
                <a:effectLst/>
                <a:latin typeface="+mj-lt"/>
                <a:ea typeface="+mj-ea"/>
                <a:cs typeface="+mj-cs"/>
              </a:rPr>
              <a:t>Energy vs. Loudness</a:t>
            </a:r>
          </a:p>
        </p:txBody>
      </p:sp>
      <p:pic>
        <p:nvPicPr>
          <p:cNvPr id="3074" name="Picture 2">
            <a:extLst>
              <a:ext uri="{FF2B5EF4-FFF2-40B4-BE49-F238E27FC236}">
                <a16:creationId xmlns:a16="http://schemas.microsoft.com/office/drawing/2014/main" id="{580675B2-26C5-4942-367B-96D9AAE5811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78109" y="896315"/>
            <a:ext cx="6240990" cy="4836768"/>
          </a:xfrm>
          <a:prstGeom prst="rect">
            <a:avLst/>
          </a:prstGeom>
          <a:solidFill>
            <a:srgbClr val="FFFFFF"/>
          </a:solidFill>
        </p:spPr>
      </p:pic>
      <p:sp>
        <p:nvSpPr>
          <p:cNvPr id="3079" name="Text Placeholder 3">
            <a:extLst>
              <a:ext uri="{FF2B5EF4-FFF2-40B4-BE49-F238E27FC236}">
                <a16:creationId xmlns:a16="http://schemas.microsoft.com/office/drawing/2014/main" id="{86056D55-A68F-056E-9EB2-E0EF8380E40B}"/>
              </a:ext>
            </a:extLst>
          </p:cNvPr>
          <p:cNvSpPr>
            <a:spLocks noGrp="1"/>
          </p:cNvSpPr>
          <p:nvPr>
            <p:ph type="body" sz="half" idx="2"/>
          </p:nvPr>
        </p:nvSpPr>
        <p:spPr>
          <a:xfrm>
            <a:off x="415636" y="2971800"/>
            <a:ext cx="4618326" cy="2514599"/>
          </a:xfrm>
        </p:spPr>
        <p:txBody>
          <a:bodyPr/>
          <a:lstStyle/>
          <a:p>
            <a:r>
              <a:rPr lang="en-US" dirty="0"/>
              <a:t>There is a noticeable positive correlation between </a:t>
            </a:r>
            <a:r>
              <a:rPr lang="en-US" b="1" dirty="0"/>
              <a:t>energy</a:t>
            </a:r>
            <a:r>
              <a:rPr lang="en-US" dirty="0"/>
              <a:t> and </a:t>
            </a:r>
            <a:r>
              <a:rPr lang="en-US" b="1" dirty="0"/>
              <a:t>loudness</a:t>
            </a:r>
            <a:r>
              <a:rPr lang="en-US" dirty="0"/>
              <a:t>. As energy increases, so does loudness. This suggests that songs with higher energy levels tend to be louder.</a:t>
            </a:r>
          </a:p>
          <a:p>
            <a:endParaRPr lang="en-US" dirty="0"/>
          </a:p>
          <a:p>
            <a:endParaRPr lang="en-US" dirty="0"/>
          </a:p>
        </p:txBody>
      </p:sp>
    </p:spTree>
    <p:extLst>
      <p:ext uri="{BB962C8B-B14F-4D97-AF65-F5344CB8AC3E}">
        <p14:creationId xmlns:p14="http://schemas.microsoft.com/office/powerpoint/2010/main" val="1226213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B871B-B028-E371-2BA0-17D0023ECC09}"/>
              </a:ext>
            </a:extLst>
          </p:cNvPr>
          <p:cNvSpPr>
            <a:spLocks noGrp="1"/>
          </p:cNvSpPr>
          <p:nvPr>
            <p:ph type="title"/>
          </p:nvPr>
        </p:nvSpPr>
        <p:spPr>
          <a:xfrm>
            <a:off x="2305148" y="325580"/>
            <a:ext cx="4109508" cy="360219"/>
          </a:xfrm>
        </p:spPr>
        <p:txBody>
          <a:bodyPr>
            <a:normAutofit fontScale="90000"/>
          </a:bodyPr>
          <a:lstStyle/>
          <a:p>
            <a:r>
              <a:rPr lang="en-US" dirty="0"/>
              <a:t>Top five popular Artists</a:t>
            </a:r>
          </a:p>
        </p:txBody>
      </p:sp>
      <p:pic>
        <p:nvPicPr>
          <p:cNvPr id="4098" name="Picture 2">
            <a:extLst>
              <a:ext uri="{FF2B5EF4-FFF2-40B4-BE49-F238E27FC236}">
                <a16:creationId xmlns:a16="http://schemas.microsoft.com/office/drawing/2014/main" id="{B0272553-A0B7-9F6D-173C-F885C1F5F6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5148" y="876299"/>
            <a:ext cx="8606367" cy="5105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63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7" name="Title 1">
            <a:extLst>
              <a:ext uri="{FF2B5EF4-FFF2-40B4-BE49-F238E27FC236}">
                <a16:creationId xmlns:a16="http://schemas.microsoft.com/office/drawing/2014/main" id="{3D465F3B-5662-432F-FA0A-56D89EE075A9}"/>
              </a:ext>
            </a:extLst>
          </p:cNvPr>
          <p:cNvSpPr>
            <a:spLocks noGrp="1"/>
          </p:cNvSpPr>
          <p:nvPr>
            <p:ph type="title"/>
          </p:nvPr>
        </p:nvSpPr>
        <p:spPr>
          <a:xfrm>
            <a:off x="2216727" y="-574963"/>
            <a:ext cx="4576233" cy="1447802"/>
          </a:xfrm>
        </p:spPr>
        <p:txBody>
          <a:bodyPr/>
          <a:lstStyle/>
          <a:p>
            <a:r>
              <a:rPr lang="en-US" dirty="0"/>
              <a:t>Top five Loudest songs</a:t>
            </a:r>
          </a:p>
        </p:txBody>
      </p:sp>
      <p:pic>
        <p:nvPicPr>
          <p:cNvPr id="1026" name="Picture 2">
            <a:extLst>
              <a:ext uri="{FF2B5EF4-FFF2-40B4-BE49-F238E27FC236}">
                <a16:creationId xmlns:a16="http://schemas.microsoft.com/office/drawing/2014/main" id="{0356F5A3-E278-5CD9-519E-80CBF7CE30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745" y="872839"/>
            <a:ext cx="8963025" cy="43338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5C5646C-8CD1-0D45-FB9C-42DC473DF3B4}"/>
              </a:ext>
            </a:extLst>
          </p:cNvPr>
          <p:cNvSpPr txBox="1"/>
          <p:nvPr/>
        </p:nvSpPr>
        <p:spPr>
          <a:xfrm>
            <a:off x="203439" y="5206714"/>
            <a:ext cx="8963025" cy="1200329"/>
          </a:xfrm>
          <a:prstGeom prst="rect">
            <a:avLst/>
          </a:prstGeom>
          <a:noFill/>
        </p:spPr>
        <p:txBody>
          <a:bodyPr wrap="square" rtlCol="0">
            <a:spAutoFit/>
          </a:bodyPr>
          <a:lstStyle/>
          <a:p>
            <a:r>
              <a:rPr lang="en-US" dirty="0"/>
              <a:t>Loudness is Loudness in audio analysis is measured in </a:t>
            </a:r>
            <a:r>
              <a:rPr lang="en-US" b="1" dirty="0"/>
              <a:t>decibels (dB)</a:t>
            </a:r>
            <a:r>
              <a:rPr lang="en-US" dirty="0"/>
              <a:t>, which is a logarithmic unit used to express the intensity of sound. For example, a song with a loudness of -4 is louder than one with -10. In this graph back to black is the loudest song.( the graph is plotted in acceding order)</a:t>
            </a:r>
          </a:p>
        </p:txBody>
      </p:sp>
      <p:sp>
        <p:nvSpPr>
          <p:cNvPr id="7" name="Rectangle 7">
            <a:extLst>
              <a:ext uri="{FF2B5EF4-FFF2-40B4-BE49-F238E27FC236}">
                <a16:creationId xmlns:a16="http://schemas.microsoft.com/office/drawing/2014/main" id="{354ABB02-F363-8721-2397-BDCDDD9529B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For example, a song with a loudness of </a:t>
            </a:r>
            <a:r>
              <a:rPr kumimoji="0" lang="en-US" altLang="en-US" sz="1000" b="0" i="0" u="none" strike="noStrike" cap="none" normalizeH="0" baseline="0">
                <a:ln>
                  <a:noFill/>
                </a:ln>
                <a:solidFill>
                  <a:schemeClr val="tx1"/>
                </a:solidFill>
                <a:effectLst/>
                <a:latin typeface="Arial Unicode MS"/>
              </a:rPr>
              <a:t>-4 dB</a:t>
            </a:r>
            <a:r>
              <a:rPr kumimoji="0" lang="en-US" altLang="en-US" sz="1100" b="0" i="0" u="none" strike="noStrike" cap="none" normalizeH="0" baseline="0">
                <a:ln>
                  <a:noFill/>
                </a:ln>
                <a:solidFill>
                  <a:schemeClr val="tx1"/>
                </a:solidFill>
                <a:effectLst/>
              </a:rPr>
              <a:t> is louder than one with </a:t>
            </a:r>
            <a:r>
              <a:rPr kumimoji="0" lang="en-US" altLang="en-US" sz="1000" b="0" i="0" u="none" strike="noStrike" cap="none" normalizeH="0" baseline="0">
                <a:ln>
                  <a:noFill/>
                </a:ln>
                <a:solidFill>
                  <a:schemeClr val="tx1"/>
                </a:solidFill>
                <a:effectLst/>
                <a:latin typeface="Arial Unicode MS"/>
              </a:rPr>
              <a:t>-10 dB</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8800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793ED-0B56-9060-1C7D-D3C5649C0823}"/>
              </a:ext>
            </a:extLst>
          </p:cNvPr>
          <p:cNvSpPr>
            <a:spLocks noGrp="1"/>
          </p:cNvSpPr>
          <p:nvPr>
            <p:ph type="title"/>
          </p:nvPr>
        </p:nvSpPr>
        <p:spPr>
          <a:xfrm>
            <a:off x="942109" y="495510"/>
            <a:ext cx="7107381" cy="432746"/>
          </a:xfrm>
        </p:spPr>
        <p:txBody>
          <a:bodyPr>
            <a:normAutofit fontScale="90000"/>
          </a:bodyPr>
          <a:lstStyle/>
          <a:p>
            <a:r>
              <a:rPr lang="en-US" dirty="0"/>
              <a:t>Top five artist with the most danceable songs</a:t>
            </a:r>
          </a:p>
        </p:txBody>
      </p:sp>
      <p:pic>
        <p:nvPicPr>
          <p:cNvPr id="6146" name="Picture 2">
            <a:extLst>
              <a:ext uri="{FF2B5EF4-FFF2-40B4-BE49-F238E27FC236}">
                <a16:creationId xmlns:a16="http://schemas.microsoft.com/office/drawing/2014/main" id="{01CD9DFF-C7DF-85AF-CA8B-3FC6E223E9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553" y="928256"/>
            <a:ext cx="7914937" cy="5423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178633"/>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1669306</Value>
      <Value>1669445</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2013-01-21T07:54:00+00:00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ApprovalLog xmlns="4873beb7-5857-4685-be1f-d57550cc96cc" xsi:nil="tru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TP104001058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875887</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LocMarketGroupTiers2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Props1.xml><?xml version="1.0" encoding="utf-8"?>
<ds:datastoreItem xmlns:ds="http://schemas.openxmlformats.org/officeDocument/2006/customXml" ds:itemID="{095EAC7E-3670-4A33-88E9-089AAE82E0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D8FEBD-5ABD-4CF4-8A24-EAAA08BD5718}">
  <ds:schemaRefs>
    <ds:schemaRef ds:uri="http://schemas.microsoft.com/sharepoint/v3/contenttype/forms"/>
  </ds:schemaRefs>
</ds:datastoreItem>
</file>

<file path=customXml/itemProps3.xml><?xml version="1.0" encoding="utf-8"?>
<ds:datastoreItem xmlns:ds="http://schemas.openxmlformats.org/officeDocument/2006/customXml" ds:itemID="{77CCCEA7-1327-49DD-AC35-4264F7CCB5D7}">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TM03457515[[fn=View]]</Template>
  <TotalTime>135</TotalTime>
  <Words>458</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Unicode MS</vt:lpstr>
      <vt:lpstr>Century Schoolbook</vt:lpstr>
      <vt:lpstr>Wingdings 2</vt:lpstr>
      <vt:lpstr>View</vt:lpstr>
      <vt:lpstr>Spotify Song </vt:lpstr>
      <vt:lpstr>Introduction to the Dataset:  </vt:lpstr>
      <vt:lpstr>PowerPoint Presentation</vt:lpstr>
      <vt:lpstr>PowerPoint Presentation</vt:lpstr>
      <vt:lpstr>PowerPoint Presentation</vt:lpstr>
      <vt:lpstr>PowerPoint Presentation</vt:lpstr>
      <vt:lpstr>Top five popular Artists</vt:lpstr>
      <vt:lpstr>Top five Loudest songs</vt:lpstr>
      <vt:lpstr>Top five artist with the most danceable songs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Lydia Akalu</dc:creator>
  <cp:lastModifiedBy>Lydia Akalu</cp:lastModifiedBy>
  <cp:revision>2</cp:revision>
  <dcterms:created xsi:type="dcterms:W3CDTF">2024-10-30T21:30:02Z</dcterms:created>
  <dcterms:modified xsi:type="dcterms:W3CDTF">2024-11-02T18:46:00Z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