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3D6103-4E3D-4525-9C5D-096614AF714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A4CA04-920A-4638-A935-0B7E9A3A9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users discover products or services they may interested</a:t>
          </a:r>
        </a:p>
      </dgm:t>
    </dgm:pt>
    <dgm:pt modelId="{342FD445-F41A-46D4-8895-D8E5FA029497}" type="parTrans" cxnId="{DE2A5B2E-EB8F-4981-8091-611548504F5D}">
      <dgm:prSet/>
      <dgm:spPr/>
      <dgm:t>
        <a:bodyPr/>
        <a:lstStyle/>
        <a:p>
          <a:endParaRPr lang="en-US"/>
        </a:p>
      </dgm:t>
    </dgm:pt>
    <dgm:pt modelId="{0E2BE2C7-4C8D-4B35-8D04-666FA2B0DB02}" type="sibTrans" cxnId="{DE2A5B2E-EB8F-4981-8091-611548504F5D}">
      <dgm:prSet/>
      <dgm:spPr/>
      <dgm:t>
        <a:bodyPr/>
        <a:lstStyle/>
        <a:p>
          <a:endParaRPr lang="en-US"/>
        </a:p>
      </dgm:t>
    </dgm:pt>
    <dgm:pt modelId="{163B761D-354A-46EF-8E37-D436BA621C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Predicts the future preference</a:t>
          </a:r>
        </a:p>
      </dgm:t>
    </dgm:pt>
    <dgm:pt modelId="{174BBB40-9123-41AA-BB2B-7C4C2172C6EF}" type="parTrans" cxnId="{258882D8-3F31-4F4A-BA86-8F23B60AFF48}">
      <dgm:prSet/>
      <dgm:spPr/>
      <dgm:t>
        <a:bodyPr/>
        <a:lstStyle/>
        <a:p>
          <a:endParaRPr lang="en-US"/>
        </a:p>
      </dgm:t>
    </dgm:pt>
    <dgm:pt modelId="{78D8DDBC-088B-49BF-B101-CDC89AB63E15}" type="sibTrans" cxnId="{258882D8-3F31-4F4A-BA86-8F23B60AFF48}">
      <dgm:prSet/>
      <dgm:spPr/>
      <dgm:t>
        <a:bodyPr/>
        <a:lstStyle/>
        <a:p>
          <a:endParaRPr lang="en-US"/>
        </a:p>
      </dgm:t>
    </dgm:pt>
    <dgm:pt modelId="{BAC870FE-48A3-496B-90BD-CC1373053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personalized suggestion</a:t>
          </a:r>
        </a:p>
      </dgm:t>
    </dgm:pt>
    <dgm:pt modelId="{D442795A-1F37-4F1B-9790-70A84028CD07}" type="parTrans" cxnId="{8230C125-9C22-4C54-A825-96FB32758FAB}">
      <dgm:prSet/>
      <dgm:spPr/>
      <dgm:t>
        <a:bodyPr/>
        <a:lstStyle/>
        <a:p>
          <a:endParaRPr lang="en-US"/>
        </a:p>
      </dgm:t>
    </dgm:pt>
    <dgm:pt modelId="{25E1C6C1-10D5-45C5-B94C-C68210BF7923}" type="sibTrans" cxnId="{8230C125-9C22-4C54-A825-96FB32758FAB}">
      <dgm:prSet/>
      <dgm:spPr/>
      <dgm:t>
        <a:bodyPr/>
        <a:lstStyle/>
        <a:p>
          <a:endParaRPr lang="en-US"/>
        </a:p>
      </dgm:t>
    </dgm:pt>
    <dgm:pt modelId="{CF628DB1-F7AB-4500-93F1-1C73F5018ACB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Filtering system</a:t>
          </a:r>
          <a:endParaRPr lang="en-US"/>
        </a:p>
      </dgm:t>
    </dgm:pt>
    <dgm:pt modelId="{3CECC328-8E8B-4241-9012-2665E8AFE36F}" type="parTrans" cxnId="{F000117B-4417-413A-A39C-B58968A83ECE}">
      <dgm:prSet/>
      <dgm:spPr/>
      <dgm:t>
        <a:bodyPr/>
        <a:lstStyle/>
        <a:p>
          <a:endParaRPr lang="en-US"/>
        </a:p>
      </dgm:t>
    </dgm:pt>
    <dgm:pt modelId="{064A714B-5E4B-4B3F-B020-0E55D312516A}" type="sibTrans" cxnId="{F000117B-4417-413A-A39C-B58968A83ECE}">
      <dgm:prSet/>
      <dgm:spPr/>
      <dgm:t>
        <a:bodyPr/>
        <a:lstStyle/>
        <a:p>
          <a:endParaRPr lang="en-US"/>
        </a:p>
      </dgm:t>
    </dgm:pt>
    <dgm:pt modelId="{2B18C9F5-1F45-47BA-AA82-0B5D847BB0F9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Used to predict liking / preference for a particular product or service</a:t>
          </a:r>
          <a:endParaRPr lang="en-US"/>
        </a:p>
      </dgm:t>
    </dgm:pt>
    <dgm:pt modelId="{EE7F5043-910F-4347-8007-56DA61F0F8D3}" type="parTrans" cxnId="{2EAC7DB3-06FF-4E31-9BED-755F33C5A98C}">
      <dgm:prSet/>
      <dgm:spPr/>
      <dgm:t>
        <a:bodyPr/>
        <a:lstStyle/>
        <a:p>
          <a:endParaRPr lang="en-US"/>
        </a:p>
      </dgm:t>
    </dgm:pt>
    <dgm:pt modelId="{B5E571E0-4E24-4C1A-8D5E-2A48AE55A835}" type="sibTrans" cxnId="{2EAC7DB3-06FF-4E31-9BED-755F33C5A98C}">
      <dgm:prSet/>
      <dgm:spPr/>
      <dgm:t>
        <a:bodyPr/>
        <a:lstStyle/>
        <a:p>
          <a:endParaRPr lang="en-US"/>
        </a:p>
      </dgm:t>
    </dgm:pt>
    <dgm:pt modelId="{2541DA5D-CA84-4E61-94D2-33271FB1783C}" type="pres">
      <dgm:prSet presAssocID="{F33D6103-4E3D-4525-9C5D-096614AF7141}" presName="root" presStyleCnt="0">
        <dgm:presLayoutVars>
          <dgm:dir/>
          <dgm:resizeHandles val="exact"/>
        </dgm:presLayoutVars>
      </dgm:prSet>
      <dgm:spPr/>
    </dgm:pt>
    <dgm:pt modelId="{1A963C8E-82DA-44EF-B7B7-F2DEC21A1546}" type="pres">
      <dgm:prSet presAssocID="{78A4CA04-920A-4638-A935-0B7E9A3A9832}" presName="compNode" presStyleCnt="0"/>
      <dgm:spPr/>
    </dgm:pt>
    <dgm:pt modelId="{5D6E6430-1617-4767-AB15-E002005F12DA}" type="pres">
      <dgm:prSet presAssocID="{78A4CA04-920A-4638-A935-0B7E9A3A983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D7CD6AF-8D4B-48CA-A469-63F55A5BBF9C}" type="pres">
      <dgm:prSet presAssocID="{78A4CA04-920A-4638-A935-0B7E9A3A9832}" presName="spaceRect" presStyleCnt="0"/>
      <dgm:spPr/>
    </dgm:pt>
    <dgm:pt modelId="{7615D80A-FAA9-40A4-94F4-F195C7E3183B}" type="pres">
      <dgm:prSet presAssocID="{78A4CA04-920A-4638-A935-0B7E9A3A9832}" presName="textRect" presStyleLbl="revTx" presStyleIdx="0" presStyleCnt="5">
        <dgm:presLayoutVars>
          <dgm:chMax val="1"/>
          <dgm:chPref val="1"/>
        </dgm:presLayoutVars>
      </dgm:prSet>
      <dgm:spPr/>
    </dgm:pt>
    <dgm:pt modelId="{58E63083-15EF-4B0B-9505-3E8CDBC66D2F}" type="pres">
      <dgm:prSet presAssocID="{0E2BE2C7-4C8D-4B35-8D04-666FA2B0DB02}" presName="sibTrans" presStyleCnt="0"/>
      <dgm:spPr/>
    </dgm:pt>
    <dgm:pt modelId="{F0D26205-0C10-4074-A557-40694AA47C5B}" type="pres">
      <dgm:prSet presAssocID="{163B761D-354A-46EF-8E37-D436BA621CBF}" presName="compNode" presStyleCnt="0"/>
      <dgm:spPr/>
    </dgm:pt>
    <dgm:pt modelId="{7F4EE776-D14C-4E14-B3D2-E7F117E2658A}" type="pres">
      <dgm:prSet presAssocID="{163B761D-354A-46EF-8E37-D436BA621C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5FE17D-FC7F-407E-B8F8-7EE43E66A062}" type="pres">
      <dgm:prSet presAssocID="{163B761D-354A-46EF-8E37-D436BA621CBF}" presName="spaceRect" presStyleCnt="0"/>
      <dgm:spPr/>
    </dgm:pt>
    <dgm:pt modelId="{5389E9AE-5B46-4B81-BA7E-A1C268A5CB75}" type="pres">
      <dgm:prSet presAssocID="{163B761D-354A-46EF-8E37-D436BA621CBF}" presName="textRect" presStyleLbl="revTx" presStyleIdx="1" presStyleCnt="5">
        <dgm:presLayoutVars>
          <dgm:chMax val="1"/>
          <dgm:chPref val="1"/>
        </dgm:presLayoutVars>
      </dgm:prSet>
      <dgm:spPr/>
    </dgm:pt>
    <dgm:pt modelId="{DA72FABD-349A-4E2D-A8A5-2BEE2F5A20BD}" type="pres">
      <dgm:prSet presAssocID="{78D8DDBC-088B-49BF-B101-CDC89AB63E15}" presName="sibTrans" presStyleCnt="0"/>
      <dgm:spPr/>
    </dgm:pt>
    <dgm:pt modelId="{2F1BFA54-0C6C-49FA-9D23-4BBB8C32E09A}" type="pres">
      <dgm:prSet presAssocID="{BAC870FE-48A3-496B-90BD-CC13730535AA}" presName="compNode" presStyleCnt="0"/>
      <dgm:spPr/>
    </dgm:pt>
    <dgm:pt modelId="{3359A85D-8C59-47F8-8A1C-23D5362E5D89}" type="pres">
      <dgm:prSet presAssocID="{BAC870FE-48A3-496B-90BD-CC13730535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B01E2F1-92A4-4ADB-9A4C-C2ACB5A26D9F}" type="pres">
      <dgm:prSet presAssocID="{BAC870FE-48A3-496B-90BD-CC13730535AA}" presName="spaceRect" presStyleCnt="0"/>
      <dgm:spPr/>
    </dgm:pt>
    <dgm:pt modelId="{34AF4647-8EE2-4438-8ECC-F2B4C3719F7C}" type="pres">
      <dgm:prSet presAssocID="{BAC870FE-48A3-496B-90BD-CC13730535AA}" presName="textRect" presStyleLbl="revTx" presStyleIdx="2" presStyleCnt="5">
        <dgm:presLayoutVars>
          <dgm:chMax val="1"/>
          <dgm:chPref val="1"/>
        </dgm:presLayoutVars>
      </dgm:prSet>
      <dgm:spPr/>
    </dgm:pt>
    <dgm:pt modelId="{39A3FCEA-0757-4966-9AA7-90F0B4CB35D0}" type="pres">
      <dgm:prSet presAssocID="{25E1C6C1-10D5-45C5-B94C-C68210BF7923}" presName="sibTrans" presStyleCnt="0"/>
      <dgm:spPr/>
    </dgm:pt>
    <dgm:pt modelId="{D7F4313B-37B1-4FE7-B682-0A7A84648285}" type="pres">
      <dgm:prSet presAssocID="{CF628DB1-F7AB-4500-93F1-1C73F5018ACB}" presName="compNode" presStyleCnt="0"/>
      <dgm:spPr/>
    </dgm:pt>
    <dgm:pt modelId="{9541A055-348F-40E3-859C-092294440429}" type="pres">
      <dgm:prSet presAssocID="{CF628DB1-F7AB-4500-93F1-1C73F5018A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7801523-1C09-498D-BD1E-39863D5BBEB3}" type="pres">
      <dgm:prSet presAssocID="{CF628DB1-F7AB-4500-93F1-1C73F5018ACB}" presName="spaceRect" presStyleCnt="0"/>
      <dgm:spPr/>
    </dgm:pt>
    <dgm:pt modelId="{A1775C3F-195D-468C-8BD2-EA3239E678EF}" type="pres">
      <dgm:prSet presAssocID="{CF628DB1-F7AB-4500-93F1-1C73F5018ACB}" presName="textRect" presStyleLbl="revTx" presStyleIdx="3" presStyleCnt="5">
        <dgm:presLayoutVars>
          <dgm:chMax val="1"/>
          <dgm:chPref val="1"/>
        </dgm:presLayoutVars>
      </dgm:prSet>
      <dgm:spPr/>
    </dgm:pt>
    <dgm:pt modelId="{492CB053-4ACE-45C3-AE95-F42AFFABCD47}" type="pres">
      <dgm:prSet presAssocID="{064A714B-5E4B-4B3F-B020-0E55D312516A}" presName="sibTrans" presStyleCnt="0"/>
      <dgm:spPr/>
    </dgm:pt>
    <dgm:pt modelId="{37CEF672-C449-478E-A9A9-C06A79D1176D}" type="pres">
      <dgm:prSet presAssocID="{2B18C9F5-1F45-47BA-AA82-0B5D847BB0F9}" presName="compNode" presStyleCnt="0"/>
      <dgm:spPr/>
    </dgm:pt>
    <dgm:pt modelId="{780B22AC-93C7-40AD-8EDF-AB76F5974827}" type="pres">
      <dgm:prSet presAssocID="{2B18C9F5-1F45-47BA-AA82-0B5D847BB0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821258-1894-49DA-B0C5-046DA8E57C5D}" type="pres">
      <dgm:prSet presAssocID="{2B18C9F5-1F45-47BA-AA82-0B5D847BB0F9}" presName="spaceRect" presStyleCnt="0"/>
      <dgm:spPr/>
    </dgm:pt>
    <dgm:pt modelId="{6E7591B5-D22A-43EB-BD06-4DE00A77E08C}" type="pres">
      <dgm:prSet presAssocID="{2B18C9F5-1F45-47BA-AA82-0B5D847BB0F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B7D2E06-DFA6-4DE0-AC32-210A2FD2F155}" type="presOf" srcId="{163B761D-354A-46EF-8E37-D436BA621CBF}" destId="{5389E9AE-5B46-4B81-BA7E-A1C268A5CB75}" srcOrd="0" destOrd="0" presId="urn:microsoft.com/office/officeart/2018/2/layout/IconLabelList"/>
    <dgm:cxn modelId="{8230C125-9C22-4C54-A825-96FB32758FAB}" srcId="{F33D6103-4E3D-4525-9C5D-096614AF7141}" destId="{BAC870FE-48A3-496B-90BD-CC13730535AA}" srcOrd="2" destOrd="0" parTransId="{D442795A-1F37-4F1B-9790-70A84028CD07}" sibTransId="{25E1C6C1-10D5-45C5-B94C-C68210BF7923}"/>
    <dgm:cxn modelId="{DE2A5B2E-EB8F-4981-8091-611548504F5D}" srcId="{F33D6103-4E3D-4525-9C5D-096614AF7141}" destId="{78A4CA04-920A-4638-A935-0B7E9A3A9832}" srcOrd="0" destOrd="0" parTransId="{342FD445-F41A-46D4-8895-D8E5FA029497}" sibTransId="{0E2BE2C7-4C8D-4B35-8D04-666FA2B0DB02}"/>
    <dgm:cxn modelId="{4A70903D-5A2A-4A4E-8521-E5EF845F7B27}" type="presOf" srcId="{CF628DB1-F7AB-4500-93F1-1C73F5018ACB}" destId="{A1775C3F-195D-468C-8BD2-EA3239E678EF}" srcOrd="0" destOrd="0" presId="urn:microsoft.com/office/officeart/2018/2/layout/IconLabelList"/>
    <dgm:cxn modelId="{274D4C50-F136-472D-A75C-7034134FBC51}" type="presOf" srcId="{78A4CA04-920A-4638-A935-0B7E9A3A9832}" destId="{7615D80A-FAA9-40A4-94F4-F195C7E3183B}" srcOrd="0" destOrd="0" presId="urn:microsoft.com/office/officeart/2018/2/layout/IconLabelList"/>
    <dgm:cxn modelId="{F000117B-4417-413A-A39C-B58968A83ECE}" srcId="{F33D6103-4E3D-4525-9C5D-096614AF7141}" destId="{CF628DB1-F7AB-4500-93F1-1C73F5018ACB}" srcOrd="3" destOrd="0" parTransId="{3CECC328-8E8B-4241-9012-2665E8AFE36F}" sibTransId="{064A714B-5E4B-4B3F-B020-0E55D312516A}"/>
    <dgm:cxn modelId="{68943FB2-A175-407F-BF1D-EF4D56747A60}" type="presOf" srcId="{F33D6103-4E3D-4525-9C5D-096614AF7141}" destId="{2541DA5D-CA84-4E61-94D2-33271FB1783C}" srcOrd="0" destOrd="0" presId="urn:microsoft.com/office/officeart/2018/2/layout/IconLabelList"/>
    <dgm:cxn modelId="{2EAC7DB3-06FF-4E31-9BED-755F33C5A98C}" srcId="{F33D6103-4E3D-4525-9C5D-096614AF7141}" destId="{2B18C9F5-1F45-47BA-AA82-0B5D847BB0F9}" srcOrd="4" destOrd="0" parTransId="{EE7F5043-910F-4347-8007-56DA61F0F8D3}" sibTransId="{B5E571E0-4E24-4C1A-8D5E-2A48AE55A835}"/>
    <dgm:cxn modelId="{258882D8-3F31-4F4A-BA86-8F23B60AFF48}" srcId="{F33D6103-4E3D-4525-9C5D-096614AF7141}" destId="{163B761D-354A-46EF-8E37-D436BA621CBF}" srcOrd="1" destOrd="0" parTransId="{174BBB40-9123-41AA-BB2B-7C4C2172C6EF}" sibTransId="{78D8DDBC-088B-49BF-B101-CDC89AB63E15}"/>
    <dgm:cxn modelId="{1AF827F3-D893-4422-ABB3-D0FFF1D68592}" type="presOf" srcId="{BAC870FE-48A3-496B-90BD-CC13730535AA}" destId="{34AF4647-8EE2-4438-8ECC-F2B4C3719F7C}" srcOrd="0" destOrd="0" presId="urn:microsoft.com/office/officeart/2018/2/layout/IconLabelList"/>
    <dgm:cxn modelId="{109024FE-EE35-41CA-A7E9-1DF857244700}" type="presOf" srcId="{2B18C9F5-1F45-47BA-AA82-0B5D847BB0F9}" destId="{6E7591B5-D22A-43EB-BD06-4DE00A77E08C}" srcOrd="0" destOrd="0" presId="urn:microsoft.com/office/officeart/2018/2/layout/IconLabelList"/>
    <dgm:cxn modelId="{3AAD34CA-EDC9-44B4-9825-82A32EBC8741}" type="presParOf" srcId="{2541DA5D-CA84-4E61-94D2-33271FB1783C}" destId="{1A963C8E-82DA-44EF-B7B7-F2DEC21A1546}" srcOrd="0" destOrd="0" presId="urn:microsoft.com/office/officeart/2018/2/layout/IconLabelList"/>
    <dgm:cxn modelId="{86E7A07F-1836-4B9C-826F-C05B27ADE0F7}" type="presParOf" srcId="{1A963C8E-82DA-44EF-B7B7-F2DEC21A1546}" destId="{5D6E6430-1617-4767-AB15-E002005F12DA}" srcOrd="0" destOrd="0" presId="urn:microsoft.com/office/officeart/2018/2/layout/IconLabelList"/>
    <dgm:cxn modelId="{C39BA27B-B7A6-438B-BBE2-2BB9DE8FCA1E}" type="presParOf" srcId="{1A963C8E-82DA-44EF-B7B7-F2DEC21A1546}" destId="{CD7CD6AF-8D4B-48CA-A469-63F55A5BBF9C}" srcOrd="1" destOrd="0" presId="urn:microsoft.com/office/officeart/2018/2/layout/IconLabelList"/>
    <dgm:cxn modelId="{D474A988-022C-4915-85D5-904055F71594}" type="presParOf" srcId="{1A963C8E-82DA-44EF-B7B7-F2DEC21A1546}" destId="{7615D80A-FAA9-40A4-94F4-F195C7E3183B}" srcOrd="2" destOrd="0" presId="urn:microsoft.com/office/officeart/2018/2/layout/IconLabelList"/>
    <dgm:cxn modelId="{5141527A-1A48-4FD6-AE57-CB42ABBAF165}" type="presParOf" srcId="{2541DA5D-CA84-4E61-94D2-33271FB1783C}" destId="{58E63083-15EF-4B0B-9505-3E8CDBC66D2F}" srcOrd="1" destOrd="0" presId="urn:microsoft.com/office/officeart/2018/2/layout/IconLabelList"/>
    <dgm:cxn modelId="{3698942F-8B43-4C65-AFAE-C63AA778DE6B}" type="presParOf" srcId="{2541DA5D-CA84-4E61-94D2-33271FB1783C}" destId="{F0D26205-0C10-4074-A557-40694AA47C5B}" srcOrd="2" destOrd="0" presId="urn:microsoft.com/office/officeart/2018/2/layout/IconLabelList"/>
    <dgm:cxn modelId="{540351B6-DB7F-4AE8-AF40-6914059ED5C5}" type="presParOf" srcId="{F0D26205-0C10-4074-A557-40694AA47C5B}" destId="{7F4EE776-D14C-4E14-B3D2-E7F117E2658A}" srcOrd="0" destOrd="0" presId="urn:microsoft.com/office/officeart/2018/2/layout/IconLabelList"/>
    <dgm:cxn modelId="{04083D0A-5A37-4798-90A1-1B79441FD734}" type="presParOf" srcId="{F0D26205-0C10-4074-A557-40694AA47C5B}" destId="{DE5FE17D-FC7F-407E-B8F8-7EE43E66A062}" srcOrd="1" destOrd="0" presId="urn:microsoft.com/office/officeart/2018/2/layout/IconLabelList"/>
    <dgm:cxn modelId="{7D3B3D27-46B8-425A-A209-93016266BA89}" type="presParOf" srcId="{F0D26205-0C10-4074-A557-40694AA47C5B}" destId="{5389E9AE-5B46-4B81-BA7E-A1C268A5CB75}" srcOrd="2" destOrd="0" presId="urn:microsoft.com/office/officeart/2018/2/layout/IconLabelList"/>
    <dgm:cxn modelId="{D016AC7A-53BE-4E3F-BD1E-7825E512ED9D}" type="presParOf" srcId="{2541DA5D-CA84-4E61-94D2-33271FB1783C}" destId="{DA72FABD-349A-4E2D-A8A5-2BEE2F5A20BD}" srcOrd="3" destOrd="0" presId="urn:microsoft.com/office/officeart/2018/2/layout/IconLabelList"/>
    <dgm:cxn modelId="{2C3C0A49-C16E-44CD-AC9B-028E58908B1D}" type="presParOf" srcId="{2541DA5D-CA84-4E61-94D2-33271FB1783C}" destId="{2F1BFA54-0C6C-49FA-9D23-4BBB8C32E09A}" srcOrd="4" destOrd="0" presId="urn:microsoft.com/office/officeart/2018/2/layout/IconLabelList"/>
    <dgm:cxn modelId="{8FECD510-84C8-4005-B36F-44D8256F2004}" type="presParOf" srcId="{2F1BFA54-0C6C-49FA-9D23-4BBB8C32E09A}" destId="{3359A85D-8C59-47F8-8A1C-23D5362E5D89}" srcOrd="0" destOrd="0" presId="urn:microsoft.com/office/officeart/2018/2/layout/IconLabelList"/>
    <dgm:cxn modelId="{841CDE97-DEE7-4DE4-A458-D41B2EBC6BAD}" type="presParOf" srcId="{2F1BFA54-0C6C-49FA-9D23-4BBB8C32E09A}" destId="{8B01E2F1-92A4-4ADB-9A4C-C2ACB5A26D9F}" srcOrd="1" destOrd="0" presId="urn:microsoft.com/office/officeart/2018/2/layout/IconLabelList"/>
    <dgm:cxn modelId="{1477915E-C2E5-449D-9C30-81E021DCDFAC}" type="presParOf" srcId="{2F1BFA54-0C6C-49FA-9D23-4BBB8C32E09A}" destId="{34AF4647-8EE2-4438-8ECC-F2B4C3719F7C}" srcOrd="2" destOrd="0" presId="urn:microsoft.com/office/officeart/2018/2/layout/IconLabelList"/>
    <dgm:cxn modelId="{C6D3C04F-4483-43D1-9CDA-0BC4B8594B12}" type="presParOf" srcId="{2541DA5D-CA84-4E61-94D2-33271FB1783C}" destId="{39A3FCEA-0757-4966-9AA7-90F0B4CB35D0}" srcOrd="5" destOrd="0" presId="urn:microsoft.com/office/officeart/2018/2/layout/IconLabelList"/>
    <dgm:cxn modelId="{5C6116F7-9880-4370-9025-05263B53FA0B}" type="presParOf" srcId="{2541DA5D-CA84-4E61-94D2-33271FB1783C}" destId="{D7F4313B-37B1-4FE7-B682-0A7A84648285}" srcOrd="6" destOrd="0" presId="urn:microsoft.com/office/officeart/2018/2/layout/IconLabelList"/>
    <dgm:cxn modelId="{03F783F2-3B06-48F8-9A8E-13709D9FCFC5}" type="presParOf" srcId="{D7F4313B-37B1-4FE7-B682-0A7A84648285}" destId="{9541A055-348F-40E3-859C-092294440429}" srcOrd="0" destOrd="0" presId="urn:microsoft.com/office/officeart/2018/2/layout/IconLabelList"/>
    <dgm:cxn modelId="{B865DE79-68EF-45C9-93F3-122FEF19908B}" type="presParOf" srcId="{D7F4313B-37B1-4FE7-B682-0A7A84648285}" destId="{17801523-1C09-498D-BD1E-39863D5BBEB3}" srcOrd="1" destOrd="0" presId="urn:microsoft.com/office/officeart/2018/2/layout/IconLabelList"/>
    <dgm:cxn modelId="{0D8FACB0-2B12-4DD9-8307-5C57BECBB758}" type="presParOf" srcId="{D7F4313B-37B1-4FE7-B682-0A7A84648285}" destId="{A1775C3F-195D-468C-8BD2-EA3239E678EF}" srcOrd="2" destOrd="0" presId="urn:microsoft.com/office/officeart/2018/2/layout/IconLabelList"/>
    <dgm:cxn modelId="{2A586F54-4160-44C3-8C5E-B6009472E3ED}" type="presParOf" srcId="{2541DA5D-CA84-4E61-94D2-33271FB1783C}" destId="{492CB053-4ACE-45C3-AE95-F42AFFABCD47}" srcOrd="7" destOrd="0" presId="urn:microsoft.com/office/officeart/2018/2/layout/IconLabelList"/>
    <dgm:cxn modelId="{B4A05FA2-20CD-4488-A0F6-FCE0F8318D6C}" type="presParOf" srcId="{2541DA5D-CA84-4E61-94D2-33271FB1783C}" destId="{37CEF672-C449-478E-A9A9-C06A79D1176D}" srcOrd="8" destOrd="0" presId="urn:microsoft.com/office/officeart/2018/2/layout/IconLabelList"/>
    <dgm:cxn modelId="{6F38CE4C-FA73-4E2A-8C19-1E745ED3777C}" type="presParOf" srcId="{37CEF672-C449-478E-A9A9-C06A79D1176D}" destId="{780B22AC-93C7-40AD-8EDF-AB76F5974827}" srcOrd="0" destOrd="0" presId="urn:microsoft.com/office/officeart/2018/2/layout/IconLabelList"/>
    <dgm:cxn modelId="{482AFB38-08AF-4E3D-A9AF-FB5B16D75BEB}" type="presParOf" srcId="{37CEF672-C449-478E-A9A9-C06A79D1176D}" destId="{4F821258-1894-49DA-B0C5-046DA8E57C5D}" srcOrd="1" destOrd="0" presId="urn:microsoft.com/office/officeart/2018/2/layout/IconLabelList"/>
    <dgm:cxn modelId="{584C83E0-950D-456C-82CB-AC651C3F4BC3}" type="presParOf" srcId="{37CEF672-C449-478E-A9A9-C06A79D1176D}" destId="{6E7591B5-D22A-43EB-BD06-4DE00A77E0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8FF23-FF5F-4352-BE78-1E6A418B353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026D6-3B54-4120-812F-70F3CD1682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Content-based Filtering</a:t>
          </a:r>
        </a:p>
      </dgm:t>
    </dgm:pt>
    <dgm:pt modelId="{594ED23E-A742-4B21-9F49-08855A57487E}" type="parTrans" cxnId="{C1807355-0A65-4BD6-967F-17D52C606948}">
      <dgm:prSet/>
      <dgm:spPr/>
      <dgm:t>
        <a:bodyPr/>
        <a:lstStyle/>
        <a:p>
          <a:endParaRPr lang="en-US"/>
        </a:p>
      </dgm:t>
    </dgm:pt>
    <dgm:pt modelId="{C106AC1D-5D3E-4421-8CC4-EC5DAFDC22AA}" type="sibTrans" cxnId="{C1807355-0A65-4BD6-967F-17D52C606948}">
      <dgm:prSet/>
      <dgm:spPr/>
      <dgm:t>
        <a:bodyPr/>
        <a:lstStyle/>
        <a:p>
          <a:endParaRPr lang="en-US"/>
        </a:p>
      </dgm:t>
    </dgm:pt>
    <dgm:pt modelId="{27381D20-5B8F-401C-B675-AE843E4A48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Collaborative Filtering</a:t>
          </a:r>
        </a:p>
      </dgm:t>
    </dgm:pt>
    <dgm:pt modelId="{AC0AAEC6-9CA7-4BAC-86FF-538F9B5F604B}" type="parTrans" cxnId="{5EEB8442-7FB7-43E6-AD5D-82FBF227800E}">
      <dgm:prSet/>
      <dgm:spPr/>
      <dgm:t>
        <a:bodyPr/>
        <a:lstStyle/>
        <a:p>
          <a:endParaRPr lang="en-US"/>
        </a:p>
      </dgm:t>
    </dgm:pt>
    <dgm:pt modelId="{3977F272-42DF-4F1A-B1AD-ECB33F6E9ABE}" type="sibTrans" cxnId="{5EEB8442-7FB7-43E6-AD5D-82FBF227800E}">
      <dgm:prSet/>
      <dgm:spPr/>
      <dgm:t>
        <a:bodyPr/>
        <a:lstStyle/>
        <a:p>
          <a:endParaRPr lang="en-US"/>
        </a:p>
      </dgm:t>
    </dgm:pt>
    <dgm:pt modelId="{17CE297E-541A-4AD7-80D4-590B3B7B386B}" type="pres">
      <dgm:prSet presAssocID="{4D88FF23-FF5F-4352-BE78-1E6A418B3537}" presName="root" presStyleCnt="0">
        <dgm:presLayoutVars>
          <dgm:dir/>
          <dgm:resizeHandles val="exact"/>
        </dgm:presLayoutVars>
      </dgm:prSet>
      <dgm:spPr/>
    </dgm:pt>
    <dgm:pt modelId="{E6879647-EB58-4305-9F06-FB181E034474}" type="pres">
      <dgm:prSet presAssocID="{684026D6-3B54-4120-812F-70F3CD16825D}" presName="compNode" presStyleCnt="0"/>
      <dgm:spPr/>
    </dgm:pt>
    <dgm:pt modelId="{D3F86F2E-301B-4EF1-9954-DF3F1E4F8990}" type="pres">
      <dgm:prSet presAssocID="{684026D6-3B54-4120-812F-70F3CD16825D}" presName="iconBgRect" presStyleLbl="bgShp" presStyleIdx="0" presStyleCnt="2"/>
      <dgm:spPr/>
    </dgm:pt>
    <dgm:pt modelId="{8011975B-44D2-491C-B4B5-36A31C9B535E}" type="pres">
      <dgm:prSet presAssocID="{684026D6-3B54-4120-812F-70F3CD1682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A85AC57-7C02-4CBD-A1D7-6A85822596F7}" type="pres">
      <dgm:prSet presAssocID="{684026D6-3B54-4120-812F-70F3CD16825D}" presName="spaceRect" presStyleCnt="0"/>
      <dgm:spPr/>
    </dgm:pt>
    <dgm:pt modelId="{AB615F5B-36C7-47D1-AB80-97BD5E7A3DD7}" type="pres">
      <dgm:prSet presAssocID="{684026D6-3B54-4120-812F-70F3CD16825D}" presName="textRect" presStyleLbl="revTx" presStyleIdx="0" presStyleCnt="2">
        <dgm:presLayoutVars>
          <dgm:chMax val="1"/>
          <dgm:chPref val="1"/>
        </dgm:presLayoutVars>
      </dgm:prSet>
      <dgm:spPr/>
    </dgm:pt>
    <dgm:pt modelId="{2904CAB7-FECE-4F1F-90BB-2D2F72BA7402}" type="pres">
      <dgm:prSet presAssocID="{C106AC1D-5D3E-4421-8CC4-EC5DAFDC22AA}" presName="sibTrans" presStyleCnt="0"/>
      <dgm:spPr/>
    </dgm:pt>
    <dgm:pt modelId="{5D221063-6A12-44EF-BF3B-3512ED6B7993}" type="pres">
      <dgm:prSet presAssocID="{27381D20-5B8F-401C-B675-AE843E4A48AA}" presName="compNode" presStyleCnt="0"/>
      <dgm:spPr/>
    </dgm:pt>
    <dgm:pt modelId="{E15ED56E-FE4B-49E7-AA82-C8585C5B7D38}" type="pres">
      <dgm:prSet presAssocID="{27381D20-5B8F-401C-B675-AE843E4A48AA}" presName="iconBgRect" presStyleLbl="bgShp" presStyleIdx="1" presStyleCnt="2"/>
      <dgm:spPr/>
    </dgm:pt>
    <dgm:pt modelId="{653A24C8-16A4-4FE7-BE9F-8C2CA625A5EA}" type="pres">
      <dgm:prSet presAssocID="{27381D20-5B8F-401C-B675-AE843E4A48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423AA87-7B8B-466E-B80F-A7B009DBF46F}" type="pres">
      <dgm:prSet presAssocID="{27381D20-5B8F-401C-B675-AE843E4A48AA}" presName="spaceRect" presStyleCnt="0"/>
      <dgm:spPr/>
    </dgm:pt>
    <dgm:pt modelId="{A8CAB883-D902-48C8-8079-7D5FD482CFD3}" type="pres">
      <dgm:prSet presAssocID="{27381D20-5B8F-401C-B675-AE843E4A48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EB8442-7FB7-43E6-AD5D-82FBF227800E}" srcId="{4D88FF23-FF5F-4352-BE78-1E6A418B3537}" destId="{27381D20-5B8F-401C-B675-AE843E4A48AA}" srcOrd="1" destOrd="0" parTransId="{AC0AAEC6-9CA7-4BAC-86FF-538F9B5F604B}" sibTransId="{3977F272-42DF-4F1A-B1AD-ECB33F6E9ABE}"/>
    <dgm:cxn modelId="{C1807355-0A65-4BD6-967F-17D52C606948}" srcId="{4D88FF23-FF5F-4352-BE78-1E6A418B3537}" destId="{684026D6-3B54-4120-812F-70F3CD16825D}" srcOrd="0" destOrd="0" parTransId="{594ED23E-A742-4B21-9F49-08855A57487E}" sibTransId="{C106AC1D-5D3E-4421-8CC4-EC5DAFDC22AA}"/>
    <dgm:cxn modelId="{62360795-F88C-430D-BD7E-A184F696E9C4}" type="presOf" srcId="{27381D20-5B8F-401C-B675-AE843E4A48AA}" destId="{A8CAB883-D902-48C8-8079-7D5FD482CFD3}" srcOrd="0" destOrd="0" presId="urn:microsoft.com/office/officeart/2018/5/layout/IconCircleLabelList"/>
    <dgm:cxn modelId="{374191B6-DAC4-4571-8BBC-99A57A026F3A}" type="presOf" srcId="{4D88FF23-FF5F-4352-BE78-1E6A418B3537}" destId="{17CE297E-541A-4AD7-80D4-590B3B7B386B}" srcOrd="0" destOrd="0" presId="urn:microsoft.com/office/officeart/2018/5/layout/IconCircleLabelList"/>
    <dgm:cxn modelId="{D11DA2F4-2DCA-46F8-BD50-BECFBD8A212A}" type="presOf" srcId="{684026D6-3B54-4120-812F-70F3CD16825D}" destId="{AB615F5B-36C7-47D1-AB80-97BD5E7A3DD7}" srcOrd="0" destOrd="0" presId="urn:microsoft.com/office/officeart/2018/5/layout/IconCircleLabelList"/>
    <dgm:cxn modelId="{5CCCF88C-9694-4B4F-9B7B-98A1B0FDF504}" type="presParOf" srcId="{17CE297E-541A-4AD7-80D4-590B3B7B386B}" destId="{E6879647-EB58-4305-9F06-FB181E034474}" srcOrd="0" destOrd="0" presId="urn:microsoft.com/office/officeart/2018/5/layout/IconCircleLabelList"/>
    <dgm:cxn modelId="{3CD1D84C-81CD-467B-9F81-B52150506949}" type="presParOf" srcId="{E6879647-EB58-4305-9F06-FB181E034474}" destId="{D3F86F2E-301B-4EF1-9954-DF3F1E4F8990}" srcOrd="0" destOrd="0" presId="urn:microsoft.com/office/officeart/2018/5/layout/IconCircleLabelList"/>
    <dgm:cxn modelId="{46D022FD-C6E4-4130-AE32-6288DC3B9523}" type="presParOf" srcId="{E6879647-EB58-4305-9F06-FB181E034474}" destId="{8011975B-44D2-491C-B4B5-36A31C9B535E}" srcOrd="1" destOrd="0" presId="urn:microsoft.com/office/officeart/2018/5/layout/IconCircleLabelList"/>
    <dgm:cxn modelId="{B255047F-3912-4BF2-9DCB-3AE2541F6A62}" type="presParOf" srcId="{E6879647-EB58-4305-9F06-FB181E034474}" destId="{BA85AC57-7C02-4CBD-A1D7-6A85822596F7}" srcOrd="2" destOrd="0" presId="urn:microsoft.com/office/officeart/2018/5/layout/IconCircleLabelList"/>
    <dgm:cxn modelId="{03DB1275-3FBE-4A47-8951-98024F9683D1}" type="presParOf" srcId="{E6879647-EB58-4305-9F06-FB181E034474}" destId="{AB615F5B-36C7-47D1-AB80-97BD5E7A3DD7}" srcOrd="3" destOrd="0" presId="urn:microsoft.com/office/officeart/2018/5/layout/IconCircleLabelList"/>
    <dgm:cxn modelId="{04833387-89A4-4C73-8D5D-DC5644709CA5}" type="presParOf" srcId="{17CE297E-541A-4AD7-80D4-590B3B7B386B}" destId="{2904CAB7-FECE-4F1F-90BB-2D2F72BA7402}" srcOrd="1" destOrd="0" presId="urn:microsoft.com/office/officeart/2018/5/layout/IconCircleLabelList"/>
    <dgm:cxn modelId="{84CFAC03-F3A9-4B81-878A-C456C4A6D913}" type="presParOf" srcId="{17CE297E-541A-4AD7-80D4-590B3B7B386B}" destId="{5D221063-6A12-44EF-BF3B-3512ED6B7993}" srcOrd="2" destOrd="0" presId="urn:microsoft.com/office/officeart/2018/5/layout/IconCircleLabelList"/>
    <dgm:cxn modelId="{6FA2D32D-0BBF-4937-847E-84073196B587}" type="presParOf" srcId="{5D221063-6A12-44EF-BF3B-3512ED6B7993}" destId="{E15ED56E-FE4B-49E7-AA82-C8585C5B7D38}" srcOrd="0" destOrd="0" presId="urn:microsoft.com/office/officeart/2018/5/layout/IconCircleLabelList"/>
    <dgm:cxn modelId="{2A9BA0C3-5D59-4275-8DAE-51A4504CB4B8}" type="presParOf" srcId="{5D221063-6A12-44EF-BF3B-3512ED6B7993}" destId="{653A24C8-16A4-4FE7-BE9F-8C2CA625A5EA}" srcOrd="1" destOrd="0" presId="urn:microsoft.com/office/officeart/2018/5/layout/IconCircleLabelList"/>
    <dgm:cxn modelId="{1E2EF2BA-4BDB-4C45-B4C0-307E48274F2D}" type="presParOf" srcId="{5D221063-6A12-44EF-BF3B-3512ED6B7993}" destId="{6423AA87-7B8B-466E-B80F-A7B009DBF46F}" srcOrd="2" destOrd="0" presId="urn:microsoft.com/office/officeart/2018/5/layout/IconCircleLabelList"/>
    <dgm:cxn modelId="{93D8BF17-C670-4496-9B2C-C8EAEE9FC7FB}" type="presParOf" srcId="{5D221063-6A12-44EF-BF3B-3512ED6B7993}" destId="{A8CAB883-D902-48C8-8079-7D5FD482CF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523B8-5354-40F6-BFA8-AC76A27F04A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617534-F57D-4F8D-9B31-B44FA7BA66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Suggest item based on a particular item</a:t>
          </a:r>
        </a:p>
      </dgm:t>
    </dgm:pt>
    <dgm:pt modelId="{3FE01E8C-3D59-4AAD-8B11-296EF1BFC2E6}" type="parTrans" cxnId="{E8D328D1-AC7B-44F8-B71A-BB6BEF6F7424}">
      <dgm:prSet/>
      <dgm:spPr/>
      <dgm:t>
        <a:bodyPr/>
        <a:lstStyle/>
        <a:p>
          <a:endParaRPr lang="en-US"/>
        </a:p>
      </dgm:t>
    </dgm:pt>
    <dgm:pt modelId="{3E17BA1F-8A94-4C46-8FD1-3EB840A925F0}" type="sibTrans" cxnId="{E8D328D1-AC7B-44F8-B71A-BB6BEF6F7424}">
      <dgm:prSet/>
      <dgm:spPr/>
      <dgm:t>
        <a:bodyPr/>
        <a:lstStyle/>
        <a:p>
          <a:endParaRPr lang="en-US"/>
        </a:p>
      </dgm:t>
    </dgm:pt>
    <dgm:pt modelId="{11321D9C-7140-4717-BB7D-9A664B4E5F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on item features or attributes</a:t>
          </a:r>
        </a:p>
      </dgm:t>
    </dgm:pt>
    <dgm:pt modelId="{BD9FBDF1-3C47-4613-90EE-68B796E8EF11}" type="parTrans" cxnId="{AAF277A4-3284-4C24-9898-8DAD6F57F15B}">
      <dgm:prSet/>
      <dgm:spPr/>
      <dgm:t>
        <a:bodyPr/>
        <a:lstStyle/>
        <a:p>
          <a:endParaRPr lang="en-US"/>
        </a:p>
      </dgm:t>
    </dgm:pt>
    <dgm:pt modelId="{4BFA1A34-0211-4BDD-9BEE-751ACBEA5408}" type="sibTrans" cxnId="{AAF277A4-3284-4C24-9898-8DAD6F57F15B}">
      <dgm:prSet/>
      <dgm:spPr/>
      <dgm:t>
        <a:bodyPr/>
        <a:lstStyle/>
        <a:p>
          <a:endParaRPr lang="en-US"/>
        </a:p>
      </dgm:t>
    </dgm:pt>
    <dgm:pt modelId="{10FFA85F-05BD-48FE-AD52-2BF3BC6AF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the behavior of a user based on the item they react to</a:t>
          </a:r>
        </a:p>
      </dgm:t>
    </dgm:pt>
    <dgm:pt modelId="{1ED104BA-7279-41A0-AB4E-580FC22CF0D0}" type="parTrans" cxnId="{2262BD31-AA80-4FF3-9EE4-24C6FF1F5148}">
      <dgm:prSet/>
      <dgm:spPr/>
      <dgm:t>
        <a:bodyPr/>
        <a:lstStyle/>
        <a:p>
          <a:endParaRPr lang="en-US"/>
        </a:p>
      </dgm:t>
    </dgm:pt>
    <dgm:pt modelId="{7214D1EA-F26B-4C1E-9FFB-B7111B8C14DA}" type="sibTrans" cxnId="{2262BD31-AA80-4FF3-9EE4-24C6FF1F5148}">
      <dgm:prSet/>
      <dgm:spPr/>
      <dgm:t>
        <a:bodyPr/>
        <a:lstStyle/>
        <a:p>
          <a:endParaRPr lang="en-US"/>
        </a:p>
      </dgm:t>
    </dgm:pt>
    <dgm:pt modelId="{81F2D6BC-185E-4CCF-8C73-65F9B446EF89}" type="pres">
      <dgm:prSet presAssocID="{1C9523B8-5354-40F6-BFA8-AC76A27F04AD}" presName="root" presStyleCnt="0">
        <dgm:presLayoutVars>
          <dgm:dir/>
          <dgm:resizeHandles val="exact"/>
        </dgm:presLayoutVars>
      </dgm:prSet>
      <dgm:spPr/>
    </dgm:pt>
    <dgm:pt modelId="{8AB31B0F-6DF2-42D6-929E-A42595E63A34}" type="pres">
      <dgm:prSet presAssocID="{07617534-F57D-4F8D-9B31-B44FA7BA66C4}" presName="compNode" presStyleCnt="0"/>
      <dgm:spPr/>
    </dgm:pt>
    <dgm:pt modelId="{5F507D4F-A86D-4108-B9FD-86E47DD33CCF}" type="pres">
      <dgm:prSet presAssocID="{07617534-F57D-4F8D-9B31-B44FA7BA66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08A021-6FD4-48CB-9E59-AD83559943E1}" type="pres">
      <dgm:prSet presAssocID="{07617534-F57D-4F8D-9B31-B44FA7BA66C4}" presName="spaceRect" presStyleCnt="0"/>
      <dgm:spPr/>
    </dgm:pt>
    <dgm:pt modelId="{9410DEB3-0A1F-400C-A9EA-9A52D80788D8}" type="pres">
      <dgm:prSet presAssocID="{07617534-F57D-4F8D-9B31-B44FA7BA66C4}" presName="textRect" presStyleLbl="revTx" presStyleIdx="0" presStyleCnt="3">
        <dgm:presLayoutVars>
          <dgm:chMax val="1"/>
          <dgm:chPref val="1"/>
        </dgm:presLayoutVars>
      </dgm:prSet>
      <dgm:spPr/>
    </dgm:pt>
    <dgm:pt modelId="{558E9F5E-8713-4783-BEC7-A9B9C345D786}" type="pres">
      <dgm:prSet presAssocID="{3E17BA1F-8A94-4C46-8FD1-3EB840A925F0}" presName="sibTrans" presStyleCnt="0"/>
      <dgm:spPr/>
    </dgm:pt>
    <dgm:pt modelId="{37676F41-FCF0-446D-B45B-6CDFD4D837C7}" type="pres">
      <dgm:prSet presAssocID="{11321D9C-7140-4717-BB7D-9A664B4E5F74}" presName="compNode" presStyleCnt="0"/>
      <dgm:spPr/>
    </dgm:pt>
    <dgm:pt modelId="{F8A47D4D-3F80-4E96-9B61-1B515903CB9D}" type="pres">
      <dgm:prSet presAssocID="{11321D9C-7140-4717-BB7D-9A664B4E5F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2BC0F3B-2561-446B-AB3D-C5B6DAF51F1A}" type="pres">
      <dgm:prSet presAssocID="{11321D9C-7140-4717-BB7D-9A664B4E5F74}" presName="spaceRect" presStyleCnt="0"/>
      <dgm:spPr/>
    </dgm:pt>
    <dgm:pt modelId="{FC55EE74-BC39-43B0-B23F-3E1D3F7E599A}" type="pres">
      <dgm:prSet presAssocID="{11321D9C-7140-4717-BB7D-9A664B4E5F74}" presName="textRect" presStyleLbl="revTx" presStyleIdx="1" presStyleCnt="3">
        <dgm:presLayoutVars>
          <dgm:chMax val="1"/>
          <dgm:chPref val="1"/>
        </dgm:presLayoutVars>
      </dgm:prSet>
      <dgm:spPr/>
    </dgm:pt>
    <dgm:pt modelId="{9B755939-9615-4A30-8E09-E04EC1401997}" type="pres">
      <dgm:prSet presAssocID="{4BFA1A34-0211-4BDD-9BEE-751ACBEA5408}" presName="sibTrans" presStyleCnt="0"/>
      <dgm:spPr/>
    </dgm:pt>
    <dgm:pt modelId="{A69C741E-18F3-40EA-ACA7-87C72F7118B6}" type="pres">
      <dgm:prSet presAssocID="{10FFA85F-05BD-48FE-AD52-2BF3BC6AF4E2}" presName="compNode" presStyleCnt="0"/>
      <dgm:spPr/>
    </dgm:pt>
    <dgm:pt modelId="{C18D6FA2-3EA6-4DBD-817A-AF3397935CE4}" type="pres">
      <dgm:prSet presAssocID="{10FFA85F-05BD-48FE-AD52-2BF3BC6AF4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EC6278-3C1A-4456-9956-5BFC5DD5F799}" type="pres">
      <dgm:prSet presAssocID="{10FFA85F-05BD-48FE-AD52-2BF3BC6AF4E2}" presName="spaceRect" presStyleCnt="0"/>
      <dgm:spPr/>
    </dgm:pt>
    <dgm:pt modelId="{F32F3CB9-0917-4B28-BC17-D9A0B7A4E70E}" type="pres">
      <dgm:prSet presAssocID="{10FFA85F-05BD-48FE-AD52-2BF3BC6AF4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62BD31-AA80-4FF3-9EE4-24C6FF1F5148}" srcId="{1C9523B8-5354-40F6-BFA8-AC76A27F04AD}" destId="{10FFA85F-05BD-48FE-AD52-2BF3BC6AF4E2}" srcOrd="2" destOrd="0" parTransId="{1ED104BA-7279-41A0-AB4E-580FC22CF0D0}" sibTransId="{7214D1EA-F26B-4C1E-9FFB-B7111B8C14DA}"/>
    <dgm:cxn modelId="{80A36E6C-4D50-4950-9575-EDCFC8BEBCFD}" type="presOf" srcId="{1C9523B8-5354-40F6-BFA8-AC76A27F04AD}" destId="{81F2D6BC-185E-4CCF-8C73-65F9B446EF89}" srcOrd="0" destOrd="0" presId="urn:microsoft.com/office/officeart/2018/2/layout/IconLabelList"/>
    <dgm:cxn modelId="{29E7327E-F8D8-48C6-82C5-F9C526D0EBB3}" type="presOf" srcId="{07617534-F57D-4F8D-9B31-B44FA7BA66C4}" destId="{9410DEB3-0A1F-400C-A9EA-9A52D80788D8}" srcOrd="0" destOrd="0" presId="urn:microsoft.com/office/officeart/2018/2/layout/IconLabelList"/>
    <dgm:cxn modelId="{AC713D9D-BA2B-487C-9241-56622525615B}" type="presOf" srcId="{10FFA85F-05BD-48FE-AD52-2BF3BC6AF4E2}" destId="{F32F3CB9-0917-4B28-BC17-D9A0B7A4E70E}" srcOrd="0" destOrd="0" presId="urn:microsoft.com/office/officeart/2018/2/layout/IconLabelList"/>
    <dgm:cxn modelId="{AAF277A4-3284-4C24-9898-8DAD6F57F15B}" srcId="{1C9523B8-5354-40F6-BFA8-AC76A27F04AD}" destId="{11321D9C-7140-4717-BB7D-9A664B4E5F74}" srcOrd="1" destOrd="0" parTransId="{BD9FBDF1-3C47-4613-90EE-68B796E8EF11}" sibTransId="{4BFA1A34-0211-4BDD-9BEE-751ACBEA5408}"/>
    <dgm:cxn modelId="{1409CABA-8997-4740-B561-512D9CF77D19}" type="presOf" srcId="{11321D9C-7140-4717-BB7D-9A664B4E5F74}" destId="{FC55EE74-BC39-43B0-B23F-3E1D3F7E599A}" srcOrd="0" destOrd="0" presId="urn:microsoft.com/office/officeart/2018/2/layout/IconLabelList"/>
    <dgm:cxn modelId="{E8D328D1-AC7B-44F8-B71A-BB6BEF6F7424}" srcId="{1C9523B8-5354-40F6-BFA8-AC76A27F04AD}" destId="{07617534-F57D-4F8D-9B31-B44FA7BA66C4}" srcOrd="0" destOrd="0" parTransId="{3FE01E8C-3D59-4AAD-8B11-296EF1BFC2E6}" sibTransId="{3E17BA1F-8A94-4C46-8FD1-3EB840A925F0}"/>
    <dgm:cxn modelId="{9B04B94F-9D1F-4DF2-86E8-B85DBEE08D4F}" type="presParOf" srcId="{81F2D6BC-185E-4CCF-8C73-65F9B446EF89}" destId="{8AB31B0F-6DF2-42D6-929E-A42595E63A34}" srcOrd="0" destOrd="0" presId="urn:microsoft.com/office/officeart/2018/2/layout/IconLabelList"/>
    <dgm:cxn modelId="{27BB652C-4271-475D-ADA8-A4404421CBB8}" type="presParOf" srcId="{8AB31B0F-6DF2-42D6-929E-A42595E63A34}" destId="{5F507D4F-A86D-4108-B9FD-86E47DD33CCF}" srcOrd="0" destOrd="0" presId="urn:microsoft.com/office/officeart/2018/2/layout/IconLabelList"/>
    <dgm:cxn modelId="{76203AD4-C6E8-4646-B583-7E062EF00A53}" type="presParOf" srcId="{8AB31B0F-6DF2-42D6-929E-A42595E63A34}" destId="{E408A021-6FD4-48CB-9E59-AD83559943E1}" srcOrd="1" destOrd="0" presId="urn:microsoft.com/office/officeart/2018/2/layout/IconLabelList"/>
    <dgm:cxn modelId="{388B4B28-42F6-4C5B-9C07-DFAB2A78EE06}" type="presParOf" srcId="{8AB31B0F-6DF2-42D6-929E-A42595E63A34}" destId="{9410DEB3-0A1F-400C-A9EA-9A52D80788D8}" srcOrd="2" destOrd="0" presId="urn:microsoft.com/office/officeart/2018/2/layout/IconLabelList"/>
    <dgm:cxn modelId="{BA75AA03-66B5-402A-ACF8-015438ED07AA}" type="presParOf" srcId="{81F2D6BC-185E-4CCF-8C73-65F9B446EF89}" destId="{558E9F5E-8713-4783-BEC7-A9B9C345D786}" srcOrd="1" destOrd="0" presId="urn:microsoft.com/office/officeart/2018/2/layout/IconLabelList"/>
    <dgm:cxn modelId="{9346D313-8992-462F-8B45-770EBA7B7943}" type="presParOf" srcId="{81F2D6BC-185E-4CCF-8C73-65F9B446EF89}" destId="{37676F41-FCF0-446D-B45B-6CDFD4D837C7}" srcOrd="2" destOrd="0" presId="urn:microsoft.com/office/officeart/2018/2/layout/IconLabelList"/>
    <dgm:cxn modelId="{DC8418F7-8063-438B-962D-A812F0A5798D}" type="presParOf" srcId="{37676F41-FCF0-446D-B45B-6CDFD4D837C7}" destId="{F8A47D4D-3F80-4E96-9B61-1B515903CB9D}" srcOrd="0" destOrd="0" presId="urn:microsoft.com/office/officeart/2018/2/layout/IconLabelList"/>
    <dgm:cxn modelId="{C4B9B2C4-A9D6-4E33-A7E3-FB95747CF7A0}" type="presParOf" srcId="{37676F41-FCF0-446D-B45B-6CDFD4D837C7}" destId="{52BC0F3B-2561-446B-AB3D-C5B6DAF51F1A}" srcOrd="1" destOrd="0" presId="urn:microsoft.com/office/officeart/2018/2/layout/IconLabelList"/>
    <dgm:cxn modelId="{300D356D-448B-48AD-AC93-3764ABB52CB3}" type="presParOf" srcId="{37676F41-FCF0-446D-B45B-6CDFD4D837C7}" destId="{FC55EE74-BC39-43B0-B23F-3E1D3F7E599A}" srcOrd="2" destOrd="0" presId="urn:microsoft.com/office/officeart/2018/2/layout/IconLabelList"/>
    <dgm:cxn modelId="{C4E78F92-E268-402C-B61B-FB0BBA54B3D4}" type="presParOf" srcId="{81F2D6BC-185E-4CCF-8C73-65F9B446EF89}" destId="{9B755939-9615-4A30-8E09-E04EC1401997}" srcOrd="3" destOrd="0" presId="urn:microsoft.com/office/officeart/2018/2/layout/IconLabelList"/>
    <dgm:cxn modelId="{ABBEC14F-22EA-4124-8707-9C9D08BFDCA3}" type="presParOf" srcId="{81F2D6BC-185E-4CCF-8C73-65F9B446EF89}" destId="{A69C741E-18F3-40EA-ACA7-87C72F7118B6}" srcOrd="4" destOrd="0" presId="urn:microsoft.com/office/officeart/2018/2/layout/IconLabelList"/>
    <dgm:cxn modelId="{4FB25A8F-8D6A-4E69-A160-5A4C92C05BFF}" type="presParOf" srcId="{A69C741E-18F3-40EA-ACA7-87C72F7118B6}" destId="{C18D6FA2-3EA6-4DBD-817A-AF3397935CE4}" srcOrd="0" destOrd="0" presId="urn:microsoft.com/office/officeart/2018/2/layout/IconLabelList"/>
    <dgm:cxn modelId="{56C22E92-6181-4D79-B68E-33A446DBE836}" type="presParOf" srcId="{A69C741E-18F3-40EA-ACA7-87C72F7118B6}" destId="{05EC6278-3C1A-4456-9956-5BFC5DD5F799}" srcOrd="1" destOrd="0" presId="urn:microsoft.com/office/officeart/2018/2/layout/IconLabelList"/>
    <dgm:cxn modelId="{B99F632C-2FD7-43B2-8FCD-CFC5E1D9198E}" type="presParOf" srcId="{A69C741E-18F3-40EA-ACA7-87C72F7118B6}" destId="{F32F3CB9-0917-4B28-BC17-D9A0B7A4E7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D910C2-EB55-489C-A22F-4A482836D62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2B1A04-1AE0-44AE-BA7A-4A89446D55B4}">
      <dgm:prSet/>
      <dgm:spPr/>
      <dgm:t>
        <a:bodyPr/>
        <a:lstStyle/>
        <a:p>
          <a:r>
            <a:rPr lang="en-US"/>
            <a:t>ML model no need the information of the users</a:t>
          </a:r>
        </a:p>
      </dgm:t>
    </dgm:pt>
    <dgm:pt modelId="{6B5117C4-411D-4995-B2EC-B361B713CA27}" type="parTrans" cxnId="{172C0090-589C-4F2F-9495-6134B771DD75}">
      <dgm:prSet/>
      <dgm:spPr/>
      <dgm:t>
        <a:bodyPr/>
        <a:lstStyle/>
        <a:p>
          <a:endParaRPr lang="en-US"/>
        </a:p>
      </dgm:t>
    </dgm:pt>
    <dgm:pt modelId="{FEB16A27-6C89-491E-A9D7-7C3AA37555C8}" type="sibTrans" cxnId="{172C0090-589C-4F2F-9495-6134B771DD75}">
      <dgm:prSet/>
      <dgm:spPr/>
      <dgm:t>
        <a:bodyPr/>
        <a:lstStyle/>
        <a:p>
          <a:endParaRPr lang="en-US"/>
        </a:p>
      </dgm:t>
    </dgm:pt>
    <dgm:pt modelId="{F4DA8851-D456-48DD-B0A5-0F99060858C0}">
      <dgm:prSet/>
      <dgm:spPr/>
      <dgm:t>
        <a:bodyPr/>
        <a:lstStyle/>
        <a:p>
          <a:r>
            <a:rPr lang="en-US"/>
            <a:t>Only need to know the interest of the users -&gt; easy to scale the model</a:t>
          </a:r>
        </a:p>
      </dgm:t>
    </dgm:pt>
    <dgm:pt modelId="{327073BC-8CEF-401B-86F6-B19E8D0726B9}" type="parTrans" cxnId="{1DFADA39-1A96-4CE8-AF15-DA788EB4DCCD}">
      <dgm:prSet/>
      <dgm:spPr/>
      <dgm:t>
        <a:bodyPr/>
        <a:lstStyle/>
        <a:p>
          <a:endParaRPr lang="en-US"/>
        </a:p>
      </dgm:t>
    </dgm:pt>
    <dgm:pt modelId="{6A516550-94D4-4946-8A4F-57C0540149B1}" type="sibTrans" cxnId="{1DFADA39-1A96-4CE8-AF15-DA788EB4DCCD}">
      <dgm:prSet/>
      <dgm:spPr/>
      <dgm:t>
        <a:bodyPr/>
        <a:lstStyle/>
        <a:p>
          <a:endParaRPr lang="en-US"/>
        </a:p>
      </dgm:t>
    </dgm:pt>
    <dgm:pt modelId="{7E0BEC16-B6CC-4B86-8773-EC48AD519895}">
      <dgm:prSet/>
      <dgm:spPr/>
      <dgm:t>
        <a:bodyPr/>
        <a:lstStyle/>
        <a:p>
          <a:r>
            <a:rPr lang="en-US"/>
            <a:t>Does not have cold start problem</a:t>
          </a:r>
        </a:p>
      </dgm:t>
    </dgm:pt>
    <dgm:pt modelId="{FA81DB2E-ED51-4E48-9B04-939888842BCE}" type="parTrans" cxnId="{5D7952E8-5968-4C74-B0F8-EBAD3ABE7539}">
      <dgm:prSet/>
      <dgm:spPr/>
      <dgm:t>
        <a:bodyPr/>
        <a:lstStyle/>
        <a:p>
          <a:endParaRPr lang="en-US"/>
        </a:p>
      </dgm:t>
    </dgm:pt>
    <dgm:pt modelId="{F19BBB54-90BA-4247-90AD-0818E56AEF3F}" type="sibTrans" cxnId="{5D7952E8-5968-4C74-B0F8-EBAD3ABE7539}">
      <dgm:prSet/>
      <dgm:spPr/>
      <dgm:t>
        <a:bodyPr/>
        <a:lstStyle/>
        <a:p>
          <a:endParaRPr lang="en-US"/>
        </a:p>
      </dgm:t>
    </dgm:pt>
    <dgm:pt modelId="{4A55C5CA-4349-4541-BD9D-1100BE6C04ED}" type="pres">
      <dgm:prSet presAssocID="{85D910C2-EB55-489C-A22F-4A482836D623}" presName="root" presStyleCnt="0">
        <dgm:presLayoutVars>
          <dgm:dir/>
          <dgm:resizeHandles val="exact"/>
        </dgm:presLayoutVars>
      </dgm:prSet>
      <dgm:spPr/>
    </dgm:pt>
    <dgm:pt modelId="{CD562139-AC26-45F2-B0D7-28995C310AB7}" type="pres">
      <dgm:prSet presAssocID="{192B1A04-1AE0-44AE-BA7A-4A89446D55B4}" presName="compNode" presStyleCnt="0"/>
      <dgm:spPr/>
    </dgm:pt>
    <dgm:pt modelId="{47C8A88E-912C-4F22-A613-CF7AC02652B3}" type="pres">
      <dgm:prSet presAssocID="{192B1A04-1AE0-44AE-BA7A-4A89446D55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C638825-53AC-4904-B22A-DEAD6DA3636E}" type="pres">
      <dgm:prSet presAssocID="{192B1A04-1AE0-44AE-BA7A-4A89446D55B4}" presName="spaceRect" presStyleCnt="0"/>
      <dgm:spPr/>
    </dgm:pt>
    <dgm:pt modelId="{E5CDFCF9-15E5-4D6D-951E-CCEB47191ECD}" type="pres">
      <dgm:prSet presAssocID="{192B1A04-1AE0-44AE-BA7A-4A89446D55B4}" presName="textRect" presStyleLbl="revTx" presStyleIdx="0" presStyleCnt="3">
        <dgm:presLayoutVars>
          <dgm:chMax val="1"/>
          <dgm:chPref val="1"/>
        </dgm:presLayoutVars>
      </dgm:prSet>
      <dgm:spPr/>
    </dgm:pt>
    <dgm:pt modelId="{117588B4-BE5A-41BF-A1A7-500D1B85F743}" type="pres">
      <dgm:prSet presAssocID="{FEB16A27-6C89-491E-A9D7-7C3AA37555C8}" presName="sibTrans" presStyleCnt="0"/>
      <dgm:spPr/>
    </dgm:pt>
    <dgm:pt modelId="{AD3C3249-6833-423B-9EB9-79CD0E1BD479}" type="pres">
      <dgm:prSet presAssocID="{F4DA8851-D456-48DD-B0A5-0F99060858C0}" presName="compNode" presStyleCnt="0"/>
      <dgm:spPr/>
    </dgm:pt>
    <dgm:pt modelId="{5BCD029F-880B-4F03-9859-2120449D1DCF}" type="pres">
      <dgm:prSet presAssocID="{F4DA8851-D456-48DD-B0A5-0F99060858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4B00A8F6-605A-4524-AF4E-FEFF42AAC426}" type="pres">
      <dgm:prSet presAssocID="{F4DA8851-D456-48DD-B0A5-0F99060858C0}" presName="spaceRect" presStyleCnt="0"/>
      <dgm:spPr/>
    </dgm:pt>
    <dgm:pt modelId="{64B1D465-02AD-49C9-8FDF-4BB301EEF26D}" type="pres">
      <dgm:prSet presAssocID="{F4DA8851-D456-48DD-B0A5-0F99060858C0}" presName="textRect" presStyleLbl="revTx" presStyleIdx="1" presStyleCnt="3">
        <dgm:presLayoutVars>
          <dgm:chMax val="1"/>
          <dgm:chPref val="1"/>
        </dgm:presLayoutVars>
      </dgm:prSet>
      <dgm:spPr/>
    </dgm:pt>
    <dgm:pt modelId="{E3366414-0C28-4157-8BC7-1193D8AE5A5C}" type="pres">
      <dgm:prSet presAssocID="{6A516550-94D4-4946-8A4F-57C0540149B1}" presName="sibTrans" presStyleCnt="0"/>
      <dgm:spPr/>
    </dgm:pt>
    <dgm:pt modelId="{745BDFC1-CCD2-490C-A233-F48B4E67CDDA}" type="pres">
      <dgm:prSet presAssocID="{7E0BEC16-B6CC-4B86-8773-EC48AD519895}" presName="compNode" presStyleCnt="0"/>
      <dgm:spPr/>
    </dgm:pt>
    <dgm:pt modelId="{A879B9B8-46FA-4CD9-B812-F8F351A8CD25}" type="pres">
      <dgm:prSet presAssocID="{7E0BEC16-B6CC-4B86-8773-EC48AD5198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99A52836-232B-4EF8-BE40-EC77992D064F}" type="pres">
      <dgm:prSet presAssocID="{7E0BEC16-B6CC-4B86-8773-EC48AD519895}" presName="spaceRect" presStyleCnt="0"/>
      <dgm:spPr/>
    </dgm:pt>
    <dgm:pt modelId="{AB0C7223-5242-4987-809E-A0D2B97D2D5A}" type="pres">
      <dgm:prSet presAssocID="{7E0BEC16-B6CC-4B86-8773-EC48AD5198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635108-D2A4-49D4-B565-562E800EB1C5}" type="presOf" srcId="{7E0BEC16-B6CC-4B86-8773-EC48AD519895}" destId="{AB0C7223-5242-4987-809E-A0D2B97D2D5A}" srcOrd="0" destOrd="0" presId="urn:microsoft.com/office/officeart/2018/2/layout/IconLabelList"/>
    <dgm:cxn modelId="{1DFADA39-1A96-4CE8-AF15-DA788EB4DCCD}" srcId="{85D910C2-EB55-489C-A22F-4A482836D623}" destId="{F4DA8851-D456-48DD-B0A5-0F99060858C0}" srcOrd="1" destOrd="0" parTransId="{327073BC-8CEF-401B-86F6-B19E8D0726B9}" sibTransId="{6A516550-94D4-4946-8A4F-57C0540149B1}"/>
    <dgm:cxn modelId="{F74C5B77-6D6C-43FF-B74D-5E53786B7A0A}" type="presOf" srcId="{192B1A04-1AE0-44AE-BA7A-4A89446D55B4}" destId="{E5CDFCF9-15E5-4D6D-951E-CCEB47191ECD}" srcOrd="0" destOrd="0" presId="urn:microsoft.com/office/officeart/2018/2/layout/IconLabelList"/>
    <dgm:cxn modelId="{172C0090-589C-4F2F-9495-6134B771DD75}" srcId="{85D910C2-EB55-489C-A22F-4A482836D623}" destId="{192B1A04-1AE0-44AE-BA7A-4A89446D55B4}" srcOrd="0" destOrd="0" parTransId="{6B5117C4-411D-4995-B2EC-B361B713CA27}" sibTransId="{FEB16A27-6C89-491E-A9D7-7C3AA37555C8}"/>
    <dgm:cxn modelId="{7E4472D1-919C-4610-80F3-D80AFD5CCF0C}" type="presOf" srcId="{F4DA8851-D456-48DD-B0A5-0F99060858C0}" destId="{64B1D465-02AD-49C9-8FDF-4BB301EEF26D}" srcOrd="0" destOrd="0" presId="urn:microsoft.com/office/officeart/2018/2/layout/IconLabelList"/>
    <dgm:cxn modelId="{15234FD8-D9F8-4889-A6B8-9C8F3072EF4E}" type="presOf" srcId="{85D910C2-EB55-489C-A22F-4A482836D623}" destId="{4A55C5CA-4349-4541-BD9D-1100BE6C04ED}" srcOrd="0" destOrd="0" presId="urn:microsoft.com/office/officeart/2018/2/layout/IconLabelList"/>
    <dgm:cxn modelId="{5D7952E8-5968-4C74-B0F8-EBAD3ABE7539}" srcId="{85D910C2-EB55-489C-A22F-4A482836D623}" destId="{7E0BEC16-B6CC-4B86-8773-EC48AD519895}" srcOrd="2" destOrd="0" parTransId="{FA81DB2E-ED51-4E48-9B04-939888842BCE}" sibTransId="{F19BBB54-90BA-4247-90AD-0818E56AEF3F}"/>
    <dgm:cxn modelId="{16D9E169-5522-4A1C-A9B9-BEB847B7F266}" type="presParOf" srcId="{4A55C5CA-4349-4541-BD9D-1100BE6C04ED}" destId="{CD562139-AC26-45F2-B0D7-28995C310AB7}" srcOrd="0" destOrd="0" presId="urn:microsoft.com/office/officeart/2018/2/layout/IconLabelList"/>
    <dgm:cxn modelId="{8C08C256-581D-4EF4-9598-29FC97751702}" type="presParOf" srcId="{CD562139-AC26-45F2-B0D7-28995C310AB7}" destId="{47C8A88E-912C-4F22-A613-CF7AC02652B3}" srcOrd="0" destOrd="0" presId="urn:microsoft.com/office/officeart/2018/2/layout/IconLabelList"/>
    <dgm:cxn modelId="{C793AD4F-D270-47CA-B1BB-305CD5F5EC50}" type="presParOf" srcId="{CD562139-AC26-45F2-B0D7-28995C310AB7}" destId="{FC638825-53AC-4904-B22A-DEAD6DA3636E}" srcOrd="1" destOrd="0" presId="urn:microsoft.com/office/officeart/2018/2/layout/IconLabelList"/>
    <dgm:cxn modelId="{F9B50488-7F51-4F5D-9E5E-E0FE473AB241}" type="presParOf" srcId="{CD562139-AC26-45F2-B0D7-28995C310AB7}" destId="{E5CDFCF9-15E5-4D6D-951E-CCEB47191ECD}" srcOrd="2" destOrd="0" presId="urn:microsoft.com/office/officeart/2018/2/layout/IconLabelList"/>
    <dgm:cxn modelId="{7D4E4215-94CF-4327-92A5-766D3E8049F9}" type="presParOf" srcId="{4A55C5CA-4349-4541-BD9D-1100BE6C04ED}" destId="{117588B4-BE5A-41BF-A1A7-500D1B85F743}" srcOrd="1" destOrd="0" presId="urn:microsoft.com/office/officeart/2018/2/layout/IconLabelList"/>
    <dgm:cxn modelId="{965FBB8E-7E37-4300-B093-D4DBA916EC7E}" type="presParOf" srcId="{4A55C5CA-4349-4541-BD9D-1100BE6C04ED}" destId="{AD3C3249-6833-423B-9EB9-79CD0E1BD479}" srcOrd="2" destOrd="0" presId="urn:microsoft.com/office/officeart/2018/2/layout/IconLabelList"/>
    <dgm:cxn modelId="{5914CDEC-3E3B-4D6F-A840-C4CA128A9690}" type="presParOf" srcId="{AD3C3249-6833-423B-9EB9-79CD0E1BD479}" destId="{5BCD029F-880B-4F03-9859-2120449D1DCF}" srcOrd="0" destOrd="0" presId="urn:microsoft.com/office/officeart/2018/2/layout/IconLabelList"/>
    <dgm:cxn modelId="{5B85AD52-586D-4E35-947A-1971284259FE}" type="presParOf" srcId="{AD3C3249-6833-423B-9EB9-79CD0E1BD479}" destId="{4B00A8F6-605A-4524-AF4E-FEFF42AAC426}" srcOrd="1" destOrd="0" presId="urn:microsoft.com/office/officeart/2018/2/layout/IconLabelList"/>
    <dgm:cxn modelId="{EB6B68B1-C55C-4E8D-8851-05604CA96A94}" type="presParOf" srcId="{AD3C3249-6833-423B-9EB9-79CD0E1BD479}" destId="{64B1D465-02AD-49C9-8FDF-4BB301EEF26D}" srcOrd="2" destOrd="0" presId="urn:microsoft.com/office/officeart/2018/2/layout/IconLabelList"/>
    <dgm:cxn modelId="{48B9AAB4-E420-4F7A-AC3F-EF336FCDA300}" type="presParOf" srcId="{4A55C5CA-4349-4541-BD9D-1100BE6C04ED}" destId="{E3366414-0C28-4157-8BC7-1193D8AE5A5C}" srcOrd="3" destOrd="0" presId="urn:microsoft.com/office/officeart/2018/2/layout/IconLabelList"/>
    <dgm:cxn modelId="{0ECF3F54-A6E1-468C-BC70-0C4C8F274209}" type="presParOf" srcId="{4A55C5CA-4349-4541-BD9D-1100BE6C04ED}" destId="{745BDFC1-CCD2-490C-A233-F48B4E67CDDA}" srcOrd="4" destOrd="0" presId="urn:microsoft.com/office/officeart/2018/2/layout/IconLabelList"/>
    <dgm:cxn modelId="{8A4F15C7-FFAD-4ACC-88AD-2D0EC973A3B9}" type="presParOf" srcId="{745BDFC1-CCD2-490C-A233-F48B4E67CDDA}" destId="{A879B9B8-46FA-4CD9-B812-F8F351A8CD25}" srcOrd="0" destOrd="0" presId="urn:microsoft.com/office/officeart/2018/2/layout/IconLabelList"/>
    <dgm:cxn modelId="{DBF063DF-ABF3-4151-8ADC-D6338F3073B6}" type="presParOf" srcId="{745BDFC1-CCD2-490C-A233-F48B4E67CDDA}" destId="{99A52836-232B-4EF8-BE40-EC77992D064F}" srcOrd="1" destOrd="0" presId="urn:microsoft.com/office/officeart/2018/2/layout/IconLabelList"/>
    <dgm:cxn modelId="{BC47E74D-DA75-4C60-A886-48EE0E964A93}" type="presParOf" srcId="{745BDFC1-CCD2-490C-A233-F48B4E67CDDA}" destId="{AB0C7223-5242-4987-809E-A0D2B97D2D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CC81DA-BD6E-42EC-B5F7-B4E9CCAA968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4E148-A785-4770-AEED-ACB49756DA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Explicitly</a:t>
          </a:r>
        </a:p>
      </dgm:t>
    </dgm:pt>
    <dgm:pt modelId="{9937DEC5-ED1B-4D48-B0DF-E1FD69E63387}" type="parTrans" cxnId="{D51C4C62-3D05-4E45-A5DC-82E3F928398D}">
      <dgm:prSet/>
      <dgm:spPr/>
      <dgm:t>
        <a:bodyPr/>
        <a:lstStyle/>
        <a:p>
          <a:endParaRPr lang="en-US"/>
        </a:p>
      </dgm:t>
    </dgm:pt>
    <dgm:pt modelId="{29B19205-5B4B-46EC-A44C-9FAA05AFD4BB}" type="sibTrans" cxnId="{D51C4C62-3D05-4E45-A5DC-82E3F928398D}">
      <dgm:prSet/>
      <dgm:spPr/>
      <dgm:t>
        <a:bodyPr/>
        <a:lstStyle/>
        <a:p>
          <a:endParaRPr lang="en-US"/>
        </a:p>
      </dgm:t>
    </dgm:pt>
    <dgm:pt modelId="{55CD62D3-516D-4BA7-901F-20F07A2479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Rating or feedback given</a:t>
          </a:r>
        </a:p>
      </dgm:t>
    </dgm:pt>
    <dgm:pt modelId="{9D66F7A9-9953-4A87-858F-AF24C333C07F}" type="parTrans" cxnId="{5A7414AB-BA09-45B8-99E2-31A2257AF624}">
      <dgm:prSet/>
      <dgm:spPr/>
      <dgm:t>
        <a:bodyPr/>
        <a:lstStyle/>
        <a:p>
          <a:endParaRPr lang="en-US"/>
        </a:p>
      </dgm:t>
    </dgm:pt>
    <dgm:pt modelId="{A56991E0-8CED-4735-BAF5-0565A1B1425D}" type="sibTrans" cxnId="{5A7414AB-BA09-45B8-99E2-31A2257AF624}">
      <dgm:prSet/>
      <dgm:spPr/>
      <dgm:t>
        <a:bodyPr/>
        <a:lstStyle/>
        <a:p>
          <a:endParaRPr lang="en-US"/>
        </a:p>
      </dgm:t>
    </dgm:pt>
    <dgm:pt modelId="{45CD795D-DC7F-4969-AE66-4A99BC2D9B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Implicitly</a:t>
          </a:r>
        </a:p>
      </dgm:t>
    </dgm:pt>
    <dgm:pt modelId="{3ED65BBF-28BA-4A3A-A1D4-F28C9418D909}" type="parTrans" cxnId="{F98770A3-1579-4663-99A0-8A4DA2B5C589}">
      <dgm:prSet/>
      <dgm:spPr/>
      <dgm:t>
        <a:bodyPr/>
        <a:lstStyle/>
        <a:p>
          <a:endParaRPr lang="en-US"/>
        </a:p>
      </dgm:t>
    </dgm:pt>
    <dgm:pt modelId="{3B727D42-8AF5-4F2D-98B7-F945D6D11416}" type="sibTrans" cxnId="{F98770A3-1579-4663-99A0-8A4DA2B5C589}">
      <dgm:prSet/>
      <dgm:spPr/>
      <dgm:t>
        <a:bodyPr/>
        <a:lstStyle/>
        <a:p>
          <a:endParaRPr lang="en-US"/>
        </a:p>
      </dgm:t>
    </dgm:pt>
    <dgm:pt modelId="{CD8B4DBB-CCD9-439F-8C1D-22C37F2EFA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Clicks, views, hovering time</a:t>
          </a:r>
        </a:p>
      </dgm:t>
    </dgm:pt>
    <dgm:pt modelId="{06D142F6-EE1F-4444-9C00-94B8C8ACA1E1}" type="parTrans" cxnId="{F4B78326-5097-435C-B91F-9DA95DF1CFFC}">
      <dgm:prSet/>
      <dgm:spPr/>
      <dgm:t>
        <a:bodyPr/>
        <a:lstStyle/>
        <a:p>
          <a:endParaRPr lang="en-US"/>
        </a:p>
      </dgm:t>
    </dgm:pt>
    <dgm:pt modelId="{B69B84E2-99AC-4B3D-A7FC-E5D20C7D3731}" type="sibTrans" cxnId="{F4B78326-5097-435C-B91F-9DA95DF1CFFC}">
      <dgm:prSet/>
      <dgm:spPr/>
      <dgm:t>
        <a:bodyPr/>
        <a:lstStyle/>
        <a:p>
          <a:endParaRPr lang="en-US"/>
        </a:p>
      </dgm:t>
    </dgm:pt>
    <dgm:pt modelId="{308C9866-B9FF-4FCE-B621-C2FB30F5D4AF}" type="pres">
      <dgm:prSet presAssocID="{3ACC81DA-BD6E-42EC-B5F7-B4E9CCAA9681}" presName="root" presStyleCnt="0">
        <dgm:presLayoutVars>
          <dgm:dir/>
          <dgm:resizeHandles val="exact"/>
        </dgm:presLayoutVars>
      </dgm:prSet>
      <dgm:spPr/>
    </dgm:pt>
    <dgm:pt modelId="{97B5707E-35D9-4DC0-AC7C-B3C77B193083}" type="pres">
      <dgm:prSet presAssocID="{5384E148-A785-4770-AEED-ACB49756DA9A}" presName="compNode" presStyleCnt="0"/>
      <dgm:spPr/>
    </dgm:pt>
    <dgm:pt modelId="{042C698B-0E48-4895-9DAA-396B92810E95}" type="pres">
      <dgm:prSet presAssocID="{5384E148-A785-4770-AEED-ACB49756DA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F6F1643-EB41-400D-8BAE-A4D53C0A0525}" type="pres">
      <dgm:prSet presAssocID="{5384E148-A785-4770-AEED-ACB49756DA9A}" presName="iconSpace" presStyleCnt="0"/>
      <dgm:spPr/>
    </dgm:pt>
    <dgm:pt modelId="{2C0AB71C-7EC2-40F2-B357-1BE28BBD6014}" type="pres">
      <dgm:prSet presAssocID="{5384E148-A785-4770-AEED-ACB49756DA9A}" presName="parTx" presStyleLbl="revTx" presStyleIdx="0" presStyleCnt="4">
        <dgm:presLayoutVars>
          <dgm:chMax val="0"/>
          <dgm:chPref val="0"/>
        </dgm:presLayoutVars>
      </dgm:prSet>
      <dgm:spPr/>
    </dgm:pt>
    <dgm:pt modelId="{20281712-80E9-4542-B34F-7B8F7E82835D}" type="pres">
      <dgm:prSet presAssocID="{5384E148-A785-4770-AEED-ACB49756DA9A}" presName="txSpace" presStyleCnt="0"/>
      <dgm:spPr/>
    </dgm:pt>
    <dgm:pt modelId="{7116A55E-3C08-4241-8FD3-1FCD890FB2B8}" type="pres">
      <dgm:prSet presAssocID="{5384E148-A785-4770-AEED-ACB49756DA9A}" presName="desTx" presStyleLbl="revTx" presStyleIdx="1" presStyleCnt="4">
        <dgm:presLayoutVars/>
      </dgm:prSet>
      <dgm:spPr/>
    </dgm:pt>
    <dgm:pt modelId="{1DEAD880-6348-45D1-9479-C2097B1C07B5}" type="pres">
      <dgm:prSet presAssocID="{29B19205-5B4B-46EC-A44C-9FAA05AFD4BB}" presName="sibTrans" presStyleCnt="0"/>
      <dgm:spPr/>
    </dgm:pt>
    <dgm:pt modelId="{32BAC379-265D-488B-A3DA-A44DD93D1873}" type="pres">
      <dgm:prSet presAssocID="{45CD795D-DC7F-4969-AE66-4A99BC2D9B56}" presName="compNode" presStyleCnt="0"/>
      <dgm:spPr/>
    </dgm:pt>
    <dgm:pt modelId="{EE3E3970-9E14-4EBC-8781-53DF958209DC}" type="pres">
      <dgm:prSet presAssocID="{45CD795D-DC7F-4969-AE66-4A99BC2D9B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E0E09DD-EBA2-4EC6-A8B6-69D893C394CF}" type="pres">
      <dgm:prSet presAssocID="{45CD795D-DC7F-4969-AE66-4A99BC2D9B56}" presName="iconSpace" presStyleCnt="0"/>
      <dgm:spPr/>
    </dgm:pt>
    <dgm:pt modelId="{8F349340-CF0C-4CC0-B74D-C11884F0F139}" type="pres">
      <dgm:prSet presAssocID="{45CD795D-DC7F-4969-AE66-4A99BC2D9B56}" presName="parTx" presStyleLbl="revTx" presStyleIdx="2" presStyleCnt="4">
        <dgm:presLayoutVars>
          <dgm:chMax val="0"/>
          <dgm:chPref val="0"/>
        </dgm:presLayoutVars>
      </dgm:prSet>
      <dgm:spPr/>
    </dgm:pt>
    <dgm:pt modelId="{B1F3C32C-AA7F-4895-A5F6-8650E3A059B8}" type="pres">
      <dgm:prSet presAssocID="{45CD795D-DC7F-4969-AE66-4A99BC2D9B56}" presName="txSpace" presStyleCnt="0"/>
      <dgm:spPr/>
    </dgm:pt>
    <dgm:pt modelId="{C12E92E5-E93A-4A7B-9D40-D3680E868076}" type="pres">
      <dgm:prSet presAssocID="{45CD795D-DC7F-4969-AE66-4A99BC2D9B56}" presName="desTx" presStyleLbl="revTx" presStyleIdx="3" presStyleCnt="4">
        <dgm:presLayoutVars/>
      </dgm:prSet>
      <dgm:spPr/>
    </dgm:pt>
  </dgm:ptLst>
  <dgm:cxnLst>
    <dgm:cxn modelId="{5DC18702-B992-45C0-B0C3-1AC96D5C0888}" type="presOf" srcId="{CD8B4DBB-CCD9-439F-8C1D-22C37F2EFA3A}" destId="{C12E92E5-E93A-4A7B-9D40-D3680E868076}" srcOrd="0" destOrd="0" presId="urn:microsoft.com/office/officeart/2018/5/layout/CenteredIconLabelDescriptionList"/>
    <dgm:cxn modelId="{64C8CB16-7271-463B-89BE-1990434D2BDC}" type="presOf" srcId="{55CD62D3-516D-4BA7-901F-20F07A24793C}" destId="{7116A55E-3C08-4241-8FD3-1FCD890FB2B8}" srcOrd="0" destOrd="0" presId="urn:microsoft.com/office/officeart/2018/5/layout/CenteredIconLabelDescriptionList"/>
    <dgm:cxn modelId="{F4B78326-5097-435C-B91F-9DA95DF1CFFC}" srcId="{45CD795D-DC7F-4969-AE66-4A99BC2D9B56}" destId="{CD8B4DBB-CCD9-439F-8C1D-22C37F2EFA3A}" srcOrd="0" destOrd="0" parTransId="{06D142F6-EE1F-4444-9C00-94B8C8ACA1E1}" sibTransId="{B69B84E2-99AC-4B3D-A7FC-E5D20C7D3731}"/>
    <dgm:cxn modelId="{D51C4C62-3D05-4E45-A5DC-82E3F928398D}" srcId="{3ACC81DA-BD6E-42EC-B5F7-B4E9CCAA9681}" destId="{5384E148-A785-4770-AEED-ACB49756DA9A}" srcOrd="0" destOrd="0" parTransId="{9937DEC5-ED1B-4D48-B0DF-E1FD69E63387}" sibTransId="{29B19205-5B4B-46EC-A44C-9FAA05AFD4BB}"/>
    <dgm:cxn modelId="{B261BE64-C27B-49AF-9928-4B9EAE38CA3E}" type="presOf" srcId="{3ACC81DA-BD6E-42EC-B5F7-B4E9CCAA9681}" destId="{308C9866-B9FF-4FCE-B621-C2FB30F5D4AF}" srcOrd="0" destOrd="0" presId="urn:microsoft.com/office/officeart/2018/5/layout/CenteredIconLabelDescriptionList"/>
    <dgm:cxn modelId="{5690096F-0942-4479-A1F1-F864A5E5871B}" type="presOf" srcId="{45CD795D-DC7F-4969-AE66-4A99BC2D9B56}" destId="{8F349340-CF0C-4CC0-B74D-C11884F0F139}" srcOrd="0" destOrd="0" presId="urn:microsoft.com/office/officeart/2018/5/layout/CenteredIconLabelDescriptionList"/>
    <dgm:cxn modelId="{F98770A3-1579-4663-99A0-8A4DA2B5C589}" srcId="{3ACC81DA-BD6E-42EC-B5F7-B4E9CCAA9681}" destId="{45CD795D-DC7F-4969-AE66-4A99BC2D9B56}" srcOrd="1" destOrd="0" parTransId="{3ED65BBF-28BA-4A3A-A1D4-F28C9418D909}" sibTransId="{3B727D42-8AF5-4F2D-98B7-F945D6D11416}"/>
    <dgm:cxn modelId="{CADB28A5-FBDB-4788-AABC-CAB2DE8D0B41}" type="presOf" srcId="{5384E148-A785-4770-AEED-ACB49756DA9A}" destId="{2C0AB71C-7EC2-40F2-B357-1BE28BBD6014}" srcOrd="0" destOrd="0" presId="urn:microsoft.com/office/officeart/2018/5/layout/CenteredIconLabelDescriptionList"/>
    <dgm:cxn modelId="{5A7414AB-BA09-45B8-99E2-31A2257AF624}" srcId="{5384E148-A785-4770-AEED-ACB49756DA9A}" destId="{55CD62D3-516D-4BA7-901F-20F07A24793C}" srcOrd="0" destOrd="0" parTransId="{9D66F7A9-9953-4A87-858F-AF24C333C07F}" sibTransId="{A56991E0-8CED-4735-BAF5-0565A1B1425D}"/>
    <dgm:cxn modelId="{B51494FB-132C-42CE-B68A-B7A388C3C8A6}" type="presParOf" srcId="{308C9866-B9FF-4FCE-B621-C2FB30F5D4AF}" destId="{97B5707E-35D9-4DC0-AC7C-B3C77B193083}" srcOrd="0" destOrd="0" presId="urn:microsoft.com/office/officeart/2018/5/layout/CenteredIconLabelDescriptionList"/>
    <dgm:cxn modelId="{D596EBE3-65B2-4D70-9BDC-4AB6A4B2F1F3}" type="presParOf" srcId="{97B5707E-35D9-4DC0-AC7C-B3C77B193083}" destId="{042C698B-0E48-4895-9DAA-396B92810E95}" srcOrd="0" destOrd="0" presId="urn:microsoft.com/office/officeart/2018/5/layout/CenteredIconLabelDescriptionList"/>
    <dgm:cxn modelId="{B40A09E7-99DB-45D5-BC6C-F05DDBCE94A0}" type="presParOf" srcId="{97B5707E-35D9-4DC0-AC7C-B3C77B193083}" destId="{9F6F1643-EB41-400D-8BAE-A4D53C0A0525}" srcOrd="1" destOrd="0" presId="urn:microsoft.com/office/officeart/2018/5/layout/CenteredIconLabelDescriptionList"/>
    <dgm:cxn modelId="{3DCA1741-229C-4C50-8E8C-7B29A7BDFCCF}" type="presParOf" srcId="{97B5707E-35D9-4DC0-AC7C-B3C77B193083}" destId="{2C0AB71C-7EC2-40F2-B357-1BE28BBD6014}" srcOrd="2" destOrd="0" presId="urn:microsoft.com/office/officeart/2018/5/layout/CenteredIconLabelDescriptionList"/>
    <dgm:cxn modelId="{4E100ACC-6324-46C9-A49A-F454CB32DABF}" type="presParOf" srcId="{97B5707E-35D9-4DC0-AC7C-B3C77B193083}" destId="{20281712-80E9-4542-B34F-7B8F7E82835D}" srcOrd="3" destOrd="0" presId="urn:microsoft.com/office/officeart/2018/5/layout/CenteredIconLabelDescriptionList"/>
    <dgm:cxn modelId="{FC18D27B-5AE0-4143-B321-E3E6F2763279}" type="presParOf" srcId="{97B5707E-35D9-4DC0-AC7C-B3C77B193083}" destId="{7116A55E-3C08-4241-8FD3-1FCD890FB2B8}" srcOrd="4" destOrd="0" presId="urn:microsoft.com/office/officeart/2018/5/layout/CenteredIconLabelDescriptionList"/>
    <dgm:cxn modelId="{0C28A57B-0BEF-4FB0-BA07-8269AE0ABF42}" type="presParOf" srcId="{308C9866-B9FF-4FCE-B621-C2FB30F5D4AF}" destId="{1DEAD880-6348-45D1-9479-C2097B1C07B5}" srcOrd="1" destOrd="0" presId="urn:microsoft.com/office/officeart/2018/5/layout/CenteredIconLabelDescriptionList"/>
    <dgm:cxn modelId="{79CE9DCC-D934-4E50-AC37-1B020FF40D67}" type="presParOf" srcId="{308C9866-B9FF-4FCE-B621-C2FB30F5D4AF}" destId="{32BAC379-265D-488B-A3DA-A44DD93D1873}" srcOrd="2" destOrd="0" presId="urn:microsoft.com/office/officeart/2018/5/layout/CenteredIconLabelDescriptionList"/>
    <dgm:cxn modelId="{15B5E75C-2C5F-45E1-BE54-64DE9EF47488}" type="presParOf" srcId="{32BAC379-265D-488B-A3DA-A44DD93D1873}" destId="{EE3E3970-9E14-4EBC-8781-53DF958209DC}" srcOrd="0" destOrd="0" presId="urn:microsoft.com/office/officeart/2018/5/layout/CenteredIconLabelDescriptionList"/>
    <dgm:cxn modelId="{A6771E5E-235B-418E-8F8D-AC5FE3B6A9C6}" type="presParOf" srcId="{32BAC379-265D-488B-A3DA-A44DD93D1873}" destId="{8E0E09DD-EBA2-4EC6-A8B6-69D893C394CF}" srcOrd="1" destOrd="0" presId="urn:microsoft.com/office/officeart/2018/5/layout/CenteredIconLabelDescriptionList"/>
    <dgm:cxn modelId="{C28FECAE-BA41-4614-B457-5E4B5B663AF4}" type="presParOf" srcId="{32BAC379-265D-488B-A3DA-A44DD93D1873}" destId="{8F349340-CF0C-4CC0-B74D-C11884F0F139}" srcOrd="2" destOrd="0" presId="urn:microsoft.com/office/officeart/2018/5/layout/CenteredIconLabelDescriptionList"/>
    <dgm:cxn modelId="{643CFD44-411B-491A-A82C-B07C3563AC85}" type="presParOf" srcId="{32BAC379-265D-488B-A3DA-A44DD93D1873}" destId="{B1F3C32C-AA7F-4895-A5F6-8650E3A059B8}" srcOrd="3" destOrd="0" presId="urn:microsoft.com/office/officeart/2018/5/layout/CenteredIconLabelDescriptionList"/>
    <dgm:cxn modelId="{6CE55B32-41CC-4BD7-A049-A2D1D7978455}" type="presParOf" srcId="{32BAC379-265D-488B-A3DA-A44DD93D1873}" destId="{C12E92E5-E93A-4A7B-9D40-D3680E86807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991199-3541-4050-AB73-21C12F6951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6824A9-D960-4C1C-A7B7-3B979DDA0083}">
      <dgm:prSet/>
      <dgm:spPr/>
      <dgm:t>
        <a:bodyPr/>
        <a:lstStyle/>
        <a:p>
          <a:r>
            <a:rPr lang="en-US"/>
            <a:t>The quality of the predictions is solely dependent on the quality of the model built</a:t>
          </a:r>
        </a:p>
      </dgm:t>
    </dgm:pt>
    <dgm:pt modelId="{3BCED416-8792-4BA6-9D49-F5B22B5F1730}" type="parTrans" cxnId="{4C4D87F7-3804-4C30-84F0-CE60CC4CA548}">
      <dgm:prSet/>
      <dgm:spPr/>
      <dgm:t>
        <a:bodyPr/>
        <a:lstStyle/>
        <a:p>
          <a:endParaRPr lang="en-US"/>
        </a:p>
      </dgm:t>
    </dgm:pt>
    <dgm:pt modelId="{BD3A4DFE-F500-4B8E-9524-9D8C872583A3}" type="sibTrans" cxnId="{4C4D87F7-3804-4C30-84F0-CE60CC4CA548}">
      <dgm:prSet/>
      <dgm:spPr/>
      <dgm:t>
        <a:bodyPr/>
        <a:lstStyle/>
        <a:p>
          <a:endParaRPr lang="en-US"/>
        </a:p>
      </dgm:t>
    </dgm:pt>
    <dgm:pt modelId="{4BF887A0-2BB4-49A4-96BF-CF2B16D01388}">
      <dgm:prSet/>
      <dgm:spPr/>
      <dgm:t>
        <a:bodyPr/>
        <a:lstStyle/>
        <a:p>
          <a:r>
            <a:rPr lang="en-US"/>
            <a:t>Not very intuitive especially if using deep learning models</a:t>
          </a:r>
        </a:p>
      </dgm:t>
    </dgm:pt>
    <dgm:pt modelId="{1FBD62B5-4C1D-4930-8764-E869B575DAFC}" type="parTrans" cxnId="{9B42B779-31B9-4FF1-8F67-F78B5AF0A223}">
      <dgm:prSet/>
      <dgm:spPr/>
      <dgm:t>
        <a:bodyPr/>
        <a:lstStyle/>
        <a:p>
          <a:endParaRPr lang="en-US"/>
        </a:p>
      </dgm:t>
    </dgm:pt>
    <dgm:pt modelId="{331924FC-D73F-4E82-82AF-16AA0D4558F9}" type="sibTrans" cxnId="{9B42B779-31B9-4FF1-8F67-F78B5AF0A223}">
      <dgm:prSet/>
      <dgm:spPr/>
      <dgm:t>
        <a:bodyPr/>
        <a:lstStyle/>
        <a:p>
          <a:endParaRPr lang="en-US"/>
        </a:p>
      </dgm:t>
    </dgm:pt>
    <dgm:pt modelId="{9EEE5FBA-60EB-4D94-B1B6-D4AFD6F4C2C2}" type="pres">
      <dgm:prSet presAssocID="{DA991199-3541-4050-AB73-21C12F69511D}" presName="root" presStyleCnt="0">
        <dgm:presLayoutVars>
          <dgm:dir/>
          <dgm:resizeHandles val="exact"/>
        </dgm:presLayoutVars>
      </dgm:prSet>
      <dgm:spPr/>
    </dgm:pt>
    <dgm:pt modelId="{5527243A-5A1D-4924-B804-0A111A2A67AE}" type="pres">
      <dgm:prSet presAssocID="{686824A9-D960-4C1C-A7B7-3B979DDA0083}" presName="compNode" presStyleCnt="0"/>
      <dgm:spPr/>
    </dgm:pt>
    <dgm:pt modelId="{6BEA31A6-399C-4E10-8A2E-12A25802FB50}" type="pres">
      <dgm:prSet presAssocID="{686824A9-D960-4C1C-A7B7-3B979DDA00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4DDEA90-7F5C-44C0-BAAA-36D53DD97E88}" type="pres">
      <dgm:prSet presAssocID="{686824A9-D960-4C1C-A7B7-3B979DDA0083}" presName="spaceRect" presStyleCnt="0"/>
      <dgm:spPr/>
    </dgm:pt>
    <dgm:pt modelId="{FB220116-EF61-4A2E-9897-64E1874DB301}" type="pres">
      <dgm:prSet presAssocID="{686824A9-D960-4C1C-A7B7-3B979DDA0083}" presName="textRect" presStyleLbl="revTx" presStyleIdx="0" presStyleCnt="2">
        <dgm:presLayoutVars>
          <dgm:chMax val="1"/>
          <dgm:chPref val="1"/>
        </dgm:presLayoutVars>
      </dgm:prSet>
      <dgm:spPr/>
    </dgm:pt>
    <dgm:pt modelId="{158B5ABA-AACD-4AAD-BEB8-D72E82FAAA0D}" type="pres">
      <dgm:prSet presAssocID="{BD3A4DFE-F500-4B8E-9524-9D8C872583A3}" presName="sibTrans" presStyleCnt="0"/>
      <dgm:spPr/>
    </dgm:pt>
    <dgm:pt modelId="{AF698263-A579-4460-B0F1-D6D4B6F48A20}" type="pres">
      <dgm:prSet presAssocID="{4BF887A0-2BB4-49A4-96BF-CF2B16D01388}" presName="compNode" presStyleCnt="0"/>
      <dgm:spPr/>
    </dgm:pt>
    <dgm:pt modelId="{75ECC6C0-321E-4230-BE85-8FEE4C02FC93}" type="pres">
      <dgm:prSet presAssocID="{4BF887A0-2BB4-49A4-96BF-CF2B16D013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A5EF21-2F12-40DC-BF92-AB339D9A8589}" type="pres">
      <dgm:prSet presAssocID="{4BF887A0-2BB4-49A4-96BF-CF2B16D01388}" presName="spaceRect" presStyleCnt="0"/>
      <dgm:spPr/>
    </dgm:pt>
    <dgm:pt modelId="{8C5F8675-8A17-4B7E-B774-30EB4830FCFD}" type="pres">
      <dgm:prSet presAssocID="{4BF887A0-2BB4-49A4-96BF-CF2B16D0138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08CA22-F4BC-4ABB-99F2-DE5F6330F76E}" type="presOf" srcId="{686824A9-D960-4C1C-A7B7-3B979DDA0083}" destId="{FB220116-EF61-4A2E-9897-64E1874DB301}" srcOrd="0" destOrd="0" presId="urn:microsoft.com/office/officeart/2018/2/layout/IconLabelList"/>
    <dgm:cxn modelId="{9B42B779-31B9-4FF1-8F67-F78B5AF0A223}" srcId="{DA991199-3541-4050-AB73-21C12F69511D}" destId="{4BF887A0-2BB4-49A4-96BF-CF2B16D01388}" srcOrd="1" destOrd="0" parTransId="{1FBD62B5-4C1D-4930-8764-E869B575DAFC}" sibTransId="{331924FC-D73F-4E82-82AF-16AA0D4558F9}"/>
    <dgm:cxn modelId="{4D4E1D94-B091-449F-8BD8-D542F0CAAF92}" type="presOf" srcId="{DA991199-3541-4050-AB73-21C12F69511D}" destId="{9EEE5FBA-60EB-4D94-B1B6-D4AFD6F4C2C2}" srcOrd="0" destOrd="0" presId="urn:microsoft.com/office/officeart/2018/2/layout/IconLabelList"/>
    <dgm:cxn modelId="{C000159C-C90A-434C-8506-2AC44745C017}" type="presOf" srcId="{4BF887A0-2BB4-49A4-96BF-CF2B16D01388}" destId="{8C5F8675-8A17-4B7E-B774-30EB4830FCFD}" srcOrd="0" destOrd="0" presId="urn:microsoft.com/office/officeart/2018/2/layout/IconLabelList"/>
    <dgm:cxn modelId="{4C4D87F7-3804-4C30-84F0-CE60CC4CA548}" srcId="{DA991199-3541-4050-AB73-21C12F69511D}" destId="{686824A9-D960-4C1C-A7B7-3B979DDA0083}" srcOrd="0" destOrd="0" parTransId="{3BCED416-8792-4BA6-9D49-F5B22B5F1730}" sibTransId="{BD3A4DFE-F500-4B8E-9524-9D8C872583A3}"/>
    <dgm:cxn modelId="{6E2FEF7C-4AA4-4694-9470-4783F4960A2C}" type="presParOf" srcId="{9EEE5FBA-60EB-4D94-B1B6-D4AFD6F4C2C2}" destId="{5527243A-5A1D-4924-B804-0A111A2A67AE}" srcOrd="0" destOrd="0" presId="urn:microsoft.com/office/officeart/2018/2/layout/IconLabelList"/>
    <dgm:cxn modelId="{4BF387A8-735F-4DF9-9539-C2CDC64042C5}" type="presParOf" srcId="{5527243A-5A1D-4924-B804-0A111A2A67AE}" destId="{6BEA31A6-399C-4E10-8A2E-12A25802FB50}" srcOrd="0" destOrd="0" presId="urn:microsoft.com/office/officeart/2018/2/layout/IconLabelList"/>
    <dgm:cxn modelId="{53C59D7D-2FDB-4FBC-84C5-8B155AC2AB5B}" type="presParOf" srcId="{5527243A-5A1D-4924-B804-0A111A2A67AE}" destId="{24DDEA90-7F5C-44C0-BAAA-36D53DD97E88}" srcOrd="1" destOrd="0" presId="urn:microsoft.com/office/officeart/2018/2/layout/IconLabelList"/>
    <dgm:cxn modelId="{255A08ED-37BA-49C4-A930-F4F276705DA2}" type="presParOf" srcId="{5527243A-5A1D-4924-B804-0A111A2A67AE}" destId="{FB220116-EF61-4A2E-9897-64E1874DB301}" srcOrd="2" destOrd="0" presId="urn:microsoft.com/office/officeart/2018/2/layout/IconLabelList"/>
    <dgm:cxn modelId="{1AB6EFDF-4E48-4EEB-8405-F94C45EC30DA}" type="presParOf" srcId="{9EEE5FBA-60EB-4D94-B1B6-D4AFD6F4C2C2}" destId="{158B5ABA-AACD-4AAD-BEB8-D72E82FAAA0D}" srcOrd="1" destOrd="0" presId="urn:microsoft.com/office/officeart/2018/2/layout/IconLabelList"/>
    <dgm:cxn modelId="{5DC110E4-27AF-4EFE-B668-CE997D6DB40B}" type="presParOf" srcId="{9EEE5FBA-60EB-4D94-B1B6-D4AFD6F4C2C2}" destId="{AF698263-A579-4460-B0F1-D6D4B6F48A20}" srcOrd="2" destOrd="0" presId="urn:microsoft.com/office/officeart/2018/2/layout/IconLabelList"/>
    <dgm:cxn modelId="{EFF06918-B9D1-4FA7-9B07-C973A6089E03}" type="presParOf" srcId="{AF698263-A579-4460-B0F1-D6D4B6F48A20}" destId="{75ECC6C0-321E-4230-BE85-8FEE4C02FC93}" srcOrd="0" destOrd="0" presId="urn:microsoft.com/office/officeart/2018/2/layout/IconLabelList"/>
    <dgm:cxn modelId="{2371AF07-AA5C-4EA9-9837-0F423E4B3B08}" type="presParOf" srcId="{AF698263-A579-4460-B0F1-D6D4B6F48A20}" destId="{4FA5EF21-2F12-40DC-BF92-AB339D9A8589}" srcOrd="1" destOrd="0" presId="urn:microsoft.com/office/officeart/2018/2/layout/IconLabelList"/>
    <dgm:cxn modelId="{A72ED8A5-07F1-4852-B6CE-D8C86A9D8446}" type="presParOf" srcId="{AF698263-A579-4460-B0F1-D6D4B6F48A20}" destId="{8C5F8675-8A17-4B7E-B774-30EB4830FC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E6430-1617-4767-AB15-E002005F12DA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5D80A-FAA9-40A4-94F4-F195C7E3183B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Helps users discover products or services they may interested</a:t>
          </a:r>
        </a:p>
      </dsp:txBody>
      <dsp:txXfrm>
        <a:off x="127800" y="2355670"/>
        <a:ext cx="1800000" cy="720000"/>
      </dsp:txXfrm>
    </dsp:sp>
    <dsp:sp modelId="{7F4EE776-D14C-4E14-B3D2-E7F117E2658A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9E9AE-5B46-4B81-BA7E-A1C268A5CB75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Predicts the future preference</a:t>
          </a:r>
        </a:p>
      </dsp:txBody>
      <dsp:txXfrm>
        <a:off x="2242800" y="2355670"/>
        <a:ext cx="1800000" cy="720000"/>
      </dsp:txXfrm>
    </dsp:sp>
    <dsp:sp modelId="{3359A85D-8C59-47F8-8A1C-23D5362E5D89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F4647-8EE2-4438-8ECC-F2B4C3719F7C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Provides personalized suggestion</a:t>
          </a:r>
        </a:p>
      </dsp:txBody>
      <dsp:txXfrm>
        <a:off x="4357800" y="2355670"/>
        <a:ext cx="1800000" cy="720000"/>
      </dsp:txXfrm>
    </dsp:sp>
    <dsp:sp modelId="{9541A055-348F-40E3-859C-092294440429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75C3F-195D-468C-8BD2-EA3239E678EF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/>
            <a:t>Filtering system</a:t>
          </a:r>
          <a:endParaRPr lang="en-US" sz="1300" kern="1200"/>
        </a:p>
      </dsp:txBody>
      <dsp:txXfrm>
        <a:off x="6472800" y="2355670"/>
        <a:ext cx="1800000" cy="720000"/>
      </dsp:txXfrm>
    </dsp:sp>
    <dsp:sp modelId="{780B22AC-93C7-40AD-8EDF-AB76F597482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591B5-D22A-43EB-BD06-4DE00A77E08C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/>
            <a:t>Used to predict liking / preference for a particular product or service</a:t>
          </a:r>
          <a:endParaRPr lang="en-US" sz="1300" kern="1200"/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86F2E-301B-4EF1-9954-DF3F1E4F8990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1975B-44D2-491C-B4B5-36A31C9B535E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15F5B-36C7-47D1-AB80-97BD5E7A3DD7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Content-based Filtering</a:t>
          </a:r>
        </a:p>
      </dsp:txBody>
      <dsp:txXfrm>
        <a:off x="1342800" y="3255669"/>
        <a:ext cx="3600000" cy="720000"/>
      </dsp:txXfrm>
    </dsp:sp>
    <dsp:sp modelId="{E15ED56E-FE4B-49E7-AA82-C8585C5B7D38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A24C8-16A4-4FE7-BE9F-8C2CA625A5EA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AB883-D902-48C8-8079-7D5FD482CFD3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Collaborative Filtering</a:t>
          </a:r>
        </a:p>
      </dsp:txBody>
      <dsp:txXfrm>
        <a:off x="557280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07D4F-A86D-4108-B9FD-86E47DD33CCF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0DEB3-0A1F-400C-A9EA-9A52D80788D8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Suggest item based on a particular item</a:t>
          </a:r>
        </a:p>
      </dsp:txBody>
      <dsp:txXfrm>
        <a:off x="417971" y="2644140"/>
        <a:ext cx="2889450" cy="720000"/>
      </dsp:txXfrm>
    </dsp:sp>
    <dsp:sp modelId="{F8A47D4D-3F80-4E96-9B61-1B515903CB9D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5EE74-BC39-43B0-B23F-3E1D3F7E599A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 on item features or attributes</a:t>
          </a:r>
        </a:p>
      </dsp:txBody>
      <dsp:txXfrm>
        <a:off x="3813075" y="2644140"/>
        <a:ext cx="2889450" cy="720000"/>
      </dsp:txXfrm>
    </dsp:sp>
    <dsp:sp modelId="{C18D6FA2-3EA6-4DBD-817A-AF3397935CE4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F3CB9-0917-4B28-BC17-D9A0B7A4E70E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Predict the behavior of a user based on the item they react to</a:t>
          </a:r>
        </a:p>
      </dsp:txBody>
      <dsp:txXfrm>
        <a:off x="7208178" y="2644140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8A88E-912C-4F22-A613-CF7AC02652B3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DFCF9-15E5-4D6D-951E-CCEB47191ECD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ML model no need the information of the users</a:t>
          </a:r>
        </a:p>
      </dsp:txBody>
      <dsp:txXfrm>
        <a:off x="417971" y="2644140"/>
        <a:ext cx="2889450" cy="720000"/>
      </dsp:txXfrm>
    </dsp:sp>
    <dsp:sp modelId="{5BCD029F-880B-4F03-9859-2120449D1DCF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1D465-02AD-49C9-8FDF-4BB301EEF26D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Only need to know the interest of the users -&gt; easy to scale the model</a:t>
          </a:r>
        </a:p>
      </dsp:txBody>
      <dsp:txXfrm>
        <a:off x="3813075" y="2644140"/>
        <a:ext cx="2889450" cy="720000"/>
      </dsp:txXfrm>
    </dsp:sp>
    <dsp:sp modelId="{A879B9B8-46FA-4CD9-B812-F8F351A8CD25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C7223-5242-4987-809E-A0D2B97D2D5A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Does not have cold start problem</a:t>
          </a:r>
        </a:p>
      </dsp:txBody>
      <dsp:txXfrm>
        <a:off x="7208178" y="2644140"/>
        <a:ext cx="2889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C698B-0E48-4895-9DAA-396B92810E95}">
      <dsp:nvSpPr>
        <dsp:cNvPr id="0" name=""/>
        <dsp:cNvSpPr/>
      </dsp:nvSpPr>
      <dsp:spPr>
        <a:xfrm>
          <a:off x="1963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AB71C-7EC2-40F2-B357-1BE28BBD6014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Explicitly</a:t>
          </a:r>
        </a:p>
      </dsp:txBody>
      <dsp:txXfrm>
        <a:off x="559800" y="2474724"/>
        <a:ext cx="4320000" cy="648000"/>
      </dsp:txXfrm>
    </dsp:sp>
    <dsp:sp modelId="{7116A55E-3C08-4241-8FD3-1FCD890FB2B8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Rating or feedback given</a:t>
          </a:r>
        </a:p>
      </dsp:txBody>
      <dsp:txXfrm>
        <a:off x="559800" y="3175807"/>
        <a:ext cx="4320000" cy="326934"/>
      </dsp:txXfrm>
    </dsp:sp>
    <dsp:sp modelId="{EE3E3970-9E14-4EBC-8781-53DF958209DC}">
      <dsp:nvSpPr>
        <dsp:cNvPr id="0" name=""/>
        <dsp:cNvSpPr/>
      </dsp:nvSpPr>
      <dsp:spPr>
        <a:xfrm>
          <a:off x="703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49340-CF0C-4CC0-B74D-C11884F0F139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Implicitly</a:t>
          </a:r>
        </a:p>
      </dsp:txBody>
      <dsp:txXfrm>
        <a:off x="5635800" y="2474724"/>
        <a:ext cx="4320000" cy="648000"/>
      </dsp:txXfrm>
    </dsp:sp>
    <dsp:sp modelId="{C12E92E5-E93A-4A7B-9D40-D3680E868076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Clicks, views, hovering time</a:t>
          </a:r>
        </a:p>
      </dsp:txBody>
      <dsp:txXfrm>
        <a:off x="5635800" y="3175807"/>
        <a:ext cx="4320000" cy="3269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1A6-399C-4E10-8A2E-12A25802FB5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20116-EF61-4A2E-9897-64E1874DB301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quality of the predictions is solely dependent on the quality of the model built</a:t>
          </a:r>
        </a:p>
      </dsp:txBody>
      <dsp:txXfrm>
        <a:off x="559800" y="3022743"/>
        <a:ext cx="4320000" cy="720000"/>
      </dsp:txXfrm>
    </dsp:sp>
    <dsp:sp modelId="{75ECC6C0-321E-4230-BE85-8FEE4C02FC9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F8675-8A17-4B7E-B774-30EB4830FCFD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Not very intuitive especially if using deep learning models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2053-C9CF-35C9-8C2A-9BC8832BF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5C121-239F-9FB7-21FF-1E6808176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4271-727F-9A9D-778F-91F2FE6D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2B2C-23FE-985E-458C-B8BB3339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18EF-DF2D-5D82-19C5-A270CDAE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29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0D97-9434-1F44-2EC5-6A60381E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FB914-B560-FFD4-BEFC-C28832AD8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8B66-A3A4-3847-47DB-2C9F1457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50EA-3DFC-F960-8291-D859481A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F824-C52B-F087-C756-3610A23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61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8C314-4A88-3992-C7CF-48D0CF849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59209-F66E-386F-CE95-BC858D8C9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574F-608D-D08A-A643-E533DE53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C26FA-BCA5-AC3C-43BC-72B6348F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D687-14BE-49DF-0841-A23778A3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345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193E-23DC-4E60-7DB3-02CBA322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25B8-2C12-6557-CE3C-FE5BA8524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2F136-4466-51AB-60FE-D0FA5769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ACA1-6E83-01A0-C860-CAE07A19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3258-9F00-348D-40F0-56DB2B5D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17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74EE-4169-2E72-B0DC-59C8E192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DE16-FFFC-2309-3DC4-3B59AC862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87DD-D3B9-A90D-0448-2C2C88A4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CB3E-A262-000C-4A6C-8F55FE5A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CB3F-45BD-90B6-409A-5B71056B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652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62A-21EB-E01C-8CD0-C1F6A6FE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AE56-9A60-8DB6-1DEA-D2FF59A08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D7DE-43B0-6441-5C7D-000A1C3EB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D31B-C2BC-036C-21DB-D3053596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CF53-54D1-F58D-CE7C-E5E31F25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88BF-4679-A975-C757-5358C9A6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855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F28E-4E87-5EAF-24FD-09148948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FEEB0-934F-7C3E-1F87-077D3EF8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98D9-8BE1-DA58-3414-47E27C0D9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5409-0819-96E3-0463-33868D835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98383-27B5-6BDC-0886-9F747D020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28C8D-0545-07FB-E75E-529EA174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66221-2962-6BAD-F140-4BD9A3E0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35D7A-4A18-E3C5-AB28-6BAD1B4F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535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9157-20AE-B6AE-268E-63E5CB30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89522-0A6B-A92F-A74A-527C53AB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A9E8D-3900-5B22-014A-8ED13BB7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99686-E097-F96E-A575-3B4B5592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63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9D7E7-FDF0-580E-A61C-65A83C2C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7984A-6559-7479-F0D8-9689B932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6C05B-9416-61F4-DA6C-4EDB384F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334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4997-FDB6-61EA-2F0F-092D5AA7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0DF5-8626-8998-CFC4-C564BFC7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8AA5E-DEB1-98DB-EFEF-77DDBB039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CFCC4-E171-B058-0470-E900AD10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D8446-26FE-B9D0-90DE-994BFE90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49FE9-C678-E008-48D8-3CF524DF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41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103C-D639-16C8-6FDD-DC9A233D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3333F-D74B-8F61-6145-CA626DC52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0B6C8-1A28-3222-3EE4-CAE7F948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7744D-A828-6314-D595-E1BED88D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5F5F-13E7-B101-1983-E5603165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AEAA-CA1D-E163-30B8-935988DB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949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9EFC5-F5F0-6B6F-3E5D-7C46DEB2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9CB72-C1F0-1B11-50D8-1EAE4C90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8117-AD57-4D0C-0857-75BBB4428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A263-83CF-4C75-82F1-A5239B05417F}" type="datetimeFigureOut">
              <a:rPr lang="en-MY" smtClean="0"/>
              <a:t>28/1/2023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2A9B-6122-9FEA-87C0-FDA3F03F3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1BB1-3934-C68B-4E15-63CE195E2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4A50-5146-463B-B81D-D4F394A634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51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7E83201F-F696-8FD6-D102-5D376C2EF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5" r="-1" b="1567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6641A-5EED-03BD-4C4B-07ACABC07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Recommender System</a:t>
            </a:r>
            <a:endParaRPr lang="en-MY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B8AE-DA4E-81A8-AE9A-FCF953B9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Foo Lee Yi</a:t>
            </a:r>
            <a:endParaRPr lang="en-MY">
              <a:solidFill>
                <a:srgbClr val="FFFFFF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6A83C3-BA7D-4CBA-A2E7-50C0E2B2E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2DD1AD-3D39-4D27-8BA1-6C606239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DE2126-4AB0-44F0-9342-B50B62BB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399521-D730-411C-B2EB-A69E2241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32EAE3-B995-462C-B03C-268953779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6F4900-344B-470B-AF00-BE078361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10FE49-EC39-4DDD-B4FB-C812E2FF6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45FEAB-B755-AE32-87B0-090F979A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441996" cy="5509815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Memory-based Collaborative Filtering</a:t>
            </a:r>
            <a:endParaRPr lang="en-MY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3E01-E8FF-B048-399E-02A07BB4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30936"/>
            <a:ext cx="5392686" cy="2321430"/>
          </a:xfrm>
          <a:noFill/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Past interaction between a user and item are stored in user-items interaction matrix</a:t>
            </a:r>
          </a:p>
          <a:p>
            <a:r>
              <a:rPr lang="en-US" sz="1800">
                <a:solidFill>
                  <a:schemeClr val="bg1"/>
                </a:solidFill>
              </a:rPr>
              <a:t>The recommendations are made either in a user-based or item-based fashion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MY" sz="18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86F28-D5A8-FA31-37C2-A454CEC72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0032"/>
          <a:stretch/>
        </p:blipFill>
        <p:spPr>
          <a:xfrm>
            <a:off x="5484076" y="3100430"/>
            <a:ext cx="5392686" cy="308087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FE96C-DE59-49FD-8B48-A1D4B2CAE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344605" y="3250370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0EB62E-9341-48A0-BC32-C52276342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F09EAA-C427-4ABD-ACD8-F393FFB0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D722E9-BD13-423B-B577-22439E6BC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39068CE-0CDA-417E-8994-2AF1D0982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80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6A83C3-BA7D-4CBA-A2E7-50C0E2B2E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2DD1AD-3D39-4D27-8BA1-6C606239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DE2126-4AB0-44F0-9342-B50B62BB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399521-D730-411C-B2EB-A69E2241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32EAE3-B995-462C-B03C-268953779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6F4900-344B-470B-AF00-BE078361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10FE49-EC39-4DDD-B4FB-C812E2FF6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50086C-8BDA-840C-DD5A-626AC28F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441996" cy="5509815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User-based Collaborative Filtering</a:t>
            </a:r>
            <a:endParaRPr lang="en-MY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7420-96F1-2485-6B89-8DBF722B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30936"/>
            <a:ext cx="5392686" cy="2321430"/>
          </a:xfrm>
          <a:noFill/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Aims at finding similar users and recommendations are made to a user based on what a similar user has liked</a:t>
            </a:r>
          </a:p>
          <a:p>
            <a:r>
              <a:rPr lang="en-MY" sz="1800">
                <a:solidFill>
                  <a:schemeClr val="bg1"/>
                </a:solidFill>
              </a:rPr>
              <a:t>The similarity between users is calculated using either Cosine Similarity or Pearson Correlation</a:t>
            </a:r>
          </a:p>
          <a:p>
            <a:pPr marL="0" indent="0">
              <a:buNone/>
            </a:pPr>
            <a:endParaRPr lang="en-MY" sz="18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9D9EB-E140-7C30-3E59-210F13D57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" r="13059" b="-2"/>
          <a:stretch/>
        </p:blipFill>
        <p:spPr>
          <a:xfrm>
            <a:off x="5484076" y="3100430"/>
            <a:ext cx="5392686" cy="308087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DEFE96C-DE59-49FD-8B48-A1D4B2CAE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344605" y="3250370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0EB62E-9341-48A0-BC32-C52276342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F09EAA-C427-4ABD-ACD8-F393FFB0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D722E9-BD13-423B-B577-22439E6BC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9068CE-0CDA-417E-8994-2AF1D0982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39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C72A2-7F9F-083A-C198-599FAF1E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Item-based Collaborative Filtering</a:t>
            </a:r>
            <a:endParaRPr lang="en-MY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F1F4D26-2898-352B-D0D9-A48A2E3A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33" y="891906"/>
            <a:ext cx="4243265" cy="23762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B8C6-F2FA-5747-1867-7FE31E17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Help to avoid the dynamic preference problem posed by user-based filtering</a:t>
            </a:r>
          </a:p>
          <a:p>
            <a:pPr marL="0" indent="0">
              <a:buNone/>
            </a:pPr>
            <a:endParaRPr lang="en-MY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8C23A-3321-FD7F-3263-770C69E35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4120775"/>
            <a:ext cx="4837061" cy="12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2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3D3AEB-8AA3-481D-9F6F-B80FE58DD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9FE98-387B-4EC6-A44D-C6F92303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57D84B-D549-4918-8262-9521C5900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6856DAC-2B13-4358-8298-3E120735C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32F33A-EB4F-4734-ADD1-ACD669ACF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388692-5E1E-4C15-A9F3-0DDC21BF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CE67FB-2F07-4525-AF43-B19454932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6F7B19-0C24-4D85-BA48-4577081E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3899DC-CAAF-4E21-830A-E0B0F8DA8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E5B216B3-FF60-5DE5-6962-B8B72CF52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" r="2" b="2"/>
          <a:stretch/>
        </p:blipFill>
        <p:spPr>
          <a:xfrm>
            <a:off x="6467036" y="-525"/>
            <a:ext cx="4762297" cy="31755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C87B50C-A6FF-42A6-A6C2-C222D123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301135" y="143979"/>
            <a:ext cx="304800" cy="429768"/>
            <a:chOff x="215328" y="-46937"/>
            <a:chExt cx="304800" cy="277384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5255A7-05B1-4D6F-8C58-67D1B1E96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6F7866-B535-4597-9D38-3D5990FDA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D29C29-7E47-41CB-AF92-085878B30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CCA2FA-8182-4FC6-9DC1-4A103520F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25E00-1519-483D-BEDE-3DB84074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6A47AA-3999-4EE6-BC5C-502DAE57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61D1278-3E86-430E-AC17-ECC407520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A6D283-6CA9-43BF-B874-D4398E7B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0A4FFB-2DB0-4461-87AD-20DBE6BCE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8731F8-C740-4802-8967-656BE04E9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9057F-3C8C-41E2-814F-AAA6BFEC0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745027-6B11-4363-8A2E-CB8EB38E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55DA09-A260-44A9-B1D9-FAC678AD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D6225A-20C6-43EE-9E11-2D9FC119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11E7EE-ABBB-40C5-AD9F-7228BA656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A5D5FF-9E03-4A84-8627-0E744F5F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F3A4EF-1E56-46DC-B0E9-2FC9B359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4"/>
            <a:ext cx="5465064" cy="5503883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Limitations Of Memory-based Collaborative Filtering</a:t>
            </a:r>
            <a:endParaRPr lang="en-MY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4DC5-428D-5640-2C2D-0938588A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3726352"/>
            <a:ext cx="4978592" cy="2408464"/>
          </a:xfrm>
          <a:noFill/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Do not scale easily</a:t>
            </a:r>
          </a:p>
          <a:p>
            <a:r>
              <a:rPr lang="en-US" sz="1800">
                <a:solidFill>
                  <a:schemeClr val="bg1"/>
                </a:solidFill>
              </a:rPr>
              <a:t>When using huge datasets, the memory-based collaborative filtering technique is close to impractical</a:t>
            </a:r>
          </a:p>
          <a:p>
            <a:r>
              <a:rPr lang="en-US" sz="1800">
                <a:solidFill>
                  <a:schemeClr val="bg1"/>
                </a:solidFill>
              </a:rPr>
              <a:t>Has the cold-start problem</a:t>
            </a:r>
            <a:endParaRPr lang="en-MY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5AE9-D157-FB64-8FC0-F68E7E05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100"/>
              <a:t>Model-based Collaborative Filtering</a:t>
            </a:r>
            <a:endParaRPr lang="en-MY" sz="4100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C1F5DBB5-7D67-40EB-768F-0FE1A34DB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5" r="27701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685B-7BE5-4D6E-8F34-B6037FE2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/>
              <a:t>The user-item interaction matrix is very sparse</a:t>
            </a:r>
          </a:p>
          <a:p>
            <a:r>
              <a:rPr lang="en-US" sz="2000"/>
              <a:t>Reduce or compress the user-items interaction matrix into 2 matrices using user-factor matrix by using Matrix Factorization Techniques for recommender system</a:t>
            </a:r>
          </a:p>
          <a:p>
            <a:r>
              <a:rPr lang="en-US" sz="2000"/>
              <a:t>Latent factor -&gt; captures the similarity between users and items</a:t>
            </a:r>
          </a:p>
          <a:p>
            <a:r>
              <a:rPr lang="en-US" sz="2000"/>
              <a:t>Let the model discover the hidden representations of user interests and item attributes</a:t>
            </a:r>
          </a:p>
          <a:p>
            <a:pPr marL="0" indent="0">
              <a:buNone/>
            </a:pPr>
            <a:endParaRPr lang="en-MY" sz="2000"/>
          </a:p>
        </p:txBody>
      </p:sp>
    </p:spTree>
    <p:extLst>
      <p:ext uri="{BB962C8B-B14F-4D97-AF65-F5344CB8AC3E}">
        <p14:creationId xmlns:p14="http://schemas.microsoft.com/office/powerpoint/2010/main" val="223689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8E2344-2086-7F3E-E7AD-FF2F3B0B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1" y="1135664"/>
            <a:ext cx="10207971" cy="39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5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831E4A1-E85C-E859-33B7-A4EFF3667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5D23A-7354-F560-372A-45562690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Advantages</a:t>
            </a:r>
            <a:endParaRPr lang="en-MY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7D65-5661-222F-93EB-0F952977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Easy to scale and can be used to work on super large datasets</a:t>
            </a:r>
          </a:p>
          <a:p>
            <a:r>
              <a:rPr lang="en-MY" sz="2000"/>
              <a:t>Overfitting can be avoided</a:t>
            </a:r>
          </a:p>
          <a:p>
            <a:r>
              <a:rPr lang="en-MY" sz="2000"/>
              <a:t>The prediction speed is much faster than memory-based model because only query the model not the whole dataset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424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6AE23-F1FD-6E75-45DA-3AA8EABA3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CC8F21-18E5-DCFD-0C1B-632E83F0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Disadvantages</a:t>
            </a:r>
            <a:endParaRPr lang="en-MY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ABC0C-74B7-DF7E-E1CF-48D3697B7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1292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285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F35B9C56-8808-27C3-8144-0CBA599C1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9B891-848E-8F77-49C9-9603BC59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Coding Time !!!</a:t>
            </a:r>
          </a:p>
        </p:txBody>
      </p:sp>
    </p:spTree>
    <p:extLst>
      <p:ext uri="{BB962C8B-B14F-4D97-AF65-F5344CB8AC3E}">
        <p14:creationId xmlns:p14="http://schemas.microsoft.com/office/powerpoint/2010/main" val="100755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0BD5-8065-1F3D-5031-BDDF8FAD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Recommender System Do?</a:t>
            </a:r>
            <a:endParaRPr lang="en-MY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D7D18B-2E89-4DD0-36B9-3BA1C92CCB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24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3435-8AF9-3FE0-D45D-9C716FF0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Recommender System</a:t>
            </a:r>
            <a:endParaRPr lang="en-MY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ADB708-2A27-2A96-290A-769A890F8B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62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01D-D9B9-9AFD-09F7-B5F2EB3F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Filtering</a:t>
            </a:r>
            <a:endParaRPr lang="en-MY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538648-6A9C-1EA5-1E6D-D6D447DE48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7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61B51-FE5E-6A7E-C2DE-59D500EEB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17B2D1-7E94-5163-B761-28B75C6C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 Of Content-based Filtering</a:t>
            </a:r>
            <a:endParaRPr lang="en-MY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2AAB24-805C-367B-4A51-1014BEFBD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322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700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3E7D5B-C326-9CCA-7F54-047A2621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Limitations Of Content-based Filtering</a:t>
            </a:r>
            <a:endParaRPr lang="en-MY" sz="480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BCD8-5E52-7897-B602-9C75EE16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 quality of the recommendation is dependent on the hand-engineering features</a:t>
            </a:r>
          </a:p>
          <a:p>
            <a:r>
              <a:rPr lang="en-US" sz="1800">
                <a:solidFill>
                  <a:schemeClr val="bg1"/>
                </a:solidFill>
              </a:rPr>
              <a:t>The model unable to recommend users something outside their range of interest</a:t>
            </a:r>
            <a:endParaRPr lang="en-MY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3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0BF247A2-22E4-7FE5-08E3-969CB7B6F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113" b="106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A6DA5-21EB-7F76-F070-BCE55968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Collaborative Filtering</a:t>
            </a:r>
            <a:endParaRPr lang="en-MY">
              <a:solidFill>
                <a:schemeClr val="bg1"/>
              </a:solidFill>
            </a:endParaRP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E5BF-1812-8271-7CFD-AA75429F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Finding similar users to target user to make personalized recommendations</a:t>
            </a:r>
          </a:p>
          <a:p>
            <a:r>
              <a:rPr lang="en-US" sz="2400">
                <a:solidFill>
                  <a:schemeClr val="bg1"/>
                </a:solidFill>
              </a:rPr>
              <a:t>Do not require item metadata</a:t>
            </a:r>
          </a:p>
          <a:p>
            <a:r>
              <a:rPr lang="en-US" sz="2400">
                <a:solidFill>
                  <a:schemeClr val="bg1"/>
                </a:solidFill>
              </a:rPr>
              <a:t>Solely rely on past user-item interaction to render new recommendations</a:t>
            </a:r>
          </a:p>
          <a:p>
            <a:r>
              <a:rPr lang="en-US" sz="2400">
                <a:solidFill>
                  <a:schemeClr val="bg1"/>
                </a:solidFill>
              </a:rPr>
              <a:t>Solely depends on the historical preferences of a user and the interaction between a user and an item</a:t>
            </a:r>
            <a:endParaRPr lang="en-MY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3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B4C2-3DE8-4223-5B33-A0111BCA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User Preferences Being Studied?</a:t>
            </a:r>
            <a:endParaRPr lang="en-MY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891B35-2CE6-01D6-17D2-7BF434D0CA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7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ound wave pattern on pixilated monitor">
            <a:extLst>
              <a:ext uri="{FF2B5EF4-FFF2-40B4-BE49-F238E27FC236}">
                <a16:creationId xmlns:a16="http://schemas.microsoft.com/office/drawing/2014/main" id="{C3E0AD42-DD1A-A4BC-3EC3-3F6EA938D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0C5B5-1DF8-71F7-3D3A-A1BD0DC5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Types Of Collaborative Filtering</a:t>
            </a:r>
            <a:endParaRPr lang="en-MY" sz="4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8D5F-8C76-4A1E-8465-6F968981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Memory-based collaborative filtering ( Neighborhood-based filtering)</a:t>
            </a:r>
          </a:p>
          <a:p>
            <a:r>
              <a:rPr lang="en-US" sz="2000">
                <a:solidFill>
                  <a:srgbClr val="FFFFFF"/>
                </a:solidFill>
              </a:rPr>
              <a:t>Model-based collaborative Filtering</a:t>
            </a:r>
            <a:endParaRPr lang="en-MY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14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437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Recommender System</vt:lpstr>
      <vt:lpstr>What Can Recommender System Do?</vt:lpstr>
      <vt:lpstr>Type Of Recommender System</vt:lpstr>
      <vt:lpstr>Content-based Filtering</vt:lpstr>
      <vt:lpstr>Benefits Of Content-based Filtering</vt:lpstr>
      <vt:lpstr>Limitations Of Content-based Filtering</vt:lpstr>
      <vt:lpstr>Collaborative Filtering</vt:lpstr>
      <vt:lpstr>How User Preferences Being Studied?</vt:lpstr>
      <vt:lpstr>Types Of Collaborative Filtering</vt:lpstr>
      <vt:lpstr>Memory-based Collaborative Filtering</vt:lpstr>
      <vt:lpstr>User-based Collaborative Filtering</vt:lpstr>
      <vt:lpstr>Item-based Collaborative Filtering</vt:lpstr>
      <vt:lpstr>Limitations Of Memory-based Collaborative Filtering</vt:lpstr>
      <vt:lpstr>Model-based Collaborative Filtering</vt:lpstr>
      <vt:lpstr>PowerPoint Presentation</vt:lpstr>
      <vt:lpstr>Advantages</vt:lpstr>
      <vt:lpstr>Disadvantages</vt:lpstr>
      <vt:lpstr>Coding Time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FOO LEE YI</dc:creator>
  <cp:lastModifiedBy>FOO LEE YI</cp:lastModifiedBy>
  <cp:revision>1</cp:revision>
  <dcterms:created xsi:type="dcterms:W3CDTF">2023-01-27T20:55:35Z</dcterms:created>
  <dcterms:modified xsi:type="dcterms:W3CDTF">2023-01-28T02:27:05Z</dcterms:modified>
</cp:coreProperties>
</file>