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embeddedFontLst>
    <p:embeddedFont>
      <p:font typeface="Lato" panose="020F0502020204030203" pitchFamily="34" charset="77"/>
      <p:regular r:id="rId31"/>
      <p:bold r:id="rId32"/>
      <p:italic r:id="rId33"/>
      <p:boldItalic r:id="rId34"/>
    </p:embeddedFont>
    <p:embeddedFont>
      <p:font typeface="Raleway" panose="020B0503030101060003" pitchFamily="34" charset="77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408E25-8956-4972-B14A-0DADBA0B9D53}">
  <a:tblStyle styleId="{FB408E25-8956-4972-B14A-0DADBA0B9D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43b3862eb_156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43b3862eb_156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61900" y="3785246"/>
            <a:ext cx="69556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17661" y="3377550"/>
            <a:ext cx="9624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" name="Google Shape;12;p2"/>
          <p:cNvSpPr/>
          <p:nvPr/>
        </p:nvSpPr>
        <p:spPr>
          <a:xfrm>
            <a:off x="8879815" y="3377550"/>
            <a:ext cx="9624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9624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" name="Google Shape;14;p2"/>
          <p:cNvSpPr/>
          <p:nvPr/>
        </p:nvSpPr>
        <p:spPr>
          <a:xfrm>
            <a:off x="961900" y="3377550"/>
            <a:ext cx="6955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0" name="Google Shape;80;p11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2" name="Google Shape;82;p11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2192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063605" y="5323800"/>
            <a:ext cx="4063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" name="Google Shape;20;p3"/>
          <p:cNvSpPr/>
          <p:nvPr/>
        </p:nvSpPr>
        <p:spPr>
          <a:xfrm>
            <a:off x="8128361" y="5323800"/>
            <a:ext cx="4063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4063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2280567" y="2882400"/>
            <a:ext cx="7631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4"/>
          <p:cNvSpPr txBox="1"/>
          <p:nvPr/>
        </p:nvSpPr>
        <p:spPr>
          <a:xfrm>
            <a:off x="4791200" y="1575225"/>
            <a:ext cx="26096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631044" y="2132900"/>
            <a:ext cx="22804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7" name="Google Shape;27;p4"/>
          <p:cNvSpPr/>
          <p:nvPr/>
        </p:nvSpPr>
        <p:spPr>
          <a:xfrm>
            <a:off x="9912236" y="2132900"/>
            <a:ext cx="22804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22804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9" name="Google Shape;29;p4"/>
          <p:cNvSpPr/>
          <p:nvPr/>
        </p:nvSpPr>
        <p:spPr>
          <a:xfrm>
            <a:off x="2280567" y="2132900"/>
            <a:ext cx="22804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0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5625941" y="1600200"/>
            <a:ext cx="4182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6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4" name="Google Shape;44;p6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5" name="Google Shape;45;p6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6" name="Google Shape;46;p6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4515205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7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4" name="Google Shape;54;p7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5" name="Google Shape;55;p7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6" name="Google Shape;56;p7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1" name="Google Shape;61;p8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2" name="Google Shape;62;p8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" name="Google Shape;63;p8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1191600" y="6199950"/>
            <a:ext cx="86168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Google Shape;67;p9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8" name="Google Shape;68;p9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9" name="Google Shape;69;p9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0" name="Google Shape;70;p9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185C5"/>
                </a:solidFill>
              </a:defRPr>
            </a:lvl1pPr>
            <a:lvl2pPr lvl="1">
              <a:buNone/>
              <a:defRPr>
                <a:solidFill>
                  <a:srgbClr val="2185C5"/>
                </a:solidFill>
              </a:defRPr>
            </a:lvl2pPr>
            <a:lvl3pPr lvl="2">
              <a:buNone/>
              <a:defRPr>
                <a:solidFill>
                  <a:srgbClr val="2185C5"/>
                </a:solidFill>
              </a:defRPr>
            </a:lvl3pPr>
            <a:lvl4pPr lvl="3">
              <a:buNone/>
              <a:defRPr>
                <a:solidFill>
                  <a:srgbClr val="2185C5"/>
                </a:solidFill>
              </a:defRPr>
            </a:lvl4pPr>
            <a:lvl5pPr lvl="4">
              <a:buNone/>
              <a:defRPr>
                <a:solidFill>
                  <a:srgbClr val="2185C5"/>
                </a:solidFill>
              </a:defRPr>
            </a:lvl5pPr>
            <a:lvl6pPr lvl="5">
              <a:buNone/>
              <a:defRPr>
                <a:solidFill>
                  <a:srgbClr val="2185C5"/>
                </a:solidFill>
              </a:defRPr>
            </a:lvl6pPr>
            <a:lvl7pPr lvl="6">
              <a:buNone/>
              <a:defRPr>
                <a:solidFill>
                  <a:srgbClr val="2185C5"/>
                </a:solidFill>
              </a:defRPr>
            </a:lvl7pPr>
            <a:lvl8pPr lvl="7">
              <a:buNone/>
              <a:defRPr>
                <a:solidFill>
                  <a:srgbClr val="2185C5"/>
                </a:solidFill>
              </a:defRPr>
            </a:lvl8pPr>
            <a:lvl9pPr lvl="8">
              <a:buNone/>
              <a:defRPr>
                <a:solidFill>
                  <a:srgbClr val="2185C5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4" name="Google Shape;74;p10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5" name="Google Shape;75;p10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6" name="Google Shape;76;p10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1600" y="1831450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alewa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lato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2245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2417700" y="1305125"/>
            <a:ext cx="3094800" cy="87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400"/>
              <a:t>A picture is worth a thousand words</a:t>
            </a:r>
            <a:endParaRPr sz="2400"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2417700" y="2362200"/>
            <a:ext cx="3094800" cy="21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l="27897" r="6026" b="1536"/>
          <a:stretch/>
        </p:blipFill>
        <p:spPr>
          <a:xfrm>
            <a:off x="6136500" y="1"/>
            <a:ext cx="4531500" cy="67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t="20672" b="4320"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/>
          <p:nvPr/>
        </p:nvSpPr>
        <p:spPr>
          <a:xfrm>
            <a:off x="1524000" y="4285725"/>
            <a:ext cx="7352400" cy="16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2448125" y="4514325"/>
            <a:ext cx="5796000" cy="7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Want big impact?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2448125" y="5079350"/>
            <a:ext cx="5796000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73" name="Google Shape;173;p22"/>
          <p:cNvSpPr/>
          <p:nvPr/>
        </p:nvSpPr>
        <p:spPr>
          <a:xfrm>
            <a:off x="5199952" y="5925825"/>
            <a:ext cx="1837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7038495" y="5925825"/>
            <a:ext cx="1837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1524000" y="5925825"/>
            <a:ext cx="1837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3362038" y="5925825"/>
            <a:ext cx="1837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2417700" y="8080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Use diagrams to explain your ideas</a:t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 rot="-3280229">
            <a:off x="5398565" y="3264914"/>
            <a:ext cx="1564645" cy="1561647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7800" indent="-177800" algn="ctr"/>
            <a:endParaRPr/>
          </a:p>
        </p:txBody>
      </p:sp>
      <p:grpSp>
        <p:nvGrpSpPr>
          <p:cNvPr id="184" name="Google Shape;184;p23"/>
          <p:cNvGrpSpPr/>
          <p:nvPr/>
        </p:nvGrpSpPr>
        <p:grpSpPr>
          <a:xfrm>
            <a:off x="5728227" y="2807918"/>
            <a:ext cx="3497780" cy="3899635"/>
            <a:chOff x="4184863" y="1520198"/>
            <a:chExt cx="2958454" cy="3298347"/>
          </a:xfrm>
        </p:grpSpPr>
        <p:sp>
          <p:nvSpPr>
            <p:cNvPr id="185" name="Google Shape;185;p23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avLst/>
              <a:gdLst/>
              <a:ahLst/>
              <a:cxnLst/>
              <a:rect l="l" t="t" r="r" b="b"/>
              <a:pathLst>
                <a:path w="492" h="187" extrusionOk="0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CFE2F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/>
            </a:p>
          </p:txBody>
        </p:sp>
        <p:sp>
          <p:nvSpPr>
            <p:cNvPr id="186" name="Google Shape;186;p23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avLst/>
              <a:gdLst/>
              <a:ahLst/>
              <a:cxnLst/>
              <a:rect l="l" t="t" r="r" b="b"/>
              <a:pathLst>
                <a:path w="440" h="194" extrusionOk="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7ECEF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/>
            </a:p>
          </p:txBody>
        </p:sp>
        <p:sp>
          <p:nvSpPr>
            <p:cNvPr id="187" name="Google Shape;187;p23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1000">
                  <a:solidFill>
                    <a:srgbClr val="1C3AA9"/>
                  </a:solidFill>
                  <a:latin typeface="Raleway"/>
                  <a:ea typeface="Raleway"/>
                  <a:cs typeface="Raleway"/>
                  <a:sym typeface="Raleway"/>
                </a:rPr>
                <a:t>Vestibulum congue </a:t>
              </a:r>
              <a:endParaRPr sz="1000">
                <a:solidFill>
                  <a:srgbClr val="1C3AA9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88" name="Google Shape;188;p23"/>
          <p:cNvGrpSpPr/>
          <p:nvPr/>
        </p:nvGrpSpPr>
        <p:grpSpPr>
          <a:xfrm>
            <a:off x="4159160" y="926251"/>
            <a:ext cx="3893996" cy="3810453"/>
            <a:chOff x="2857731" y="-71332"/>
            <a:chExt cx="3293577" cy="3222916"/>
          </a:xfrm>
        </p:grpSpPr>
        <p:sp>
          <p:nvSpPr>
            <p:cNvPr id="189" name="Google Shape;189;p23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avLst/>
              <a:gdLst/>
              <a:ahLst/>
              <a:cxnLst/>
              <a:rect l="l" t="t" r="r" b="b"/>
              <a:pathLst>
                <a:path w="338" h="384" extrusionOk="0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/>
            </a:p>
          </p:txBody>
        </p:sp>
        <p:sp>
          <p:nvSpPr>
            <p:cNvPr id="190" name="Google Shape;190;p23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avLst/>
              <a:gdLst/>
              <a:ahLst/>
              <a:cxnLst/>
              <a:rect l="l" t="t" r="r" b="b"/>
              <a:pathLst>
                <a:path w="288" h="352" extrusionOk="0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2185C5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Vestibulum congue </a:t>
              </a:r>
              <a:endParaRPr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92" name="Google Shape;192;p23"/>
          <p:cNvGrpSpPr/>
          <p:nvPr/>
        </p:nvGrpSpPr>
        <p:grpSpPr>
          <a:xfrm>
            <a:off x="3097639" y="3002373"/>
            <a:ext cx="4048707" cy="3691470"/>
            <a:chOff x="1959887" y="1684671"/>
            <a:chExt cx="3424433" cy="3122279"/>
          </a:xfrm>
        </p:grpSpPr>
        <p:sp>
          <p:nvSpPr>
            <p:cNvPr id="193" name="Google Shape;193;p23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avLst/>
              <a:gdLst/>
              <a:ahLst/>
              <a:cxnLst/>
              <a:rect l="l" t="t" r="r" b="b"/>
              <a:pathLst>
                <a:path w="251" h="470" extrusionOk="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FCE5C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/>
            </a:p>
          </p:txBody>
        </p:sp>
        <p:sp>
          <p:nvSpPr>
            <p:cNvPr id="194" name="Google Shape;194;p23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avLst/>
              <a:gdLst/>
              <a:ahLst/>
              <a:cxnLst/>
              <a:rect l="l" t="t" r="r" b="b"/>
              <a:pathLst>
                <a:path w="254" h="411" extrusionOk="0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FF9715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/>
            </a:p>
          </p:txBody>
        </p:sp>
        <p:sp>
          <p:nvSpPr>
            <p:cNvPr id="195" name="Google Shape;195;p23"/>
            <p:cNvSpPr txBox="1"/>
            <p:nvPr/>
          </p:nvSpPr>
          <p:spPr>
            <a:xfrm rot="3725110" flipH="1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Vestibulum congue </a:t>
              </a:r>
              <a:endParaRPr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96" name="Google Shape;196;p2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2417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And tables to compare data</a:t>
            </a:r>
            <a:endParaRPr/>
          </a:p>
        </p:txBody>
      </p:sp>
      <p:graphicFrame>
        <p:nvGraphicFramePr>
          <p:cNvPr id="202" name="Google Shape;202;p24"/>
          <p:cNvGraphicFramePr/>
          <p:nvPr/>
        </p:nvGraphicFramePr>
        <p:xfrm>
          <a:off x="2476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{FB408E25-8956-4972-B14A-0DADBA0B9D53}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1800" b="1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1800" b="1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1800" b="1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 sz="1800" b="1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  <a:endParaRPr sz="1800" b="1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1800" b="1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800" b="1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endParaRPr sz="1800" b="1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  <a:endParaRPr sz="1800" b="1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3" name="Google Shape;203;p24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5" descr="mapa_tramalineas_blanco_50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575816"/>
            <a:ext cx="9144000" cy="462076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>
            <a:spLocks noGrp="1"/>
          </p:cNvSpPr>
          <p:nvPr>
            <p:ph type="title" idx="4294967295"/>
          </p:nvPr>
        </p:nvSpPr>
        <p:spPr>
          <a:xfrm>
            <a:off x="2417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25"/>
          <p:cNvSpPr/>
          <p:nvPr/>
        </p:nvSpPr>
        <p:spPr>
          <a:xfrm rot="8100000">
            <a:off x="5342436" y="2938953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1" name="Google Shape;211;p25"/>
          <p:cNvSpPr/>
          <p:nvPr/>
        </p:nvSpPr>
        <p:spPr>
          <a:xfrm rot="8100000">
            <a:off x="2254836" y="3015153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2" name="Google Shape;212;p25"/>
          <p:cNvSpPr/>
          <p:nvPr/>
        </p:nvSpPr>
        <p:spPr>
          <a:xfrm rot="8100000">
            <a:off x="3849811" y="5396028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3" name="Google Shape;213;p25"/>
          <p:cNvSpPr/>
          <p:nvPr/>
        </p:nvSpPr>
        <p:spPr>
          <a:xfrm rot="8100000">
            <a:off x="5660786" y="3983378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4" name="Google Shape;214;p25"/>
          <p:cNvSpPr/>
          <p:nvPr/>
        </p:nvSpPr>
        <p:spPr>
          <a:xfrm rot="8100000">
            <a:off x="8505461" y="3433778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5" name="Google Shape;215;p25"/>
          <p:cNvSpPr/>
          <p:nvPr/>
        </p:nvSpPr>
        <p:spPr>
          <a:xfrm rot="8100000">
            <a:off x="9035861" y="5175328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3077175" y="2715650"/>
            <a:ext cx="762000" cy="400500"/>
          </a:xfrm>
          <a:prstGeom prst="downArrowCallout">
            <a:avLst>
              <a:gd name="adj1" fmla="val 16192"/>
              <a:gd name="adj2" fmla="val 18214"/>
              <a:gd name="adj3" fmla="val 17015"/>
              <a:gd name="adj4" fmla="val 64977"/>
            </a:avLst>
          </a:prstGeom>
          <a:solidFill>
            <a:srgbClr val="FF971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ctrTitle" idx="4294967295"/>
          </p:nvPr>
        </p:nvSpPr>
        <p:spPr>
          <a:xfrm>
            <a:off x="2464350" y="2881050"/>
            <a:ext cx="6444600" cy="109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  <a:endParaRPr sz="72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6"/>
          <p:cNvSpPr txBox="1">
            <a:spLocks noGrp="1"/>
          </p:cNvSpPr>
          <p:nvPr>
            <p:ph type="subTitle" idx="4294967295"/>
          </p:nvPr>
        </p:nvSpPr>
        <p:spPr>
          <a:xfrm>
            <a:off x="2464350" y="4015350"/>
            <a:ext cx="6444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1524000" y="2881050"/>
            <a:ext cx="9405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5" name="Google Shape;225;p26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ctrTitle" idx="4294967295"/>
          </p:nvPr>
        </p:nvSpPr>
        <p:spPr>
          <a:xfrm>
            <a:off x="2464500" y="711600"/>
            <a:ext cx="7517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  <a:endParaRPr sz="7200" b="1">
              <a:solidFill>
                <a:srgbClr val="FF971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4294967295"/>
          </p:nvPr>
        </p:nvSpPr>
        <p:spPr>
          <a:xfrm>
            <a:off x="2464500" y="1729346"/>
            <a:ext cx="7517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32" name="Google Shape;232;p27"/>
          <p:cNvSpPr txBox="1">
            <a:spLocks noGrp="1"/>
          </p:cNvSpPr>
          <p:nvPr>
            <p:ph type="ctrTitle" idx="4294967295"/>
          </p:nvPr>
        </p:nvSpPr>
        <p:spPr>
          <a:xfrm>
            <a:off x="2464500" y="4521603"/>
            <a:ext cx="7517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  <a:endParaRPr sz="7200" b="1">
              <a:solidFill>
                <a:srgbClr val="7ECEF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4294967295"/>
          </p:nvPr>
        </p:nvSpPr>
        <p:spPr>
          <a:xfrm>
            <a:off x="2464500" y="5539350"/>
            <a:ext cx="7517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34" name="Google Shape;234;p27"/>
          <p:cNvSpPr txBox="1">
            <a:spLocks noGrp="1"/>
          </p:cNvSpPr>
          <p:nvPr>
            <p:ph type="ctrTitle" idx="4294967295"/>
          </p:nvPr>
        </p:nvSpPr>
        <p:spPr>
          <a:xfrm>
            <a:off x="2464500" y="2616602"/>
            <a:ext cx="7517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  <a:endParaRPr sz="4800" b="1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7"/>
          <p:cNvSpPr txBox="1">
            <a:spLocks noGrp="1"/>
          </p:cNvSpPr>
          <p:nvPr>
            <p:ph type="subTitle" idx="4294967295"/>
          </p:nvPr>
        </p:nvSpPr>
        <p:spPr>
          <a:xfrm>
            <a:off x="2464500" y="3634348"/>
            <a:ext cx="7517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36" name="Google Shape;236;p27"/>
          <p:cNvSpPr/>
          <p:nvPr/>
        </p:nvSpPr>
        <p:spPr>
          <a:xfrm>
            <a:off x="1524000" y="862500"/>
            <a:ext cx="9405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1524000" y="2767500"/>
            <a:ext cx="9405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8" name="Google Shape;238;p27"/>
          <p:cNvSpPr/>
          <p:nvPr/>
        </p:nvSpPr>
        <p:spPr>
          <a:xfrm>
            <a:off x="1524000" y="4672500"/>
            <a:ext cx="9405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9" name="Google Shape;239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2417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Our process is easy</a:t>
            </a:r>
            <a:endParaRPr/>
          </a:p>
        </p:txBody>
      </p:sp>
      <p:grpSp>
        <p:nvGrpSpPr>
          <p:cNvPr id="245" name="Google Shape;245;p28"/>
          <p:cNvGrpSpPr/>
          <p:nvPr/>
        </p:nvGrpSpPr>
        <p:grpSpPr>
          <a:xfrm>
            <a:off x="7156317" y="2669418"/>
            <a:ext cx="3305700" cy="3483050"/>
            <a:chOff x="5632317" y="1189775"/>
            <a:chExt cx="3305700" cy="3483050"/>
          </a:xfrm>
        </p:grpSpPr>
        <p:sp>
          <p:nvSpPr>
            <p:cNvPr id="246" name="Google Shape;246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20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Last</a:t>
              </a:r>
              <a:endPara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7" name="Google Shape;247;p2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elit.</a:t>
              </a:r>
              <a:endParaRPr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8" name="Google Shape;248;p28"/>
          <p:cNvGrpSpPr/>
          <p:nvPr/>
        </p:nvGrpSpPr>
        <p:grpSpPr>
          <a:xfrm>
            <a:off x="1524000" y="2669632"/>
            <a:ext cx="3546900" cy="3482836"/>
            <a:chOff x="0" y="1189989"/>
            <a:chExt cx="3546900" cy="3482836"/>
          </a:xfrm>
        </p:grpSpPr>
        <p:sp>
          <p:nvSpPr>
            <p:cNvPr id="249" name="Google Shape;249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7EC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24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First</a:t>
              </a:r>
              <a:endPara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50" name="Google Shape;250;p2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elit.</a:t>
              </a:r>
              <a:endParaRPr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51" name="Google Shape;251;p28"/>
          <p:cNvGrpSpPr/>
          <p:nvPr/>
        </p:nvGrpSpPr>
        <p:grpSpPr>
          <a:xfrm>
            <a:off x="4468204" y="2669418"/>
            <a:ext cx="3305700" cy="3483050"/>
            <a:chOff x="2944204" y="1189775"/>
            <a:chExt cx="3305700" cy="3483050"/>
          </a:xfrm>
        </p:grpSpPr>
        <p:sp>
          <p:nvSpPr>
            <p:cNvPr id="252" name="Google Shape;252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218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Second</a:t>
              </a:r>
              <a:endPara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3" name="Google Shape;253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elit.</a:t>
              </a:r>
              <a:endParaRPr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>
            <a:spLocks noGrp="1"/>
          </p:cNvSpPr>
          <p:nvPr>
            <p:ph type="title"/>
          </p:nvPr>
        </p:nvSpPr>
        <p:spPr>
          <a:xfrm>
            <a:off x="2417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Let’s review some concepts</a:t>
            </a:r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body" idx="1"/>
          </p:nvPr>
        </p:nvSpPr>
        <p:spPr>
          <a:xfrm>
            <a:off x="2417700" y="2514600"/>
            <a:ext cx="24912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Yellow</a:t>
            </a:r>
            <a:endParaRPr b="1"/>
          </a:p>
          <a:p>
            <a:pPr marL="0" indent="0"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1" name="Google Shape;261;p29"/>
          <p:cNvSpPr txBox="1">
            <a:spLocks noGrp="1"/>
          </p:cNvSpPr>
          <p:nvPr>
            <p:ph type="body" idx="2"/>
          </p:nvPr>
        </p:nvSpPr>
        <p:spPr>
          <a:xfrm>
            <a:off x="5036560" y="2514600"/>
            <a:ext cx="24912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Blue</a:t>
            </a:r>
            <a:endParaRPr b="1"/>
          </a:p>
          <a:p>
            <a:pPr marL="0" indent="0"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2" name="Google Shape;262;p29"/>
          <p:cNvSpPr txBox="1">
            <a:spLocks noGrp="1"/>
          </p:cNvSpPr>
          <p:nvPr>
            <p:ph type="body" idx="3"/>
          </p:nvPr>
        </p:nvSpPr>
        <p:spPr>
          <a:xfrm>
            <a:off x="7655420" y="2514600"/>
            <a:ext cx="24912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Red</a:t>
            </a:r>
            <a:endParaRPr b="1"/>
          </a:p>
          <a:p>
            <a:pPr marL="0" indent="0"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indent="0">
              <a:buNone/>
            </a:pPr>
            <a:endParaRPr sz="1200"/>
          </a:p>
        </p:txBody>
      </p:sp>
      <p:sp>
        <p:nvSpPr>
          <p:cNvPr id="263" name="Google Shape;263;p29"/>
          <p:cNvSpPr txBox="1">
            <a:spLocks noGrp="1"/>
          </p:cNvSpPr>
          <p:nvPr>
            <p:ph type="body" idx="1"/>
          </p:nvPr>
        </p:nvSpPr>
        <p:spPr>
          <a:xfrm>
            <a:off x="2417700" y="4876800"/>
            <a:ext cx="24912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Yellow</a:t>
            </a:r>
            <a:endParaRPr b="1"/>
          </a:p>
          <a:p>
            <a:pPr marL="0" indent="0"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4" name="Google Shape;264;p29"/>
          <p:cNvSpPr txBox="1">
            <a:spLocks noGrp="1"/>
          </p:cNvSpPr>
          <p:nvPr>
            <p:ph type="body" idx="2"/>
          </p:nvPr>
        </p:nvSpPr>
        <p:spPr>
          <a:xfrm>
            <a:off x="5036560" y="4876800"/>
            <a:ext cx="24912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Blue</a:t>
            </a:r>
            <a:endParaRPr b="1"/>
          </a:p>
          <a:p>
            <a:pPr marL="0" indent="0"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5" name="Google Shape;265;p29"/>
          <p:cNvSpPr txBox="1">
            <a:spLocks noGrp="1"/>
          </p:cNvSpPr>
          <p:nvPr>
            <p:ph type="body" idx="3"/>
          </p:nvPr>
        </p:nvSpPr>
        <p:spPr>
          <a:xfrm>
            <a:off x="7655420" y="4876800"/>
            <a:ext cx="24912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Red</a:t>
            </a:r>
            <a:endParaRPr b="1"/>
          </a:p>
          <a:p>
            <a:pPr marL="0" indent="0"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indent="0">
              <a:buNone/>
            </a:pPr>
            <a:endParaRPr sz="1200"/>
          </a:p>
        </p:txBody>
      </p:sp>
      <p:sp>
        <p:nvSpPr>
          <p:cNvPr id="266" name="Google Shape;266;p29"/>
          <p:cNvSpPr/>
          <p:nvPr/>
        </p:nvSpPr>
        <p:spPr>
          <a:xfrm>
            <a:off x="2501625" y="18661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5132154" y="18661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7762682" y="18661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2501625" y="42283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5132154" y="42283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7762682" y="42283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5310408" y="2044356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73" name="Google Shape;273;p29"/>
          <p:cNvGrpSpPr/>
          <p:nvPr/>
        </p:nvGrpSpPr>
        <p:grpSpPr>
          <a:xfrm>
            <a:off x="7923586" y="2039471"/>
            <a:ext cx="358351" cy="381822"/>
            <a:chOff x="5970800" y="1619250"/>
            <a:chExt cx="428650" cy="456725"/>
          </a:xfrm>
        </p:grpSpPr>
        <p:sp>
          <p:nvSpPr>
            <p:cNvPr id="274" name="Google Shape;274;p2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79" name="Google Shape;279;p29"/>
          <p:cNvGrpSpPr/>
          <p:nvPr/>
        </p:nvGrpSpPr>
        <p:grpSpPr>
          <a:xfrm>
            <a:off x="2672234" y="4403369"/>
            <a:ext cx="351204" cy="324661"/>
            <a:chOff x="5975075" y="2327500"/>
            <a:chExt cx="420100" cy="388350"/>
          </a:xfrm>
        </p:grpSpPr>
        <p:sp>
          <p:nvSpPr>
            <p:cNvPr id="280" name="Google Shape;280;p2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82" name="Google Shape;282;p29"/>
          <p:cNvGrpSpPr/>
          <p:nvPr/>
        </p:nvGrpSpPr>
        <p:grpSpPr>
          <a:xfrm>
            <a:off x="5264457" y="4407455"/>
            <a:ext cx="427781" cy="316489"/>
            <a:chOff x="5255200" y="3006475"/>
            <a:chExt cx="511700" cy="378575"/>
          </a:xfrm>
        </p:grpSpPr>
        <p:sp>
          <p:nvSpPr>
            <p:cNvPr id="283" name="Google Shape;283;p2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85" name="Google Shape;285;p29"/>
          <p:cNvGrpSpPr/>
          <p:nvPr/>
        </p:nvGrpSpPr>
        <p:grpSpPr>
          <a:xfrm>
            <a:off x="2662524" y="2045066"/>
            <a:ext cx="370599" cy="370620"/>
            <a:chOff x="570875" y="4322250"/>
            <a:chExt cx="443300" cy="443325"/>
          </a:xfrm>
        </p:grpSpPr>
        <p:sp>
          <p:nvSpPr>
            <p:cNvPr id="286" name="Google Shape;286;p2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90" name="Google Shape;290;p29"/>
          <p:cNvGrpSpPr/>
          <p:nvPr/>
        </p:nvGrpSpPr>
        <p:grpSpPr>
          <a:xfrm>
            <a:off x="7933284" y="4394685"/>
            <a:ext cx="342008" cy="342028"/>
            <a:chOff x="6654650" y="3665275"/>
            <a:chExt cx="409100" cy="409125"/>
          </a:xfrm>
        </p:grpSpPr>
        <p:sp>
          <p:nvSpPr>
            <p:cNvPr id="291" name="Google Shape;291;p2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3" name="Google Shape;293;p29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>
            <a:spLocks noGrp="1"/>
          </p:cNvSpPr>
          <p:nvPr>
            <p:ph type="body" idx="1"/>
          </p:nvPr>
        </p:nvSpPr>
        <p:spPr>
          <a:xfrm>
            <a:off x="2417700" y="6199950"/>
            <a:ext cx="64626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pic>
        <p:nvPicPr>
          <p:cNvPr id="299" name="Google Shape;2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239" y="462075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2417700" y="579450"/>
            <a:ext cx="76281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/>
              <a:t>Instructions for use</a:t>
            </a:r>
            <a:endParaRPr sz="6000"/>
          </a:p>
        </p:txBody>
      </p:sp>
      <p:sp>
        <p:nvSpPr>
          <p:cNvPr id="94" name="Google Shape;94;p13"/>
          <p:cNvSpPr txBox="1"/>
          <p:nvPr/>
        </p:nvSpPr>
        <p:spPr>
          <a:xfrm>
            <a:off x="2417700" y="2031201"/>
            <a:ext cx="3576300" cy="30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EDIT IN GOOGLE SLIDES</a:t>
            </a:r>
            <a:endParaRPr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Click on the button under the presentation preview that says "Use as Google Slides Theme".</a:t>
            </a: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You will get a copy of this document on your Google Drive and will be able to edit, add or delete slides.</a:t>
            </a: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You have to be signed in to your Google account.</a:t>
            </a: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6478050" y="2031201"/>
            <a:ext cx="3732600" cy="30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EDIT IN POWERPOINT®</a:t>
            </a:r>
            <a:endParaRPr dirty="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r>
              <a:rPr lang="en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Click on the button under the presentation preview that says "Download as PowerPoint template". You will get a .pptx file that you can edit in PowerPoint. </a:t>
            </a:r>
            <a:endParaRPr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r>
              <a:rPr lang="en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Remember to download and install the fonts used in this presentation (you’ll find the links to the font files needed in the </a:t>
            </a:r>
            <a:r>
              <a:rPr lang="en" u="sng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 action="ppaction://hlinksldjump"/>
              </a:rPr>
              <a:t>Presentation design slide</a:t>
            </a:r>
            <a:r>
              <a:rPr lang="en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2417700" y="5301873"/>
            <a:ext cx="77931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sz="1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More info on how to use this template at </a:t>
            </a:r>
            <a:r>
              <a:rPr lang="en" sz="1200" b="1" u="sng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www.slidescarnival.com/help-use-presentation-template</a:t>
            </a:r>
            <a:endParaRPr sz="1200" b="1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000"/>
              </a:spcBef>
            </a:pPr>
            <a:r>
              <a:rPr lang="en" sz="1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This template is free to use under </a:t>
            </a:r>
            <a:r>
              <a:rPr lang="en" sz="1200" u="sng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Creative Commons Attribution license.</a:t>
            </a:r>
            <a:r>
              <a:rPr lang="en" sz="1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You can keep the Credits slide or mention SlidesCarnival and other resources used in a slide footer.</a:t>
            </a:r>
            <a:endParaRPr sz="12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000"/>
              </a:spcBef>
            </a:pPr>
            <a:endParaRPr sz="12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endParaRPr sz="12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/>
          <p:nvPr/>
        </p:nvSpPr>
        <p:spPr>
          <a:xfrm>
            <a:off x="6909337" y="653100"/>
            <a:ext cx="2766776" cy="5551776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6" name="Google Shape;306;p31"/>
          <p:cNvSpPr txBox="1">
            <a:spLocks noGrp="1"/>
          </p:cNvSpPr>
          <p:nvPr>
            <p:ph type="body" idx="4294967295"/>
          </p:nvPr>
        </p:nvSpPr>
        <p:spPr>
          <a:xfrm>
            <a:off x="2440025" y="843075"/>
            <a:ext cx="3643200" cy="50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  <a:endParaRPr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indent="0"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07" name="Google Shape;307;p31"/>
          <p:cNvSpPr/>
          <p:nvPr/>
        </p:nvSpPr>
        <p:spPr>
          <a:xfrm>
            <a:off x="7028225" y="1118675"/>
            <a:ext cx="2529000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/>
          <p:nvPr/>
        </p:nvSpPr>
        <p:spPr>
          <a:xfrm>
            <a:off x="7070606" y="843075"/>
            <a:ext cx="2483749" cy="5226870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4" name="Google Shape;314;p32"/>
          <p:cNvSpPr/>
          <p:nvPr/>
        </p:nvSpPr>
        <p:spPr>
          <a:xfrm>
            <a:off x="7239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15" name="Google Shape;315;p32"/>
          <p:cNvSpPr txBox="1">
            <a:spLocks noGrp="1"/>
          </p:cNvSpPr>
          <p:nvPr>
            <p:ph type="body" idx="4294967295"/>
          </p:nvPr>
        </p:nvSpPr>
        <p:spPr>
          <a:xfrm>
            <a:off x="2440025" y="843075"/>
            <a:ext cx="3643200" cy="50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  <a:endParaRPr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indent="0"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/>
          <p:nvPr/>
        </p:nvSpPr>
        <p:spPr>
          <a:xfrm>
            <a:off x="6566175" y="1207850"/>
            <a:ext cx="3331800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22" name="Google Shape;322;p33"/>
          <p:cNvSpPr txBox="1">
            <a:spLocks noGrp="1"/>
          </p:cNvSpPr>
          <p:nvPr>
            <p:ph type="body" idx="4294967295"/>
          </p:nvPr>
        </p:nvSpPr>
        <p:spPr>
          <a:xfrm>
            <a:off x="2440025" y="843075"/>
            <a:ext cx="3643200" cy="50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  <a:endParaRPr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indent="0"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23" name="Google Shape;323;p33"/>
          <p:cNvSpPr/>
          <p:nvPr/>
        </p:nvSpPr>
        <p:spPr>
          <a:xfrm>
            <a:off x="6311663" y="719306"/>
            <a:ext cx="3839440" cy="5429937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4" name="Google Shape;32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/>
          <p:nvPr/>
        </p:nvSpPr>
        <p:spPr>
          <a:xfrm>
            <a:off x="2440025" y="669775"/>
            <a:ext cx="5140316" cy="400179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0" name="Google Shape;330;p34"/>
          <p:cNvSpPr/>
          <p:nvPr/>
        </p:nvSpPr>
        <p:spPr>
          <a:xfrm>
            <a:off x="2651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31" name="Google Shape;331;p34"/>
          <p:cNvSpPr txBox="1">
            <a:spLocks noGrp="1"/>
          </p:cNvSpPr>
          <p:nvPr>
            <p:ph type="body" idx="4294967295"/>
          </p:nvPr>
        </p:nvSpPr>
        <p:spPr>
          <a:xfrm>
            <a:off x="2440025" y="4889775"/>
            <a:ext cx="6460800" cy="12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  <a:endParaRPr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indent="0"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32" name="Google Shape;332;p34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>
            <a:spLocks noGrp="1"/>
          </p:cNvSpPr>
          <p:nvPr>
            <p:ph type="ctrTitle" idx="4294967295"/>
          </p:nvPr>
        </p:nvSpPr>
        <p:spPr>
          <a:xfrm>
            <a:off x="2440025" y="968125"/>
            <a:ext cx="5561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>
                <a:solidFill>
                  <a:srgbClr val="7ECEFD"/>
                </a:solidFill>
              </a:rPr>
              <a:t>Thanks!</a:t>
            </a:r>
            <a:endParaRPr sz="6000">
              <a:solidFill>
                <a:srgbClr val="7ECEFD"/>
              </a:solidFill>
            </a:endParaRPr>
          </a:p>
        </p:txBody>
      </p:sp>
      <p:sp>
        <p:nvSpPr>
          <p:cNvPr id="338" name="Google Shape;338;p35"/>
          <p:cNvSpPr txBox="1">
            <a:spLocks noGrp="1"/>
          </p:cNvSpPr>
          <p:nvPr>
            <p:ph type="subTitle" idx="4294967295"/>
          </p:nvPr>
        </p:nvSpPr>
        <p:spPr>
          <a:xfrm>
            <a:off x="2440025" y="2338950"/>
            <a:ext cx="5561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339" name="Google Shape;339;p35"/>
          <p:cNvSpPr txBox="1">
            <a:spLocks noGrp="1"/>
          </p:cNvSpPr>
          <p:nvPr>
            <p:ph type="body" idx="4294967295"/>
          </p:nvPr>
        </p:nvSpPr>
        <p:spPr>
          <a:xfrm>
            <a:off x="2440025" y="3678675"/>
            <a:ext cx="5561100" cy="26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>
                <a:solidFill>
                  <a:srgbClr val="FFFFFF"/>
                </a:solidFill>
              </a:rPr>
              <a:t>You can find me at:</a:t>
            </a:r>
            <a:endParaRPr sz="24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sz="2400">
                <a:solidFill>
                  <a:srgbClr val="FFFFFF"/>
                </a:solidFill>
              </a:rPr>
              <a:t>@username</a:t>
            </a:r>
            <a:endParaRPr sz="24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sz="2400">
                <a:solidFill>
                  <a:srgbClr val="FFFFFF"/>
                </a:solidFill>
              </a:rPr>
              <a:t>user@mail.me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40" name="Google Shape;340;p35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>
            <a:spLocks noGrp="1"/>
          </p:cNvSpPr>
          <p:nvPr>
            <p:ph type="title"/>
          </p:nvPr>
        </p:nvSpPr>
        <p:spPr>
          <a:xfrm>
            <a:off x="2417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Credits</a:t>
            </a:r>
            <a:endParaRPr/>
          </a:p>
        </p:txBody>
      </p:sp>
      <p:sp>
        <p:nvSpPr>
          <p:cNvPr id="346" name="Google Shape;346;p36"/>
          <p:cNvSpPr txBox="1">
            <a:spLocks noGrp="1"/>
          </p:cNvSpPr>
          <p:nvPr>
            <p:ph type="body" idx="1"/>
          </p:nvPr>
        </p:nvSpPr>
        <p:spPr>
          <a:xfrm>
            <a:off x="2417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>
              <a:lnSpc>
                <a:spcPct val="115000"/>
              </a:lnSpc>
              <a:buSzPts val="24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47" name="Google Shape;347;p36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>
            <a:spLocks noGrp="1"/>
          </p:cNvSpPr>
          <p:nvPr>
            <p:ph type="title"/>
          </p:nvPr>
        </p:nvSpPr>
        <p:spPr>
          <a:xfrm>
            <a:off x="2417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Presentation design</a:t>
            </a:r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body" idx="1"/>
          </p:nvPr>
        </p:nvSpPr>
        <p:spPr>
          <a:xfrm>
            <a:off x="2417700" y="1600200"/>
            <a:ext cx="6462600" cy="41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indent="-317500">
              <a:lnSpc>
                <a:spcPct val="115000"/>
              </a:lnSpc>
              <a:buSzPts val="1400"/>
            </a:pPr>
            <a:r>
              <a:rPr lang="en" sz="1400"/>
              <a:t>Titles: </a:t>
            </a:r>
            <a:r>
              <a:rPr lang="en" sz="1400" b="1"/>
              <a:t>Raleway</a:t>
            </a:r>
            <a:endParaRPr sz="1400" b="1"/>
          </a:p>
          <a:p>
            <a:pPr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/>
              <a:t>Body copy: </a:t>
            </a:r>
            <a:r>
              <a:rPr lang="en" sz="1400" b="1"/>
              <a:t>Lato</a:t>
            </a:r>
            <a:endParaRPr sz="1400" b="1"/>
          </a:p>
          <a:p>
            <a:pPr marL="0" indent="0">
              <a:lnSpc>
                <a:spcPct val="115000"/>
              </a:lnSpc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indent="0">
              <a:lnSpc>
                <a:spcPct val="115000"/>
              </a:lnSpc>
              <a:buNone/>
            </a:pPr>
            <a:r>
              <a:rPr lang="en" sz="1400" u="sng">
                <a:solidFill>
                  <a:srgbClr val="2185C5"/>
                </a:solidFill>
                <a:hlinkClick r:id="rId3"/>
              </a:rPr>
              <a:t>https://www.fontsquirrel.com/fonts/raleway</a:t>
            </a:r>
            <a:endParaRPr sz="1400">
              <a:solidFill>
                <a:srgbClr val="2185C5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400" u="sng">
                <a:solidFill>
                  <a:srgbClr val="2185C5"/>
                </a:solidFill>
                <a:hlinkClick r:id="rId4"/>
              </a:rPr>
              <a:t>https://www.fontsquirrel.com/fonts/lato</a:t>
            </a:r>
            <a:endParaRPr sz="1400">
              <a:solidFill>
                <a:srgbClr val="2185C5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400"/>
          </a:p>
          <a:p>
            <a:pPr indent="-317500">
              <a:lnSpc>
                <a:spcPct val="115000"/>
              </a:lnSpc>
              <a:buSzPts val="1400"/>
            </a:pPr>
            <a:r>
              <a:rPr lang="en" sz="1400"/>
              <a:t>Dark blue </a:t>
            </a:r>
            <a:r>
              <a:rPr lang="en" sz="1400" b="1">
                <a:solidFill>
                  <a:srgbClr val="2185C5"/>
                </a:solidFill>
              </a:rPr>
              <a:t>#2185c5</a:t>
            </a:r>
            <a:endParaRPr sz="1400" b="1">
              <a:solidFill>
                <a:srgbClr val="2185C5"/>
              </a:solidFill>
            </a:endParaRPr>
          </a:p>
          <a:p>
            <a:pPr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/>
              <a:t>Light blue </a:t>
            </a:r>
            <a:r>
              <a:rPr lang="en" sz="1400" b="1">
                <a:solidFill>
                  <a:srgbClr val="7ECEFD"/>
                </a:solidFill>
              </a:rPr>
              <a:t>#7ecefd</a:t>
            </a:r>
            <a:endParaRPr sz="1400" b="1">
              <a:solidFill>
                <a:srgbClr val="7ECEFD"/>
              </a:solidFill>
            </a:endParaRPr>
          </a:p>
          <a:p>
            <a:pPr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/>
              <a:t>Yellow </a:t>
            </a:r>
            <a:r>
              <a:rPr lang="en" sz="1400" b="1">
                <a:solidFill>
                  <a:srgbClr val="FF9715"/>
                </a:solidFill>
              </a:rPr>
              <a:t>#ff9715</a:t>
            </a:r>
            <a:endParaRPr sz="1400" b="1">
              <a:solidFill>
                <a:srgbClr val="FF9715"/>
              </a:solidFill>
            </a:endParaRPr>
          </a:p>
          <a:p>
            <a:pPr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/>
              <a:t>Magenta </a:t>
            </a:r>
            <a:r>
              <a:rPr lang="en" sz="1400" b="1">
                <a:solidFill>
                  <a:srgbClr val="F20253"/>
                </a:solidFill>
              </a:rPr>
              <a:t>#f20253</a:t>
            </a:r>
            <a:endParaRPr sz="1400" b="1">
              <a:solidFill>
                <a:srgbClr val="F20253"/>
              </a:solidFill>
            </a:endParaRPr>
          </a:p>
          <a:p>
            <a:pPr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/>
              <a:t>Dark gray </a:t>
            </a:r>
            <a:r>
              <a:rPr lang="en" sz="1400" b="1"/>
              <a:t>#677480</a:t>
            </a:r>
            <a:endParaRPr sz="1400" b="1"/>
          </a:p>
          <a:p>
            <a:pPr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/>
              <a:t>Light gray </a:t>
            </a:r>
            <a:r>
              <a:rPr lang="en" sz="1400" b="1">
                <a:solidFill>
                  <a:srgbClr val="97ABBC"/>
                </a:solidFill>
              </a:rPr>
              <a:t>#97abbc</a:t>
            </a:r>
            <a:endParaRPr sz="1400" b="1">
              <a:solidFill>
                <a:srgbClr val="97ABBC"/>
              </a:solidFill>
            </a:endParaRPr>
          </a:p>
        </p:txBody>
      </p:sp>
      <p:sp>
        <p:nvSpPr>
          <p:cNvPr id="354" name="Google Shape;354;p37"/>
          <p:cNvSpPr txBox="1"/>
          <p:nvPr/>
        </p:nvSpPr>
        <p:spPr>
          <a:xfrm>
            <a:off x="1840275" y="60702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00" i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Clr>
                <a:schemeClr val="dk1"/>
              </a:buClr>
              <a:buSzPts val="1100"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3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CEFD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38"/>
          <p:cNvGrpSpPr/>
          <p:nvPr/>
        </p:nvGrpSpPr>
        <p:grpSpPr>
          <a:xfrm>
            <a:off x="1882969" y="1254338"/>
            <a:ext cx="347107" cy="438984"/>
            <a:chOff x="584925" y="238125"/>
            <a:chExt cx="415200" cy="525100"/>
          </a:xfrm>
        </p:grpSpPr>
        <p:sp>
          <p:nvSpPr>
            <p:cNvPr id="361" name="Google Shape;361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67" name="Google Shape;367;p38"/>
          <p:cNvGrpSpPr/>
          <p:nvPr/>
        </p:nvGrpSpPr>
        <p:grpSpPr>
          <a:xfrm>
            <a:off x="2434228" y="1318125"/>
            <a:ext cx="371623" cy="309362"/>
            <a:chOff x="1244325" y="314425"/>
            <a:chExt cx="444525" cy="370050"/>
          </a:xfrm>
        </p:grpSpPr>
        <p:sp>
          <p:nvSpPr>
            <p:cNvPr id="368" name="Google Shape;368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0" name="Google Shape;370;p38"/>
          <p:cNvGrpSpPr/>
          <p:nvPr/>
        </p:nvGrpSpPr>
        <p:grpSpPr>
          <a:xfrm>
            <a:off x="3005925" y="1316600"/>
            <a:ext cx="355300" cy="312413"/>
            <a:chOff x="1928175" y="312600"/>
            <a:chExt cx="425000" cy="373700"/>
          </a:xfrm>
        </p:grpSpPr>
        <p:sp>
          <p:nvSpPr>
            <p:cNvPr id="371" name="Google Shape;371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73" name="Google Shape;373;p38"/>
          <p:cNvSpPr/>
          <p:nvPr/>
        </p:nvSpPr>
        <p:spPr>
          <a:xfrm>
            <a:off x="3601702" y="1305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4185148" y="1306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75" name="Google Shape;375;p38"/>
          <p:cNvGrpSpPr/>
          <p:nvPr/>
        </p:nvGrpSpPr>
        <p:grpSpPr>
          <a:xfrm>
            <a:off x="4669963" y="1300276"/>
            <a:ext cx="408386" cy="345080"/>
            <a:chOff x="3918650" y="293075"/>
            <a:chExt cx="488500" cy="412775"/>
          </a:xfrm>
        </p:grpSpPr>
        <p:sp>
          <p:nvSpPr>
            <p:cNvPr id="376" name="Google Shape;376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9" name="Google Shape;379;p38"/>
          <p:cNvGrpSpPr/>
          <p:nvPr/>
        </p:nvGrpSpPr>
        <p:grpSpPr>
          <a:xfrm>
            <a:off x="5269731" y="1274235"/>
            <a:ext cx="335905" cy="397142"/>
            <a:chOff x="4636075" y="261925"/>
            <a:chExt cx="401800" cy="475050"/>
          </a:xfrm>
        </p:grpSpPr>
        <p:sp>
          <p:nvSpPr>
            <p:cNvPr id="380" name="Google Shape;380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84" name="Google Shape;384;p38"/>
          <p:cNvSpPr/>
          <p:nvPr/>
        </p:nvSpPr>
        <p:spPr>
          <a:xfrm>
            <a:off x="5808931" y="1304864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85" name="Google Shape;385;p38"/>
          <p:cNvGrpSpPr/>
          <p:nvPr/>
        </p:nvGrpSpPr>
        <p:grpSpPr>
          <a:xfrm>
            <a:off x="6396282" y="1307424"/>
            <a:ext cx="336908" cy="330262"/>
            <a:chOff x="5983625" y="301625"/>
            <a:chExt cx="403000" cy="395050"/>
          </a:xfrm>
        </p:grpSpPr>
        <p:sp>
          <p:nvSpPr>
            <p:cNvPr id="386" name="Google Shape;386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06" name="Google Shape;406;p38"/>
          <p:cNvGrpSpPr/>
          <p:nvPr/>
        </p:nvGrpSpPr>
        <p:grpSpPr>
          <a:xfrm>
            <a:off x="6962358" y="1304854"/>
            <a:ext cx="331808" cy="331307"/>
            <a:chOff x="6660750" y="298550"/>
            <a:chExt cx="396900" cy="396300"/>
          </a:xfrm>
        </p:grpSpPr>
        <p:sp>
          <p:nvSpPr>
            <p:cNvPr id="407" name="Google Shape;407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09" name="Google Shape;409;p38"/>
          <p:cNvGrpSpPr/>
          <p:nvPr/>
        </p:nvGrpSpPr>
        <p:grpSpPr>
          <a:xfrm>
            <a:off x="1882969" y="1826539"/>
            <a:ext cx="347107" cy="420111"/>
            <a:chOff x="584925" y="922575"/>
            <a:chExt cx="415200" cy="502525"/>
          </a:xfrm>
        </p:grpSpPr>
        <p:sp>
          <p:nvSpPr>
            <p:cNvPr id="410" name="Google Shape;410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2436276" y="1816841"/>
            <a:ext cx="367547" cy="437980"/>
            <a:chOff x="1246775" y="910975"/>
            <a:chExt cx="439650" cy="523900"/>
          </a:xfrm>
        </p:grpSpPr>
        <p:sp>
          <p:nvSpPr>
            <p:cNvPr id="414" name="Google Shape;414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17" name="Google Shape;417;p38"/>
          <p:cNvGrpSpPr/>
          <p:nvPr/>
        </p:nvGrpSpPr>
        <p:grpSpPr>
          <a:xfrm>
            <a:off x="3004401" y="1887274"/>
            <a:ext cx="358351" cy="298118"/>
            <a:chOff x="1926350" y="995225"/>
            <a:chExt cx="428650" cy="356600"/>
          </a:xfrm>
        </p:grpSpPr>
        <p:sp>
          <p:nvSpPr>
            <p:cNvPr id="418" name="Google Shape;418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22" name="Google Shape;422;p38"/>
          <p:cNvSpPr/>
          <p:nvPr/>
        </p:nvSpPr>
        <p:spPr>
          <a:xfrm>
            <a:off x="3572085" y="1862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3" name="Google Shape;423;p38"/>
          <p:cNvSpPr/>
          <p:nvPr/>
        </p:nvSpPr>
        <p:spPr>
          <a:xfrm>
            <a:off x="4136157" y="1879657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4" name="Google Shape;424;p38"/>
          <p:cNvSpPr/>
          <p:nvPr/>
        </p:nvSpPr>
        <p:spPr>
          <a:xfrm>
            <a:off x="4704804" y="1882207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5" name="Google Shape;425;p38"/>
          <p:cNvSpPr/>
          <p:nvPr/>
        </p:nvSpPr>
        <p:spPr>
          <a:xfrm>
            <a:off x="5279576" y="1885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26" name="Google Shape;426;p38"/>
          <p:cNvGrpSpPr/>
          <p:nvPr/>
        </p:nvGrpSpPr>
        <p:grpSpPr>
          <a:xfrm>
            <a:off x="5826632" y="1864828"/>
            <a:ext cx="349155" cy="349657"/>
            <a:chOff x="5302225" y="968375"/>
            <a:chExt cx="417650" cy="418250"/>
          </a:xfrm>
        </p:grpSpPr>
        <p:sp>
          <p:nvSpPr>
            <p:cNvPr id="427" name="Google Shape;427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29" name="Google Shape;429;p38"/>
          <p:cNvGrpSpPr/>
          <p:nvPr/>
        </p:nvGrpSpPr>
        <p:grpSpPr>
          <a:xfrm>
            <a:off x="6348296" y="1825515"/>
            <a:ext cx="432881" cy="421637"/>
            <a:chOff x="5926225" y="921350"/>
            <a:chExt cx="517800" cy="504350"/>
          </a:xfrm>
        </p:grpSpPr>
        <p:sp>
          <p:nvSpPr>
            <p:cNvPr id="430" name="Google Shape;43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32" name="Google Shape;432;p38"/>
          <p:cNvGrpSpPr/>
          <p:nvPr/>
        </p:nvGrpSpPr>
        <p:grpSpPr>
          <a:xfrm>
            <a:off x="6926118" y="1833686"/>
            <a:ext cx="404290" cy="405314"/>
            <a:chOff x="6617400" y="931125"/>
            <a:chExt cx="483600" cy="484825"/>
          </a:xfrm>
        </p:grpSpPr>
        <p:sp>
          <p:nvSpPr>
            <p:cNvPr id="433" name="Google Shape;433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35" name="Google Shape;435;p38"/>
          <p:cNvGrpSpPr/>
          <p:nvPr/>
        </p:nvGrpSpPr>
        <p:grpSpPr>
          <a:xfrm>
            <a:off x="1861525" y="2463049"/>
            <a:ext cx="389994" cy="273623"/>
            <a:chOff x="559275" y="1683950"/>
            <a:chExt cx="466500" cy="327300"/>
          </a:xfrm>
        </p:grpSpPr>
        <p:sp>
          <p:nvSpPr>
            <p:cNvPr id="436" name="Google Shape;436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38" name="Google Shape;438;p38"/>
          <p:cNvGrpSpPr/>
          <p:nvPr/>
        </p:nvGrpSpPr>
        <p:grpSpPr>
          <a:xfrm>
            <a:off x="2425052" y="2408958"/>
            <a:ext cx="389994" cy="381822"/>
            <a:chOff x="1233350" y="1619250"/>
            <a:chExt cx="466500" cy="456725"/>
          </a:xfrm>
        </p:grpSpPr>
        <p:sp>
          <p:nvSpPr>
            <p:cNvPr id="439" name="Google Shape;439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43" name="Google Shape;443;p38"/>
          <p:cNvGrpSpPr/>
          <p:nvPr/>
        </p:nvGrpSpPr>
        <p:grpSpPr>
          <a:xfrm>
            <a:off x="3000827" y="2417110"/>
            <a:ext cx="365499" cy="365499"/>
            <a:chOff x="1922075" y="1629000"/>
            <a:chExt cx="437200" cy="437200"/>
          </a:xfrm>
        </p:grpSpPr>
        <p:sp>
          <p:nvSpPr>
            <p:cNvPr id="444" name="Google Shape;444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46" name="Google Shape;446;p38"/>
          <p:cNvGrpSpPr/>
          <p:nvPr/>
        </p:nvGrpSpPr>
        <p:grpSpPr>
          <a:xfrm>
            <a:off x="3562828" y="2415585"/>
            <a:ext cx="368551" cy="368551"/>
            <a:chOff x="2594325" y="1627175"/>
            <a:chExt cx="440850" cy="440850"/>
          </a:xfrm>
        </p:grpSpPr>
        <p:sp>
          <p:nvSpPr>
            <p:cNvPr id="447" name="Google Shape;447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50" name="Google Shape;450;p38"/>
          <p:cNvSpPr/>
          <p:nvPr/>
        </p:nvSpPr>
        <p:spPr>
          <a:xfrm>
            <a:off x="4142783" y="2431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51" name="Google Shape;451;p38"/>
          <p:cNvGrpSpPr/>
          <p:nvPr/>
        </p:nvGrpSpPr>
        <p:grpSpPr>
          <a:xfrm>
            <a:off x="4724596" y="2388018"/>
            <a:ext cx="299121" cy="423685"/>
            <a:chOff x="3984000" y="1594200"/>
            <a:chExt cx="357800" cy="506800"/>
          </a:xfrm>
        </p:grpSpPr>
        <p:sp>
          <p:nvSpPr>
            <p:cNvPr id="452" name="Google Shape;452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5240637" y="2478869"/>
            <a:ext cx="394090" cy="241980"/>
            <a:chOff x="4601275" y="1702875"/>
            <a:chExt cx="471400" cy="289450"/>
          </a:xfrm>
        </p:grpSpPr>
        <p:sp>
          <p:nvSpPr>
            <p:cNvPr id="455" name="Google Shape;455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0" name="Google Shape;460;p38"/>
          <p:cNvGrpSpPr/>
          <p:nvPr/>
        </p:nvGrpSpPr>
        <p:grpSpPr>
          <a:xfrm>
            <a:off x="5823058" y="2419659"/>
            <a:ext cx="356303" cy="360400"/>
            <a:chOff x="5297950" y="1632050"/>
            <a:chExt cx="426200" cy="431100"/>
          </a:xfrm>
        </p:grpSpPr>
        <p:sp>
          <p:nvSpPr>
            <p:cNvPr id="461" name="Google Shape;461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3" name="Google Shape;463;p38"/>
          <p:cNvGrpSpPr/>
          <p:nvPr/>
        </p:nvGrpSpPr>
        <p:grpSpPr>
          <a:xfrm>
            <a:off x="6385561" y="2408958"/>
            <a:ext cx="358351" cy="381822"/>
            <a:chOff x="5970800" y="1619250"/>
            <a:chExt cx="428650" cy="456725"/>
          </a:xfrm>
        </p:grpSpPr>
        <p:sp>
          <p:nvSpPr>
            <p:cNvPr id="464" name="Google Shape;464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6932765" y="2404360"/>
            <a:ext cx="401719" cy="366502"/>
            <a:chOff x="6625350" y="1613750"/>
            <a:chExt cx="480525" cy="438400"/>
          </a:xfrm>
        </p:grpSpPr>
        <p:sp>
          <p:nvSpPr>
            <p:cNvPr id="470" name="Google Shape;470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5" name="Google Shape;475;p38"/>
          <p:cNvGrpSpPr/>
          <p:nvPr/>
        </p:nvGrpSpPr>
        <p:grpSpPr>
          <a:xfrm>
            <a:off x="1904914" y="3000555"/>
            <a:ext cx="303217" cy="325685"/>
            <a:chOff x="611175" y="2326900"/>
            <a:chExt cx="362700" cy="389575"/>
          </a:xfrm>
        </p:grpSpPr>
        <p:sp>
          <p:nvSpPr>
            <p:cNvPr id="476" name="Google Shape;476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0" name="Google Shape;480;p38"/>
          <p:cNvSpPr/>
          <p:nvPr/>
        </p:nvSpPr>
        <p:spPr>
          <a:xfrm>
            <a:off x="2460310" y="3003682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1" name="Google Shape;481;p38"/>
          <p:cNvSpPr/>
          <p:nvPr/>
        </p:nvSpPr>
        <p:spPr>
          <a:xfrm>
            <a:off x="3023858" y="3003682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2" name="Google Shape;482;p38"/>
          <p:cNvSpPr/>
          <p:nvPr/>
        </p:nvSpPr>
        <p:spPr>
          <a:xfrm>
            <a:off x="3587407" y="3003682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83" name="Google Shape;483;p38"/>
          <p:cNvGrpSpPr/>
          <p:nvPr/>
        </p:nvGrpSpPr>
        <p:grpSpPr>
          <a:xfrm>
            <a:off x="4225378" y="2948493"/>
            <a:ext cx="170502" cy="425733"/>
            <a:chOff x="3386850" y="2264625"/>
            <a:chExt cx="203950" cy="509250"/>
          </a:xfrm>
        </p:grpSpPr>
        <p:sp>
          <p:nvSpPr>
            <p:cNvPr id="484" name="Google Shape;484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86" name="Google Shape;486;p38"/>
          <p:cNvGrpSpPr/>
          <p:nvPr/>
        </p:nvGrpSpPr>
        <p:grpSpPr>
          <a:xfrm>
            <a:off x="5367752" y="3002603"/>
            <a:ext cx="139863" cy="317513"/>
            <a:chOff x="4753325" y="2329350"/>
            <a:chExt cx="167300" cy="379800"/>
          </a:xfrm>
        </p:grpSpPr>
        <p:sp>
          <p:nvSpPr>
            <p:cNvPr id="487" name="Google Shape;487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>
            <a:off x="4801653" y="2950520"/>
            <a:ext cx="145004" cy="421657"/>
            <a:chOff x="4076175" y="2267050"/>
            <a:chExt cx="173450" cy="504375"/>
          </a:xfrm>
        </p:grpSpPr>
        <p:sp>
          <p:nvSpPr>
            <p:cNvPr id="490" name="Google Shape;490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92" name="Google Shape;492;p38"/>
          <p:cNvSpPr/>
          <p:nvPr/>
        </p:nvSpPr>
        <p:spPr>
          <a:xfrm>
            <a:off x="5841600" y="2995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93" name="Google Shape;493;p38"/>
          <p:cNvGrpSpPr/>
          <p:nvPr/>
        </p:nvGrpSpPr>
        <p:grpSpPr>
          <a:xfrm>
            <a:off x="6389134" y="3001056"/>
            <a:ext cx="351204" cy="324661"/>
            <a:chOff x="5975075" y="2327500"/>
            <a:chExt cx="420100" cy="388350"/>
          </a:xfrm>
        </p:grpSpPr>
        <p:sp>
          <p:nvSpPr>
            <p:cNvPr id="494" name="Google Shape;494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96" name="Google Shape;496;p38"/>
          <p:cNvGrpSpPr/>
          <p:nvPr/>
        </p:nvGrpSpPr>
        <p:grpSpPr>
          <a:xfrm>
            <a:off x="7020545" y="2991358"/>
            <a:ext cx="215437" cy="351204"/>
            <a:chOff x="6730350" y="2315900"/>
            <a:chExt cx="257700" cy="420100"/>
          </a:xfrm>
        </p:grpSpPr>
        <p:sp>
          <p:nvSpPr>
            <p:cNvPr id="497" name="Google Shape;497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2001890" y="3527840"/>
            <a:ext cx="109265" cy="398166"/>
            <a:chOff x="727175" y="2957625"/>
            <a:chExt cx="130700" cy="476275"/>
          </a:xfrm>
        </p:grpSpPr>
        <p:sp>
          <p:nvSpPr>
            <p:cNvPr id="503" name="Google Shape;503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05" name="Google Shape;505;p38"/>
          <p:cNvSpPr/>
          <p:nvPr/>
        </p:nvSpPr>
        <p:spPr>
          <a:xfrm>
            <a:off x="3016208" y="3512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6" name="Google Shape;506;p38"/>
          <p:cNvSpPr/>
          <p:nvPr/>
        </p:nvSpPr>
        <p:spPr>
          <a:xfrm>
            <a:off x="2496050" y="3512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07" name="Google Shape;507;p38"/>
          <p:cNvGrpSpPr/>
          <p:nvPr/>
        </p:nvGrpSpPr>
        <p:grpSpPr>
          <a:xfrm>
            <a:off x="3553632" y="3540590"/>
            <a:ext cx="386943" cy="372647"/>
            <a:chOff x="2583325" y="2972875"/>
            <a:chExt cx="462850" cy="445750"/>
          </a:xfrm>
        </p:grpSpPr>
        <p:sp>
          <p:nvSpPr>
            <p:cNvPr id="508" name="Google Shape;508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10" name="Google Shape;510;p38"/>
          <p:cNvGrpSpPr/>
          <p:nvPr/>
        </p:nvGrpSpPr>
        <p:grpSpPr>
          <a:xfrm>
            <a:off x="4103886" y="3596246"/>
            <a:ext cx="413486" cy="261354"/>
            <a:chOff x="3241525" y="3039450"/>
            <a:chExt cx="494600" cy="312625"/>
          </a:xfrm>
        </p:grpSpPr>
        <p:sp>
          <p:nvSpPr>
            <p:cNvPr id="511" name="Google Shape;511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13" name="Google Shape;513;p38"/>
          <p:cNvSpPr/>
          <p:nvPr/>
        </p:nvSpPr>
        <p:spPr>
          <a:xfrm>
            <a:off x="5260180" y="3549381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14" name="Google Shape;514;p38"/>
          <p:cNvGrpSpPr/>
          <p:nvPr/>
        </p:nvGrpSpPr>
        <p:grpSpPr>
          <a:xfrm>
            <a:off x="5787319" y="3568680"/>
            <a:ext cx="427781" cy="316489"/>
            <a:chOff x="5255200" y="3006475"/>
            <a:chExt cx="511700" cy="378575"/>
          </a:xfrm>
        </p:grpSpPr>
        <p:sp>
          <p:nvSpPr>
            <p:cNvPr id="515" name="Google Shape;515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4701104" y="3550308"/>
            <a:ext cx="346104" cy="353231"/>
            <a:chOff x="3955900" y="2984500"/>
            <a:chExt cx="414000" cy="422525"/>
          </a:xfrm>
        </p:grpSpPr>
        <p:sp>
          <p:nvSpPr>
            <p:cNvPr id="518" name="Google Shape;518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21" name="Google Shape;521;p38"/>
          <p:cNvSpPr/>
          <p:nvPr/>
        </p:nvSpPr>
        <p:spPr>
          <a:xfrm>
            <a:off x="1865117" y="4138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2" name="Google Shape;522;p38"/>
          <p:cNvSpPr/>
          <p:nvPr/>
        </p:nvSpPr>
        <p:spPr>
          <a:xfrm>
            <a:off x="6430165" y="3533037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23" name="Google Shape;523;p38"/>
          <p:cNvGrpSpPr/>
          <p:nvPr/>
        </p:nvGrpSpPr>
        <p:grpSpPr>
          <a:xfrm>
            <a:off x="6996050" y="3545188"/>
            <a:ext cx="264427" cy="375719"/>
            <a:chOff x="6701050" y="2978375"/>
            <a:chExt cx="316300" cy="449425"/>
          </a:xfrm>
        </p:grpSpPr>
        <p:sp>
          <p:nvSpPr>
            <p:cNvPr id="524" name="Google Shape;524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26" name="Google Shape;526;p38"/>
          <p:cNvGrpSpPr/>
          <p:nvPr/>
        </p:nvGrpSpPr>
        <p:grpSpPr>
          <a:xfrm>
            <a:off x="2431678" y="4163849"/>
            <a:ext cx="376743" cy="253203"/>
            <a:chOff x="1241275" y="3718400"/>
            <a:chExt cx="450650" cy="302875"/>
          </a:xfrm>
        </p:grpSpPr>
        <p:sp>
          <p:nvSpPr>
            <p:cNvPr id="527" name="Google Shape;527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31" name="Google Shape;531;p38"/>
          <p:cNvGrpSpPr/>
          <p:nvPr/>
        </p:nvGrpSpPr>
        <p:grpSpPr>
          <a:xfrm>
            <a:off x="3000324" y="4144453"/>
            <a:ext cx="366502" cy="292496"/>
            <a:chOff x="1921475" y="3695200"/>
            <a:chExt cx="438400" cy="349875"/>
          </a:xfrm>
        </p:grpSpPr>
        <p:sp>
          <p:nvSpPr>
            <p:cNvPr id="532" name="Google Shape;532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3567426" y="4139855"/>
            <a:ext cx="359355" cy="301190"/>
            <a:chOff x="2599825" y="3689700"/>
            <a:chExt cx="429850" cy="360275"/>
          </a:xfrm>
        </p:grpSpPr>
        <p:sp>
          <p:nvSpPr>
            <p:cNvPr id="536" name="Google Shape;536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4148300" y="4108714"/>
            <a:ext cx="324661" cy="338956"/>
            <a:chOff x="3294650" y="3652450"/>
            <a:chExt cx="388350" cy="405450"/>
          </a:xfrm>
        </p:grpSpPr>
        <p:sp>
          <p:nvSpPr>
            <p:cNvPr id="539" name="Google Shape;539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42" name="Google Shape;542;p38"/>
          <p:cNvGrpSpPr/>
          <p:nvPr/>
        </p:nvGrpSpPr>
        <p:grpSpPr>
          <a:xfrm>
            <a:off x="4684781" y="4151600"/>
            <a:ext cx="378750" cy="277698"/>
            <a:chOff x="3936375" y="3703750"/>
            <a:chExt cx="453050" cy="332175"/>
          </a:xfrm>
        </p:grpSpPr>
        <p:sp>
          <p:nvSpPr>
            <p:cNvPr id="543" name="Google Shape;543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5248307" y="4151600"/>
            <a:ext cx="378750" cy="277698"/>
            <a:chOff x="4610450" y="3703750"/>
            <a:chExt cx="453050" cy="332175"/>
          </a:xfrm>
        </p:grpSpPr>
        <p:sp>
          <p:nvSpPr>
            <p:cNvPr id="549" name="Google Shape;549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51" name="Google Shape;551;p38"/>
          <p:cNvGrpSpPr/>
          <p:nvPr/>
        </p:nvGrpSpPr>
        <p:grpSpPr>
          <a:xfrm>
            <a:off x="5825107" y="4123532"/>
            <a:ext cx="352207" cy="333836"/>
            <a:chOff x="5300400" y="3670175"/>
            <a:chExt cx="421300" cy="399325"/>
          </a:xfrm>
        </p:grpSpPr>
        <p:sp>
          <p:nvSpPr>
            <p:cNvPr id="552" name="Google Shape;552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57" name="Google Shape;557;p38"/>
          <p:cNvSpPr/>
          <p:nvPr/>
        </p:nvSpPr>
        <p:spPr>
          <a:xfrm>
            <a:off x="6368905" y="4094558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58" name="Google Shape;558;p38"/>
          <p:cNvGrpSpPr/>
          <p:nvPr/>
        </p:nvGrpSpPr>
        <p:grpSpPr>
          <a:xfrm>
            <a:off x="6957259" y="4119435"/>
            <a:ext cx="342008" cy="342028"/>
            <a:chOff x="6654650" y="3665275"/>
            <a:chExt cx="409100" cy="409125"/>
          </a:xfrm>
        </p:grpSpPr>
        <p:sp>
          <p:nvSpPr>
            <p:cNvPr id="559" name="Google Shape;559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61" name="Google Shape;561;p38"/>
          <p:cNvGrpSpPr/>
          <p:nvPr/>
        </p:nvGrpSpPr>
        <p:grpSpPr>
          <a:xfrm>
            <a:off x="1871224" y="4668666"/>
            <a:ext cx="370599" cy="370620"/>
            <a:chOff x="570875" y="4322250"/>
            <a:chExt cx="443300" cy="443325"/>
          </a:xfrm>
        </p:grpSpPr>
        <p:sp>
          <p:nvSpPr>
            <p:cNvPr id="562" name="Google Shape;562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66" name="Google Shape;566;p38"/>
          <p:cNvSpPr/>
          <p:nvPr/>
        </p:nvSpPr>
        <p:spPr>
          <a:xfrm>
            <a:off x="2419469" y="4740790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67" name="Google Shape;567;p38"/>
          <p:cNvGrpSpPr/>
          <p:nvPr/>
        </p:nvGrpSpPr>
        <p:grpSpPr>
          <a:xfrm>
            <a:off x="3048812" y="4641120"/>
            <a:ext cx="269526" cy="425712"/>
            <a:chOff x="1979475" y="4289300"/>
            <a:chExt cx="322400" cy="509225"/>
          </a:xfrm>
        </p:grpSpPr>
        <p:sp>
          <p:nvSpPr>
            <p:cNvPr id="568" name="Google Shape;568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71" name="Google Shape;571;p38"/>
          <p:cNvGrpSpPr/>
          <p:nvPr/>
        </p:nvGrpSpPr>
        <p:grpSpPr>
          <a:xfrm>
            <a:off x="3588346" y="4646721"/>
            <a:ext cx="318014" cy="414510"/>
            <a:chOff x="2624850" y="4296000"/>
            <a:chExt cx="380400" cy="495825"/>
          </a:xfrm>
        </p:grpSpPr>
        <p:sp>
          <p:nvSpPr>
            <p:cNvPr id="572" name="Google Shape;572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75" name="Google Shape;575;p38"/>
          <p:cNvSpPr/>
          <p:nvPr/>
        </p:nvSpPr>
        <p:spPr>
          <a:xfrm>
            <a:off x="4704304" y="4684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6" name="Google Shape;576;p38"/>
          <p:cNvSpPr/>
          <p:nvPr/>
        </p:nvSpPr>
        <p:spPr>
          <a:xfrm>
            <a:off x="4140755" y="4705572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5266305" y="4682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78" name="Google Shape;578;p38"/>
          <p:cNvGrpSpPr/>
          <p:nvPr/>
        </p:nvGrpSpPr>
        <p:grpSpPr>
          <a:xfrm>
            <a:off x="5804687" y="4687561"/>
            <a:ext cx="393045" cy="332833"/>
            <a:chOff x="5275975" y="4344850"/>
            <a:chExt cx="470150" cy="398125"/>
          </a:xfrm>
        </p:grpSpPr>
        <p:sp>
          <p:nvSpPr>
            <p:cNvPr id="579" name="Google Shape;579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82" name="Google Shape;582;p38"/>
          <p:cNvSpPr/>
          <p:nvPr/>
        </p:nvSpPr>
        <p:spPr>
          <a:xfrm>
            <a:off x="6388301" y="4677503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83" name="Google Shape;583;p38"/>
          <p:cNvGrpSpPr/>
          <p:nvPr/>
        </p:nvGrpSpPr>
        <p:grpSpPr>
          <a:xfrm>
            <a:off x="6947038" y="4660515"/>
            <a:ext cx="362448" cy="386922"/>
            <a:chOff x="6642425" y="4312500"/>
            <a:chExt cx="433550" cy="462825"/>
          </a:xfrm>
        </p:grpSpPr>
        <p:sp>
          <p:nvSpPr>
            <p:cNvPr id="584" name="Google Shape;584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87" name="Google Shape;587;p38"/>
          <p:cNvSpPr/>
          <p:nvPr/>
        </p:nvSpPr>
        <p:spPr>
          <a:xfrm>
            <a:off x="1823776" y="5280344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88" name="Google Shape;588;p38"/>
          <p:cNvGrpSpPr/>
          <p:nvPr/>
        </p:nvGrpSpPr>
        <p:grpSpPr>
          <a:xfrm>
            <a:off x="2434228" y="5234765"/>
            <a:ext cx="371623" cy="365499"/>
            <a:chOff x="1244325" y="4999400"/>
            <a:chExt cx="444525" cy="437200"/>
          </a:xfrm>
        </p:grpSpPr>
        <p:sp>
          <p:nvSpPr>
            <p:cNvPr id="589" name="Google Shape;589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3030944" y="5223018"/>
            <a:ext cx="305265" cy="388970"/>
            <a:chOff x="1958100" y="4985350"/>
            <a:chExt cx="365150" cy="465275"/>
          </a:xfrm>
        </p:grpSpPr>
        <p:sp>
          <p:nvSpPr>
            <p:cNvPr id="595" name="Google Shape;595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3572002" y="5237816"/>
            <a:ext cx="350200" cy="359877"/>
            <a:chOff x="2605300" y="5003050"/>
            <a:chExt cx="418900" cy="430475"/>
          </a:xfrm>
        </p:grpSpPr>
        <p:sp>
          <p:nvSpPr>
            <p:cNvPr id="599" name="Google Shape;599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02" name="Google Shape;602;p38"/>
          <p:cNvGrpSpPr/>
          <p:nvPr/>
        </p:nvGrpSpPr>
        <p:grpSpPr>
          <a:xfrm>
            <a:off x="4101337" y="5245486"/>
            <a:ext cx="418585" cy="344056"/>
            <a:chOff x="3238475" y="5012225"/>
            <a:chExt cx="500700" cy="411550"/>
          </a:xfrm>
        </p:grpSpPr>
        <p:sp>
          <p:nvSpPr>
            <p:cNvPr id="603" name="Google Shape;603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08" name="Google Shape;608;p38"/>
          <p:cNvGrpSpPr/>
          <p:nvPr/>
        </p:nvGrpSpPr>
        <p:grpSpPr>
          <a:xfrm>
            <a:off x="5207970" y="5208723"/>
            <a:ext cx="459424" cy="417561"/>
            <a:chOff x="4562200" y="4968250"/>
            <a:chExt cx="549550" cy="499475"/>
          </a:xfrm>
        </p:grpSpPr>
        <p:sp>
          <p:nvSpPr>
            <p:cNvPr id="609" name="Google Shape;609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14" name="Google Shape;614;p38"/>
          <p:cNvGrpSpPr/>
          <p:nvPr/>
        </p:nvGrpSpPr>
        <p:grpSpPr>
          <a:xfrm>
            <a:off x="4714898" y="5232214"/>
            <a:ext cx="318516" cy="370076"/>
            <a:chOff x="3972400" y="4996350"/>
            <a:chExt cx="381000" cy="442675"/>
          </a:xfrm>
        </p:grpSpPr>
        <p:sp>
          <p:nvSpPr>
            <p:cNvPr id="615" name="Google Shape;615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17" name="Google Shape;617;p38"/>
          <p:cNvGrpSpPr/>
          <p:nvPr/>
        </p:nvGrpSpPr>
        <p:grpSpPr>
          <a:xfrm>
            <a:off x="5775593" y="5201073"/>
            <a:ext cx="451252" cy="432860"/>
            <a:chOff x="5241175" y="4959100"/>
            <a:chExt cx="539775" cy="517775"/>
          </a:xfrm>
        </p:grpSpPr>
        <p:sp>
          <p:nvSpPr>
            <p:cNvPr id="618" name="Google Shape;618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24" name="Google Shape;624;p38"/>
          <p:cNvSpPr/>
          <p:nvPr/>
        </p:nvSpPr>
        <p:spPr>
          <a:xfrm>
            <a:off x="6366355" y="5307913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25" name="Google Shape;625;p38"/>
          <p:cNvGrpSpPr/>
          <p:nvPr/>
        </p:nvGrpSpPr>
        <p:grpSpPr>
          <a:xfrm>
            <a:off x="6982777" y="5265382"/>
            <a:ext cx="289444" cy="332832"/>
            <a:chOff x="6685175" y="5036025"/>
            <a:chExt cx="346225" cy="398125"/>
          </a:xfrm>
        </p:grpSpPr>
        <p:sp>
          <p:nvSpPr>
            <p:cNvPr id="626" name="Google Shape;626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31" name="Google Shape;631;p38"/>
          <p:cNvGrpSpPr/>
          <p:nvPr/>
        </p:nvGrpSpPr>
        <p:grpSpPr>
          <a:xfrm>
            <a:off x="7883618" y="2789599"/>
            <a:ext cx="432570" cy="421334"/>
            <a:chOff x="5926225" y="921350"/>
            <a:chExt cx="517800" cy="504350"/>
          </a:xfrm>
        </p:grpSpPr>
        <p:sp>
          <p:nvSpPr>
            <p:cNvPr id="632" name="Google Shape;632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34" name="Google Shape;634;p38"/>
          <p:cNvSpPr/>
          <p:nvPr/>
        </p:nvSpPr>
        <p:spPr>
          <a:xfrm>
            <a:off x="8077538" y="3025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35" name="Google Shape;635;p38"/>
          <p:cNvGrpSpPr/>
          <p:nvPr/>
        </p:nvGrpSpPr>
        <p:grpSpPr>
          <a:xfrm>
            <a:off x="8768605" y="2768979"/>
            <a:ext cx="432570" cy="421334"/>
            <a:chOff x="5926225" y="921350"/>
            <a:chExt cx="517800" cy="504350"/>
          </a:xfrm>
        </p:grpSpPr>
        <p:sp>
          <p:nvSpPr>
            <p:cNvPr id="636" name="Google Shape;63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38" name="Google Shape;638;p38"/>
          <p:cNvSpPr/>
          <p:nvPr/>
        </p:nvSpPr>
        <p:spPr>
          <a:xfrm>
            <a:off x="8962526" y="3005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39" name="Google Shape;639;p38"/>
          <p:cNvGrpSpPr/>
          <p:nvPr/>
        </p:nvGrpSpPr>
        <p:grpSpPr>
          <a:xfrm>
            <a:off x="7883886" y="3518022"/>
            <a:ext cx="1075937" cy="1047989"/>
            <a:chOff x="5926225" y="921350"/>
            <a:chExt cx="517800" cy="504350"/>
          </a:xfrm>
        </p:grpSpPr>
        <p:sp>
          <p:nvSpPr>
            <p:cNvPr id="640" name="Google Shape;64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42" name="Google Shape;642;p38"/>
          <p:cNvSpPr/>
          <p:nvPr/>
        </p:nvSpPr>
        <p:spPr>
          <a:xfrm>
            <a:off x="8366198" y="4105119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3" name="Google Shape;643;p38"/>
          <p:cNvSpPr txBox="1"/>
          <p:nvPr/>
        </p:nvSpPr>
        <p:spPr>
          <a:xfrm>
            <a:off x="7772575" y="1224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SzPts val="1100"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SzPts val="11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285750"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285750"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285750"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SzPts val="1100"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4" name="Google Shape;644;p38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9"/>
          <p:cNvSpPr txBox="1"/>
          <p:nvPr/>
        </p:nvSpPr>
        <p:spPr>
          <a:xfrm>
            <a:off x="3687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sz="18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SzPts val="1100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https://twitter.com/googledocs/status/730087240156643328</a:t>
            </a: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SzPts val="1100"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0" name="Google Shape;650;p39"/>
          <p:cNvSpPr txBox="1"/>
          <p:nvPr/>
        </p:nvSpPr>
        <p:spPr>
          <a:xfrm>
            <a:off x="2332100" y="2983850"/>
            <a:ext cx="76083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4800">
                <a:solidFill>
                  <a:srgbClr val="2185C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2185C5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2185C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1" name="Google Shape;651;p39"/>
          <p:cNvSpPr txBox="1"/>
          <p:nvPr/>
        </p:nvSpPr>
        <p:spPr>
          <a:xfrm>
            <a:off x="2172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100"/>
            </a:pPr>
            <a:r>
              <a:rPr lang="en" sz="9600">
                <a:solidFill>
                  <a:srgbClr val="FF9715"/>
                </a:solidFill>
              </a:rPr>
              <a:t>😉</a:t>
            </a:r>
            <a:endParaRPr sz="9600">
              <a:solidFill>
                <a:srgbClr val="FF9715"/>
              </a:solidFill>
            </a:endParaRPr>
          </a:p>
        </p:txBody>
      </p:sp>
      <p:sp>
        <p:nvSpPr>
          <p:cNvPr id="652" name="Google Shape;652;p39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2440025" y="587125"/>
            <a:ext cx="5561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>
                <a:solidFill>
                  <a:srgbClr val="7ECEFD"/>
                </a:solidFill>
              </a:rPr>
              <a:t>Hello!</a:t>
            </a:r>
            <a:endParaRPr sz="6000">
              <a:solidFill>
                <a:srgbClr val="7ECEFD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2440025" y="1957950"/>
            <a:ext cx="5561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4800" b="1">
                <a:solidFill>
                  <a:srgbClr val="2185C5"/>
                </a:solidFill>
              </a:rPr>
              <a:t>I am Jayden Smith</a:t>
            </a:r>
            <a:endParaRPr sz="4800" b="1">
              <a:solidFill>
                <a:srgbClr val="2185C5"/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2440025" y="3297675"/>
            <a:ext cx="5561100" cy="26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/>
              <a:t>I am here because I love to give presentations. </a:t>
            </a: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lang="en" sz="2400"/>
              <a:t>You can find me at:</a:t>
            </a:r>
            <a:endParaRPr sz="2400"/>
          </a:p>
          <a:p>
            <a:pPr marL="0" indent="0">
              <a:buNone/>
            </a:pPr>
            <a:r>
              <a:rPr lang="en" sz="2400"/>
              <a:t>@username</a:t>
            </a:r>
            <a:endParaRPr sz="2400"/>
          </a:p>
        </p:txBody>
      </p:sp>
      <p:pic>
        <p:nvPicPr>
          <p:cNvPr id="105" name="Google Shape;105;p14" descr="cat_bn.jpg"/>
          <p:cNvPicPr preferRelativeResize="0"/>
          <p:nvPr/>
        </p:nvPicPr>
        <p:blipFill rotWithShape="1">
          <a:blip r:embed="rId3">
            <a:alphaModFix/>
          </a:blip>
          <a:srcRect l="41832" r="32044" b="1419"/>
          <a:stretch/>
        </p:blipFill>
        <p:spPr>
          <a:xfrm>
            <a:off x="8876500" y="0"/>
            <a:ext cx="1791500" cy="676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2209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>
                <a:solidFill>
                  <a:srgbClr val="7ECEFD"/>
                </a:solidFill>
              </a:rPr>
              <a:t>1.</a:t>
            </a:r>
            <a:endParaRPr sz="7200">
              <a:solidFill>
                <a:srgbClr val="7ECEFD"/>
              </a:solidFill>
            </a:endParaRPr>
          </a:p>
          <a:p>
            <a:r>
              <a:rPr lang="en"/>
              <a:t>TRANSITION HEADLINE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2209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Let’s start with the first set of slides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152387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3234425" y="2882400"/>
            <a:ext cx="57237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152387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2417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This is a slide title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2417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Here you have a list of items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And some text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But remember not to overload your slides with content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2417700" y="3550"/>
            <a:ext cx="3232500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2302225" y="3177925"/>
            <a:ext cx="662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>
                <a:solidFill>
                  <a:srgbClr val="FFFFFF"/>
                </a:solidFill>
              </a:rPr>
              <a:t>Big concept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4294967295"/>
          </p:nvPr>
        </p:nvSpPr>
        <p:spPr>
          <a:xfrm>
            <a:off x="2302225" y="4929750"/>
            <a:ext cx="6623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>
                <a:solidFill>
                  <a:schemeClr val="lt1"/>
                </a:solidFill>
              </a:rPr>
              <a:t>Bring the attention of your audience over a key concept using icons or illustrations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>
            <a:off x="2916061" y="448355"/>
            <a:ext cx="2235784" cy="2235777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2417625" y="2286000"/>
            <a:ext cx="3136800" cy="22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White</a:t>
            </a:r>
            <a:endParaRPr b="1"/>
          </a:p>
          <a:p>
            <a:pPr marL="0" indent="0"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2417700" y="9604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You can also split your content</a:t>
            </a: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2"/>
          </p:nvPr>
        </p:nvSpPr>
        <p:spPr>
          <a:xfrm>
            <a:off x="5743453" y="2286000"/>
            <a:ext cx="3136800" cy="22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Black</a:t>
            </a:r>
            <a:endParaRPr b="1"/>
          </a:p>
          <a:p>
            <a:pPr marL="0" indent="0"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2417700" y="5794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In two or three columns</a:t>
            </a: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2417700" y="2133600"/>
            <a:ext cx="2371200" cy="18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Yellow</a:t>
            </a:r>
            <a:endParaRPr b="1"/>
          </a:p>
          <a:p>
            <a:pPr marL="0" indent="0"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4910401" y="2133600"/>
            <a:ext cx="2371200" cy="18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Blue</a:t>
            </a:r>
            <a:endParaRPr b="1"/>
          </a:p>
          <a:p>
            <a:pPr marL="0" indent="0"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3"/>
          </p:nvPr>
        </p:nvSpPr>
        <p:spPr>
          <a:xfrm>
            <a:off x="7403102" y="2133600"/>
            <a:ext cx="2371200" cy="18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Red</a:t>
            </a:r>
            <a:endParaRPr b="1"/>
          </a:p>
          <a:p>
            <a:pPr marL="0" indent="0"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tonio · SlidesCarnival (2)" id="{ABAC177A-BE0C-7647-998E-AB3F500D9085}" vid="{A93B09FC-A285-034B-86E2-9597E1FE2A1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Antonio template</Template>
  <TotalTime>20</TotalTime>
  <Words>1079</Words>
  <Application>Microsoft Macintosh PowerPoint</Application>
  <PresentationFormat>Widescreen</PresentationFormat>
  <Paragraphs>177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Lato</vt:lpstr>
      <vt:lpstr>Raleway</vt:lpstr>
      <vt:lpstr>Antonio template</vt:lpstr>
      <vt:lpstr>THIS IS YOUR PRESENTATION TITLE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Lydia Chen</dc:creator>
  <cp:lastModifiedBy>Lydia Chen</cp:lastModifiedBy>
  <cp:revision>2</cp:revision>
  <dcterms:created xsi:type="dcterms:W3CDTF">2019-05-16T09:18:39Z</dcterms:created>
  <dcterms:modified xsi:type="dcterms:W3CDTF">2019-05-16T09:39:06Z</dcterms:modified>
</cp:coreProperties>
</file>