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256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4238C-B20C-437C-BAE5-6C550AC43892}" type="datetimeFigureOut">
              <a:rPr lang="fr-FR" smtClean="0"/>
              <a:pPr/>
              <a:t>08/06/2023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B3E8B-78FB-40A2-BE22-B321DCABE2E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17AA33C-C088-4AED-A94D-C035F672B0CC}" type="datetime1">
              <a:rPr lang="fr-FR" smtClean="0"/>
              <a:pPr/>
              <a:t>08/06/2023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3B4F-631D-44C0-BAA0-9B768AE634B2}" type="datetime1">
              <a:rPr lang="fr-FR" smtClean="0"/>
              <a:pPr/>
              <a:t>08/06/2023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D1E3-9DE3-43F9-A525-E82127F2AF96}" type="datetime1">
              <a:rPr lang="fr-FR" smtClean="0"/>
              <a:pPr/>
              <a:t>08/06/2023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EFA980-D302-43CD-9C75-11FB601DF1DF}" type="datetime1">
              <a:rPr lang="fr-FR" smtClean="0"/>
              <a:pPr/>
              <a:t>08/06/2023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765AB20-0AE7-4D84-8E52-C09033DEB2C0}" type="datetime1">
              <a:rPr lang="fr-FR" smtClean="0"/>
              <a:pPr/>
              <a:t>08/06/2023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1FA-2963-4657-BB45-057C2F36EA37}" type="datetime1">
              <a:rPr lang="fr-FR" smtClean="0"/>
              <a:pPr/>
              <a:t>08/06/2023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4960-1971-4FFB-A1A3-D5E769C4C850}" type="datetime1">
              <a:rPr lang="fr-FR" smtClean="0"/>
              <a:pPr/>
              <a:t>08/06/2023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8DB74F-EA50-4A19-A764-5B09B109BDAA}" type="datetime1">
              <a:rPr lang="fr-FR" smtClean="0"/>
              <a:pPr/>
              <a:t>08/06/2023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206F-8E12-4A65-90E1-863C74D296B3}" type="datetime1">
              <a:rPr lang="fr-FR" smtClean="0"/>
              <a:pPr/>
              <a:t>08/06/2023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75213D-577B-4721-B6B9-2F4955AB2BA8}" type="datetime1">
              <a:rPr lang="fr-FR" smtClean="0"/>
              <a:pPr/>
              <a:t>08/06/2023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386465-89B2-43E2-86B5-CA990042EC51}" type="datetime1">
              <a:rPr lang="fr-FR" smtClean="0"/>
              <a:pPr/>
              <a:t>08/06/2023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21B603-A121-4E6B-BD91-22DB3D6310B2}" type="datetime1">
              <a:rPr lang="fr-FR" smtClean="0"/>
              <a:pPr/>
              <a:t>08/06/2023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: </a:t>
            </a:r>
            <a:r>
              <a:rPr lang="fr-FR" dirty="0" smtClean="0"/>
              <a:t>Rétroaction et oscillations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Lydia Chabane</a:t>
            </a:r>
          </a:p>
          <a:p>
            <a:r>
              <a:rPr lang="fr-FR" dirty="0" smtClean="0"/>
              <a:t>xx/06/2023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Oscillateur à pont de Wien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700808"/>
            <a:ext cx="535057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635896" y="5589240"/>
            <a:ext cx="3886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Electronique I, PSI. </a:t>
            </a:r>
            <a:r>
              <a:rPr lang="fr-FR" sz="1200" dirty="0" err="1" smtClean="0"/>
              <a:t>Brébec</a:t>
            </a:r>
            <a:r>
              <a:rPr lang="fr-FR" sz="1200" dirty="0" smtClean="0"/>
              <a:t> et al. H-prépa, Hachette</a:t>
            </a:r>
            <a:endParaRPr lang="fr-FR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1124</TotalTime>
  <Words>26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Oriel</vt:lpstr>
      <vt:lpstr>LP : Rétroaction et oscillations</vt:lpstr>
      <vt:lpstr>Oscillateur à pont de Wien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Phénomènes interfaciaux impliquant des fluides</dc:title>
  <dc:creator>Lilicha</dc:creator>
  <cp:lastModifiedBy>LENOVO</cp:lastModifiedBy>
  <cp:revision>48</cp:revision>
  <dcterms:created xsi:type="dcterms:W3CDTF">2023-01-08T18:59:48Z</dcterms:created>
  <dcterms:modified xsi:type="dcterms:W3CDTF">2023-06-08T12:46:05Z</dcterms:modified>
</cp:coreProperties>
</file>