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8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09/06/2023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17AA33C-C088-4AED-A94D-C035F672B0CC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3B4F-631D-44C0-BAA0-9B768AE634B2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D1E3-9DE3-43F9-A525-E82127F2AF96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EFA980-D302-43CD-9C75-11FB601DF1DF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65AB20-0AE7-4D84-8E52-C09033DEB2C0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31FA-2963-4657-BB45-057C2F36EA37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4960-1971-4FFB-A1A3-D5E769C4C850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8DB74F-EA50-4A19-A764-5B09B109BDAA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206F-8E12-4A65-90E1-863C74D296B3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75213D-577B-4721-B6B9-2F4955AB2BA8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386465-89B2-43E2-86B5-CA990042EC51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21B603-A121-4E6B-BD91-22DB3D6310B2}" type="datetime1">
              <a:rPr lang="fr-FR" smtClean="0"/>
              <a:pPr/>
              <a:t>09/06/2023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: </a:t>
            </a:r>
            <a:r>
              <a:rPr lang="fr-FR" dirty="0" smtClean="0"/>
              <a:t>Phénomènes de résonance dans différents domaines de la physique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dirty="0" smtClean="0"/>
              <a:t>xx/06/2023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Oscillateur mécanique forcé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628800"/>
            <a:ext cx="31146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79512" y="6433591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Mécanique I. H-prépa. </a:t>
            </a:r>
            <a:r>
              <a:rPr lang="fr-FR" sz="1400" dirty="0" err="1" smtClean="0"/>
              <a:t>Brébec</a:t>
            </a:r>
            <a:r>
              <a:rPr lang="fr-FR" sz="1400" dirty="0" smtClean="0"/>
              <a:t> et al.</a:t>
            </a:r>
            <a:endParaRPr lang="fr-F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 en élongation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179512" y="6433591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Mécanique I. H-prépa. </a:t>
            </a:r>
            <a:r>
              <a:rPr lang="fr-FR" sz="1400" dirty="0" err="1" smtClean="0"/>
              <a:t>Brébec</a:t>
            </a:r>
            <a:r>
              <a:rPr lang="fr-FR" sz="1400" dirty="0" smtClean="0"/>
              <a:t> et al.</a:t>
            </a:r>
            <a:endParaRPr lang="fr-F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3827686" cy="335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543275"/>
            <a:ext cx="3124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Réponse en vitesse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179512" y="6433591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Mécanique I. H-prépa. </a:t>
            </a:r>
            <a:r>
              <a:rPr lang="fr-FR" sz="1400" dirty="0" err="1" smtClean="0"/>
              <a:t>Brébec</a:t>
            </a:r>
            <a:r>
              <a:rPr lang="fr-FR" sz="1400" dirty="0" smtClean="0"/>
              <a:t> et al.</a:t>
            </a:r>
            <a:endParaRPr lang="fr-FR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3383657" cy="417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31146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Analogie électromécanique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179512" y="6433591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Notes d’agrégation de </a:t>
            </a:r>
            <a:r>
              <a:rPr lang="fr-FR" sz="1400" dirty="0" smtClean="0"/>
              <a:t>Sylvio Rossetti| https://perso.ens-lyon.fr/sylvio.rossetti/AGREG/LP/</a:t>
            </a:r>
            <a:endParaRPr lang="fr-FR" sz="1400" dirty="0" smtClean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7386092" cy="393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Analogie électromécanique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38089"/>
            <a:ext cx="6973887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229572"/>
            <a:ext cx="33718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179512" y="6433591"/>
            <a:ext cx="312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Mécanique I. H-prépa. </a:t>
            </a:r>
            <a:r>
              <a:rPr lang="fr-FR" sz="1400" dirty="0" err="1" smtClean="0"/>
              <a:t>Brébec</a:t>
            </a:r>
            <a:r>
              <a:rPr lang="fr-FR" sz="1400" dirty="0" smtClean="0"/>
              <a:t> et al.</a:t>
            </a:r>
            <a:endParaRPr lang="fr-FR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1631</TotalTime>
  <Words>79</Words>
  <Application>Microsoft Office PowerPoint</Application>
  <PresentationFormat>Affichage à l'écran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Oriel</vt:lpstr>
      <vt:lpstr>LP : Phénomènes de résonance dans différents domaines de la physique</vt:lpstr>
      <vt:lpstr>Oscillateur mécanique forcé</vt:lpstr>
      <vt:lpstr>Réponse en élongation</vt:lpstr>
      <vt:lpstr>Réponse en vitesse</vt:lpstr>
      <vt:lpstr>Analogie électromécanique</vt:lpstr>
      <vt:lpstr>Diapositive 6</vt:lpstr>
      <vt:lpstr>Analogie électromécanique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67</cp:revision>
  <dcterms:created xsi:type="dcterms:W3CDTF">2023-01-08T18:59:48Z</dcterms:created>
  <dcterms:modified xsi:type="dcterms:W3CDTF">2023-06-09T19:07:28Z</dcterms:modified>
</cp:coreProperties>
</file>