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9" r:id="rId4"/>
    <p:sldId id="278" r:id="rId5"/>
    <p:sldId id="276" r:id="rId6"/>
    <p:sldId id="295" r:id="rId7"/>
    <p:sldId id="28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F8E"/>
    <a:srgbClr val="E8E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4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3E1BC-49FB-43F3-9E72-5CFA8BB78396}" type="datetimeFigureOut">
              <a:rPr lang="fr-FR" smtClean="0"/>
              <a:pPr/>
              <a:t>31/05/2023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DED3B-ABEB-444E-866D-7B3D9D893F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31/05/2023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Programme_TleSTL_SPCL.pd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 </a:t>
            </a:r>
            <a:r>
              <a:rPr lang="fr-FR" dirty="0" smtClean="0"/>
              <a:t>: Titre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endParaRPr lang="fr-FR" dirty="0" smtClean="0"/>
          </a:p>
          <a:p>
            <a:pPr algn="r"/>
            <a:endParaRPr lang="fr-FR" dirty="0" smtClean="0"/>
          </a:p>
          <a:p>
            <a:pPr algn="r"/>
            <a:r>
              <a:rPr lang="fr-FR" dirty="0" smtClean="0"/>
              <a:t>Lydia </a:t>
            </a:r>
            <a:r>
              <a:rPr lang="fr-FR" dirty="0" smtClean="0"/>
              <a:t>Chabane</a:t>
            </a:r>
          </a:p>
          <a:p>
            <a:pPr algn="r"/>
            <a:r>
              <a:rPr lang="fr-FR" dirty="0" smtClean="0"/>
              <a:t>xx/06/2023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Niveau </a:t>
            </a:r>
            <a:r>
              <a:rPr lang="fr-FR" dirty="0" smtClean="0"/>
              <a:t>: </a:t>
            </a:r>
            <a:r>
              <a:rPr lang="fr-FR" dirty="0" err="1" smtClean="0"/>
              <a:t>Tle</a:t>
            </a:r>
            <a:r>
              <a:rPr lang="fr-FR" smtClean="0"/>
              <a:t> STL - SPCL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Place dans la progression : 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33153" y="3148017"/>
          <a:ext cx="6574972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47553"/>
                <a:gridCol w="462741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r>
                        <a:rPr lang="fr-FR" baseline="30000" dirty="0" smtClean="0"/>
                        <a:t>nd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r>
                        <a:rPr lang="fr-FR" baseline="30000" dirty="0" smtClean="0"/>
                        <a:t>ère</a:t>
                      </a:r>
                      <a:r>
                        <a:rPr lang="fr-FR" dirty="0" smtClean="0"/>
                        <a:t> STL - SPCL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Tle</a:t>
                      </a:r>
                      <a:r>
                        <a:rPr lang="fr-FR" dirty="0" smtClean="0"/>
                        <a:t> STL - SPCL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7467600" cy="4873752"/>
          </a:xfrm>
        </p:spPr>
        <p:txBody>
          <a:bodyPr/>
          <a:lstStyle/>
          <a:p>
            <a:r>
              <a:rPr lang="fr-FR" dirty="0" smtClean="0"/>
              <a:t>Programme : thème «  » 	</a:t>
            </a:r>
          </a:p>
          <a:p>
            <a:endParaRPr lang="fr-FR" dirty="0" smtClean="0"/>
          </a:p>
        </p:txBody>
      </p:sp>
      <p:pic>
        <p:nvPicPr>
          <p:cNvPr id="4" name="Picture 2" descr="Programme_TleSTL_SPCL.pdf"/>
          <p:cNvPicPr>
            <a:picLocks noChangeAspect="1" noChangeArrowheads="1"/>
          </p:cNvPicPr>
          <p:nvPr/>
        </p:nvPicPr>
        <p:blipFill>
          <a:blip r:embed="rId2" cstate="print"/>
          <a:srcRect l="7154" t="21794" r="7821" b="34652"/>
          <a:stretch>
            <a:fillRect/>
          </a:stretch>
        </p:blipFill>
        <p:spPr bwMode="auto">
          <a:xfrm>
            <a:off x="1070610" y="1930400"/>
            <a:ext cx="6714490" cy="4861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784275" cy="4873752"/>
          </a:xfrm>
        </p:spPr>
        <p:txBody>
          <a:bodyPr/>
          <a:lstStyle/>
          <a:p>
            <a:pPr algn="just"/>
            <a:r>
              <a:rPr lang="fr-FR" dirty="0" smtClean="0"/>
              <a:t>Objectifs de la leçon :</a:t>
            </a:r>
          </a:p>
          <a:p>
            <a:pPr algn="just">
              <a:buNone/>
            </a:pPr>
            <a:endParaRPr lang="fr-FR" dirty="0" smtClean="0"/>
          </a:p>
          <a:p>
            <a:pPr lvl="1" algn="just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didactique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724899" cy="4873752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Difficultés anticipées :</a:t>
            </a:r>
          </a:p>
          <a:p>
            <a:pPr lvl="1" algn="just"/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Comment y remédier :</a:t>
            </a:r>
          </a:p>
          <a:p>
            <a:pPr lvl="1" algn="just"/>
            <a:r>
              <a:rPr lang="fr-FR" dirty="0" smtClean="0"/>
              <a:t>.</a:t>
            </a:r>
          </a:p>
          <a:p>
            <a:pPr lvl="1" algn="just">
              <a:buNone/>
            </a:pPr>
            <a:endParaRPr lang="fr-FR" dirty="0" smtClean="0"/>
          </a:p>
          <a:p>
            <a:pPr lvl="1"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978</TotalTime>
  <Words>56</Words>
  <Application>Microsoft Office PowerPoint</Application>
  <PresentationFormat>Affichage à l'écran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Oriel</vt:lpstr>
      <vt:lpstr>LC : Titre</vt:lpstr>
      <vt:lpstr>Introduction didactique</vt:lpstr>
      <vt:lpstr>Introduction didactique</vt:lpstr>
      <vt:lpstr>Introduction didactique</vt:lpstr>
      <vt:lpstr>Introduction didactique</vt:lpstr>
      <vt:lpstr>Titre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Lilicha</dc:creator>
  <cp:lastModifiedBy>LENOVO</cp:lastModifiedBy>
  <cp:revision>149</cp:revision>
  <dcterms:created xsi:type="dcterms:W3CDTF">2022-11-01T10:19:16Z</dcterms:created>
  <dcterms:modified xsi:type="dcterms:W3CDTF">2023-05-31T14:21:17Z</dcterms:modified>
</cp:coreProperties>
</file>