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4238C-B20C-437C-BAE5-6C550AC43892}" type="datetimeFigureOut">
              <a:rPr lang="fr-FR" smtClean="0"/>
              <a:pPr/>
              <a:t>22/05/2023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B3E8B-78FB-40A2-BE22-B321DCABE2E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44AEE48-8466-4EE0-87AF-3E3F0D3C7CCC}" type="datetime1">
              <a:rPr lang="fr-FR" smtClean="0"/>
              <a:t>22/05/2023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10F1-12D6-461D-BBB6-17839189E371}" type="datetime1">
              <a:rPr lang="fr-FR" smtClean="0"/>
              <a:t>22/05/2023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E733-9621-4C2C-BC19-C79B6CEDE82C}" type="datetime1">
              <a:rPr lang="fr-FR" smtClean="0"/>
              <a:t>22/05/2023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29412F8-1F3E-4725-AA06-7F049F95209C}" type="datetime1">
              <a:rPr lang="fr-FR" smtClean="0"/>
              <a:t>22/05/2023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CA67318-1425-43A4-A6AC-35552AD14249}" type="datetime1">
              <a:rPr lang="fr-FR" smtClean="0"/>
              <a:t>22/05/2023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5D9C-E25D-467A-8783-050C82B607B2}" type="datetime1">
              <a:rPr lang="fr-FR" smtClean="0"/>
              <a:t>22/05/2023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8098-E491-4902-A095-0D2CA1D588E1}" type="datetime1">
              <a:rPr lang="fr-FR" smtClean="0"/>
              <a:t>22/05/2023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04EB77C-1B76-4385-BA8C-55BE350745B4}" type="datetime1">
              <a:rPr lang="fr-FR" smtClean="0"/>
              <a:t>22/05/2023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1083-1F2A-49A7-B658-BBB0300650A0}" type="datetime1">
              <a:rPr lang="fr-FR" smtClean="0"/>
              <a:t>22/05/2023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6464164-E14D-4925-8299-14312221BA16}" type="datetime1">
              <a:rPr lang="fr-FR" smtClean="0"/>
              <a:t>22/05/2023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F123F34-792F-48F1-8924-04D6C3514A59}" type="datetime1">
              <a:rPr lang="fr-FR" smtClean="0"/>
              <a:t>22/05/2023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25894E5-1C4F-4A8B-8E90-D6EBA9CB0D91}" type="datetime1">
              <a:rPr lang="fr-FR" smtClean="0"/>
              <a:t>22/05/2023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LP :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Lydia Chabane</a:t>
            </a:r>
          </a:p>
          <a:p>
            <a:r>
              <a:rPr lang="fr-FR" dirty="0" smtClean="0"/>
              <a:t>22/05/2023</a:t>
            </a:r>
            <a:endParaRPr lang="fr-F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Isolant vs conducteur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pic>
        <p:nvPicPr>
          <p:cNvPr id="2049" name="Pictur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76872"/>
            <a:ext cx="4024811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171470"/>
            <a:ext cx="3456384" cy="2377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Mesure de la conductivité du cuivre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pic>
        <p:nvPicPr>
          <p:cNvPr id="1031" name="Picture 7" descr="C:\Users\LENOVO\Desktop\613px-CircuitElecMesure4Points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76872"/>
            <a:ext cx="7114622" cy="28087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1172</TotalTime>
  <Words>16</Words>
  <Application>Microsoft Office PowerPoint</Application>
  <PresentationFormat>Affichage à l'écran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Oriel</vt:lpstr>
      <vt:lpstr>LP : </vt:lpstr>
      <vt:lpstr>Isolant vs conducteur</vt:lpstr>
      <vt:lpstr>Mesure de la conductivité du cuivre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Phénomènes interfaciaux impliquant des fluides</dc:title>
  <dc:creator>Lilicha</dc:creator>
  <cp:lastModifiedBy>LENOVO</cp:lastModifiedBy>
  <cp:revision>51</cp:revision>
  <dcterms:created xsi:type="dcterms:W3CDTF">2023-01-08T18:59:48Z</dcterms:created>
  <dcterms:modified xsi:type="dcterms:W3CDTF">2023-05-22T12:58:03Z</dcterms:modified>
</cp:coreProperties>
</file>