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4238C-B20C-437C-BAE5-6C550AC43892}" type="datetimeFigureOut">
              <a:rPr lang="fr-FR" smtClean="0"/>
              <a:pPr/>
              <a:t>12/04/2023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B3E8B-78FB-40A2-BE22-B321DCABE2E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12/04/2023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12/04/2023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12/04/2023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12/04/2023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12/04/2023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12/04/2023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12/04/2023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12/04/2023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12/04/2023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12/04/2023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12/04/2023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12/04/2023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het.colorado.edu/sims/html/gravity-and-orbits/latest/gravity-and-orbits_f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LP : </a:t>
            </a:r>
            <a:r>
              <a:rPr lang="fr-FR" dirty="0" smtClean="0"/>
              <a:t>Gravitation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Lydia Chabane</a:t>
            </a:r>
          </a:p>
          <a:p>
            <a:r>
              <a:rPr lang="fr-FR" dirty="0" smtClean="0"/>
              <a:t>12/04/2023</a:t>
            </a:r>
            <a:endParaRPr lang="fr-F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interactions fondamentales</a:t>
            </a:r>
            <a:endParaRPr lang="fr-FR" dirty="0"/>
          </a:p>
        </p:txBody>
      </p:sp>
      <p:pic>
        <p:nvPicPr>
          <p:cNvPr id="1028" name="Picture 4" descr="Les quatre forces fondamentales d'interaction de la matiè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72816"/>
            <a:ext cx="5472608" cy="40888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Poids</a:t>
            </a:r>
            <a:endParaRPr lang="fr-FR" dirty="0"/>
          </a:p>
        </p:txBody>
      </p:sp>
      <p:pic>
        <p:nvPicPr>
          <p:cNvPr id="16388" name="Picture 4" descr="undefin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60848"/>
            <a:ext cx="7544907" cy="2664296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1403648" y="501317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Terre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195941" y="50131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Lune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855428" y="501317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Mars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Animations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phet.colorado.edu/sims/html/gravity-and-orbits/latest/gravity-and-orbits_fr.html</a:t>
            </a:r>
            <a:endParaRPr lang="fr-FR" dirty="0" smtClean="0"/>
          </a:p>
          <a:p>
            <a:endParaRPr lang="fr-FR" dirty="0" smtClean="0"/>
          </a:p>
          <a:p>
            <a:r>
              <a:rPr lang="fr-FR" smtClean="0"/>
              <a:t>https://www.geogebra.org/m/mmyeu93d</a:t>
            </a:r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945</TotalTime>
  <Words>20</Words>
  <Application>Microsoft Office PowerPoint</Application>
  <PresentationFormat>Affichage à l'écran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Oriel</vt:lpstr>
      <vt:lpstr>LP : Gravitation</vt:lpstr>
      <vt:lpstr>Les interactions fondamentales</vt:lpstr>
      <vt:lpstr>Poids</vt:lpstr>
      <vt:lpstr>Diapositive 4</vt:lpstr>
      <vt:lpstr>Animations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Phénomènes interfaciaux impliquant des fluides</dc:title>
  <dc:creator>Lilicha</dc:creator>
  <cp:lastModifiedBy>LENOVO</cp:lastModifiedBy>
  <cp:revision>41</cp:revision>
  <dcterms:created xsi:type="dcterms:W3CDTF">2023-01-08T18:59:48Z</dcterms:created>
  <dcterms:modified xsi:type="dcterms:W3CDTF">2023-04-12T11:53:20Z</dcterms:modified>
</cp:coreProperties>
</file>