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4238C-B20C-437C-BAE5-6C550AC43892}" type="datetimeFigureOut">
              <a:rPr lang="fr-FR" smtClean="0"/>
              <a:pPr/>
              <a:t>03/04/2023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B3E8B-78FB-40A2-BE22-B321DCABE2E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03/04/2023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03/04/2023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03/04/2023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03/04/2023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03/04/2023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03/04/2023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03/04/2023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03/04/2023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03/04/2023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03/04/2023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03/04/2023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03/04/2023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LP : </a:t>
            </a:r>
            <a:r>
              <a:rPr lang="fr-FR" dirty="0" smtClean="0"/>
              <a:t>Interférences à deux ondes en optique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Lydia Chabane</a:t>
            </a:r>
          </a:p>
          <a:p>
            <a:r>
              <a:rPr lang="fr-FR" dirty="0" smtClean="0"/>
              <a:t>03/03/2023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2008</TotalTime>
  <Words>11</Words>
  <Application>Microsoft Office PowerPoint</Application>
  <PresentationFormat>Affichage à l'écran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Oriel</vt:lpstr>
      <vt:lpstr>LP : Interférences à deux ondes en optique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Phénomènes interfaciaux impliquant des fluides</dc:title>
  <dc:creator>Lilicha</dc:creator>
  <cp:lastModifiedBy>LENOVO</cp:lastModifiedBy>
  <cp:revision>36</cp:revision>
  <dcterms:created xsi:type="dcterms:W3CDTF">2023-01-08T18:59:48Z</dcterms:created>
  <dcterms:modified xsi:type="dcterms:W3CDTF">2023-04-04T07:51:05Z</dcterms:modified>
</cp:coreProperties>
</file>