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62" r:id="rId3"/>
    <p:sldId id="261" r:id="rId4"/>
    <p:sldId id="264" r:id="rId5"/>
    <p:sldId id="263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4238C-B20C-437C-BAE5-6C550AC43892}" type="datetimeFigureOut">
              <a:rPr lang="fr-FR" smtClean="0"/>
              <a:pPr/>
              <a:t>11/05/2023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B3E8B-78FB-40A2-BE22-B321DCABE2E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B3E8B-78FB-40A2-BE22-B321DCABE2E2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11/05/2023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11/05/2023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11/05/2023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11/05/2023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11/05/2023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11/05/2023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11/05/2023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11/05/2023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11/05/2023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11/05/2023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11/05/2023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11/05/2023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C9Pod4cn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LP </a:t>
            </a:r>
            <a:r>
              <a:rPr lang="fr-FR" dirty="0" smtClean="0"/>
              <a:t>: Ondes acoustiques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Lydia Chabane</a:t>
            </a:r>
          </a:p>
          <a:p>
            <a:r>
              <a:rPr lang="fr-FR" smtClean="0"/>
              <a:t>11/05/2023</a:t>
            </a:r>
            <a:endParaRPr lang="fr-F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Milieu de 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 preuve de propagation ? </a:t>
            </a:r>
            <a:r>
              <a:rPr lang="fr-FR" dirty="0" smtClean="0">
                <a:solidFill>
                  <a:schemeClr val="accent1"/>
                </a:solidFill>
              </a:rPr>
              <a:t>une discussion !</a:t>
            </a:r>
          </a:p>
          <a:p>
            <a:endParaRPr lang="fr-FR" dirty="0" smtClean="0"/>
          </a:p>
          <a:p>
            <a:r>
              <a:rPr lang="fr-FR" dirty="0" smtClean="0"/>
              <a:t>De quoi à besoin une onde acoustique pour se propager ?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smtClean="0">
                <a:solidFill>
                  <a:schemeClr val="accent1"/>
                </a:solidFill>
              </a:rPr>
              <a:t>	</a:t>
            </a:r>
            <a:r>
              <a:rPr lang="fr-FR" dirty="0" smtClean="0">
                <a:solidFill>
                  <a:schemeClr val="accent1"/>
                </a:solidFill>
              </a:rPr>
              <a:t>	</a:t>
            </a:r>
            <a:r>
              <a:rPr lang="fr-FR" dirty="0" smtClean="0">
                <a:solidFill>
                  <a:schemeClr val="accent1"/>
                </a:solidFill>
                <a:sym typeface="Symbol"/>
              </a:rPr>
              <a:t>  </a:t>
            </a:r>
            <a:r>
              <a:rPr lang="fr-FR" dirty="0" smtClean="0">
                <a:solidFill>
                  <a:schemeClr val="accent1"/>
                </a:solidFill>
              </a:rPr>
              <a:t>Expérience de la cloche à vide.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93574" y="6381328"/>
            <a:ext cx="6479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www.youtube.com/watch?v=BC9Pod4cnpk</a:t>
            </a:r>
            <a:r>
              <a:rPr lang="fr-FR" dirty="0" smtClean="0"/>
              <a:t> (2min05)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C’est quoi, une onde acoustiqu</a:t>
            </a:r>
            <a:r>
              <a:rPr lang="fr-FR" dirty="0" smtClean="0"/>
              <a:t>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95536" y="2204864"/>
            <a:ext cx="7467600" cy="1728192"/>
          </a:xfrm>
        </p:spPr>
        <p:txBody>
          <a:bodyPr/>
          <a:lstStyle/>
          <a:p>
            <a:pPr algn="just"/>
            <a:r>
              <a:rPr lang="fr-FR" dirty="0" smtClean="0"/>
              <a:t>Une onde acoustique est une onde mécanique correspondant à la propagation d’une vibration dans un milieu élastique.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51520" y="6309320"/>
            <a:ext cx="639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https://www.youtube.com/watch?v=Nkved7UcgqY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Equations</a:t>
            </a:r>
            <a:endParaRPr lang="fr-F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593" y="2132856"/>
            <a:ext cx="6997775" cy="3191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fr-FR" dirty="0" smtClean="0"/>
              <a:t>Mesure de la célérité du son dans l’air</a:t>
            </a:r>
            <a:endParaRPr lang="fr-FR" dirty="0"/>
          </a:p>
        </p:txBody>
      </p:sp>
      <p:pic>
        <p:nvPicPr>
          <p:cNvPr id="1026" name="Picture 2" descr="Second mont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132856"/>
            <a:ext cx="6553200" cy="2590800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899592" y="1628800"/>
            <a:ext cx="193835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000" b="1" dirty="0" err="1" smtClean="0"/>
              <a:t>C</a:t>
            </a:r>
            <a:r>
              <a:rPr lang="fr-FR" sz="2000" b="1" baseline="-25000" dirty="0" err="1" smtClean="0"/>
              <a:t>air</a:t>
            </a:r>
            <a:r>
              <a:rPr lang="fr-FR" sz="2000" b="1" baseline="-25000" dirty="0" smtClean="0"/>
              <a:t> </a:t>
            </a:r>
            <a:r>
              <a:rPr lang="fr-FR" sz="2000" b="1" dirty="0" smtClean="0"/>
              <a:t> </a:t>
            </a:r>
            <a:r>
              <a:rPr lang="fr-FR" sz="2000" b="1" dirty="0" smtClean="0">
                <a:sym typeface="Symbol"/>
              </a:rPr>
              <a:t> </a:t>
            </a:r>
            <a:r>
              <a:rPr lang="fr-FR" sz="2000" b="1" dirty="0" smtClean="0"/>
              <a:t>340 m/s</a:t>
            </a:r>
            <a:endParaRPr lang="fr-FR" b="1" baseline="-25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Equations</a:t>
            </a:r>
            <a:endParaRPr lang="fr-F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593" y="2132856"/>
            <a:ext cx="6997775" cy="3191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Ordres de grandeur</a:t>
            </a:r>
            <a:endParaRPr lang="fr-F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204" y="1916832"/>
            <a:ext cx="7528341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7467600" cy="1143000"/>
          </a:xfrm>
        </p:spPr>
        <p:txBody>
          <a:bodyPr/>
          <a:lstStyle/>
          <a:p>
            <a:r>
              <a:rPr lang="fr-FR" dirty="0" smtClean="0"/>
              <a:t>Audition chez l’homme</a:t>
            </a:r>
            <a:endParaRPr lang="fr-FR" dirty="0"/>
          </a:p>
        </p:txBody>
      </p:sp>
      <p:pic>
        <p:nvPicPr>
          <p:cNvPr id="20482" name="Picture 2" descr="jauge_f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24744"/>
            <a:ext cx="5694600" cy="54726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Personnalisé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B5394"/>
      </a:accent1>
      <a:accent2>
        <a:srgbClr val="21B2C8"/>
      </a:accent2>
      <a:accent3>
        <a:srgbClr val="20C8F7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1304</TotalTime>
  <Words>84</Words>
  <Application>Microsoft Office PowerPoint</Application>
  <PresentationFormat>Affichage à l'écran (4:3)</PresentationFormat>
  <Paragraphs>21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Oriel</vt:lpstr>
      <vt:lpstr>LP : Ondes acoustiques </vt:lpstr>
      <vt:lpstr>Milieu de propagation</vt:lpstr>
      <vt:lpstr>C’est quoi, une onde acoustique ?</vt:lpstr>
      <vt:lpstr>Equations</vt:lpstr>
      <vt:lpstr>Mesure de la célérité du son dans l’air</vt:lpstr>
      <vt:lpstr>Equations</vt:lpstr>
      <vt:lpstr>Ordres de grandeur</vt:lpstr>
      <vt:lpstr>Audition chez l’homme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Phénomènes interfaciaux impliquant des fluides</dc:title>
  <dc:creator>Lilicha</dc:creator>
  <cp:lastModifiedBy>LENOVO</cp:lastModifiedBy>
  <cp:revision>66</cp:revision>
  <dcterms:created xsi:type="dcterms:W3CDTF">2023-01-08T18:59:48Z</dcterms:created>
  <dcterms:modified xsi:type="dcterms:W3CDTF">2023-05-11T14:43:53Z</dcterms:modified>
</cp:coreProperties>
</file>