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9"/>
  </p:notesMasterIdLst>
  <p:sldIdLst>
    <p:sldId id="262" r:id="rId2"/>
    <p:sldId id="256" r:id="rId3"/>
    <p:sldId id="257" r:id="rId4"/>
    <p:sldId id="260" r:id="rId5"/>
    <p:sldId id="261" r:id="rId6"/>
    <p:sldId id="263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C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26B6A-F9D9-4561-97A2-910749C5F26C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A532A-7115-40EF-B34F-F9B3DACA218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A532A-7115-40EF-B34F-F9B3DACA2189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17/10/2022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media-sciences.com/fr/media/437-production-electriq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LP E2 : Induction électromagnétique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300192" y="5291916"/>
            <a:ext cx="182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Lydia Chabane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444208" y="572396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22/10/2022</a:t>
            </a:r>
            <a:endParaRPr lang="fr-FR" dirty="0"/>
          </a:p>
        </p:txBody>
      </p:sp>
      <p:pic>
        <p:nvPicPr>
          <p:cNvPr id="29698" name="Picture 2" descr="https://upload.wikimedia.org/wikipedia/commons/thumb/6/66/Coil_illustration.svg/1920px-Coil_illustra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5255834"/>
            <a:ext cx="3010660" cy="909470"/>
          </a:xfrm>
          <a:prstGeom prst="rect">
            <a:avLst/>
          </a:prstGeom>
          <a:noFill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0183" y="1675953"/>
            <a:ext cx="4914145" cy="319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Phénomène d’i</a:t>
            </a:r>
            <a:r>
              <a:rPr lang="fr-FR" dirty="0" smtClean="0"/>
              <a:t>nduction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3832" y="2396480"/>
            <a:ext cx="7046600" cy="1752600"/>
          </a:xfrm>
        </p:spPr>
        <p:txBody>
          <a:bodyPr/>
          <a:lstStyle/>
          <a:p>
            <a:pPr algn="just"/>
            <a:r>
              <a:rPr lang="fr-FR" dirty="0" smtClean="0"/>
              <a:t>Consiste en l’apparition d’une </a:t>
            </a:r>
            <a:r>
              <a:rPr lang="fr-FR" b="1" dirty="0" smtClean="0">
                <a:solidFill>
                  <a:srgbClr val="960C4A"/>
                </a:solidFill>
              </a:rPr>
              <a:t>force électromotrice </a:t>
            </a:r>
            <a:r>
              <a:rPr lang="fr-FR" dirty="0" smtClean="0"/>
              <a:t>et, s’ils peuvent s’écouler, </a:t>
            </a:r>
            <a:r>
              <a:rPr lang="fr-FR" b="1" dirty="0" smtClean="0">
                <a:solidFill>
                  <a:srgbClr val="960C4A"/>
                </a:solidFill>
              </a:rPr>
              <a:t>de courants</a:t>
            </a:r>
            <a:r>
              <a:rPr lang="fr-FR" dirty="0" smtClean="0"/>
              <a:t>, dans un </a:t>
            </a:r>
            <a:r>
              <a:rPr lang="fr-FR" b="1" dirty="0" smtClean="0">
                <a:solidFill>
                  <a:srgbClr val="960C4A"/>
                </a:solidFill>
              </a:rPr>
              <a:t>conducteur mobile </a:t>
            </a:r>
            <a:r>
              <a:rPr lang="fr-FR" dirty="0" smtClean="0"/>
              <a:t>placé dans un </a:t>
            </a:r>
            <a:r>
              <a:rPr lang="fr-FR" b="1" dirty="0" smtClean="0">
                <a:solidFill>
                  <a:srgbClr val="960C4A"/>
                </a:solidFill>
              </a:rPr>
              <a:t>champ magnétique variable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Transformateur (idéal)</a:t>
            </a:r>
            <a:endParaRPr lang="fr-FR" dirty="0"/>
          </a:p>
        </p:txBody>
      </p:sp>
      <p:pic>
        <p:nvPicPr>
          <p:cNvPr id="27650" name="Picture 2" descr="File:Transformer3d col3 f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592" y="2564904"/>
            <a:ext cx="3661424" cy="2592288"/>
          </a:xfrm>
          <a:prstGeom prst="rect">
            <a:avLst/>
          </a:prstGeom>
          <a:noFill/>
        </p:spPr>
      </p:pic>
      <p:grpSp>
        <p:nvGrpSpPr>
          <p:cNvPr id="12" name="Groupe 11"/>
          <p:cNvGrpSpPr/>
          <p:nvPr/>
        </p:nvGrpSpPr>
        <p:grpSpPr>
          <a:xfrm>
            <a:off x="4605603" y="3068960"/>
            <a:ext cx="4430893" cy="1872208"/>
            <a:chOff x="4605603" y="2852936"/>
            <a:chExt cx="4430893" cy="1872208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l="34586" t="34078" r="26120" b="36391"/>
            <a:stretch>
              <a:fillRect/>
            </a:stretch>
          </p:blipFill>
          <p:spPr bwMode="auto">
            <a:xfrm>
              <a:off x="4605603" y="2852936"/>
              <a:ext cx="4430893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Connecteur droit avec flèche 6"/>
            <p:cNvCxnSpPr/>
            <p:nvPr/>
          </p:nvCxnSpPr>
          <p:spPr>
            <a:xfrm flipH="1">
              <a:off x="5580112" y="2924944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7812360" y="2924944"/>
              <a:ext cx="72008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300192" y="3645024"/>
              <a:ext cx="216024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Plaques à induction</a:t>
            </a:r>
            <a:endParaRPr lang="fr-FR" dirty="0"/>
          </a:p>
        </p:txBody>
      </p:sp>
      <p:pic>
        <p:nvPicPr>
          <p:cNvPr id="33794" name="Picture 2" descr="Kookplaat inductie.JPG"/>
          <p:cNvPicPr>
            <a:picLocks noChangeAspect="1" noChangeArrowheads="1"/>
          </p:cNvPicPr>
          <p:nvPr/>
        </p:nvPicPr>
        <p:blipFill>
          <a:blip r:embed="rId2" cstate="print"/>
          <a:srcRect l="3780" t="15145" b="15440"/>
          <a:stretch>
            <a:fillRect/>
          </a:stretch>
        </p:blipFill>
        <p:spPr bwMode="auto">
          <a:xfrm>
            <a:off x="1187624" y="2780928"/>
            <a:ext cx="4132564" cy="2232248"/>
          </a:xfrm>
          <a:prstGeom prst="rect">
            <a:avLst/>
          </a:prstGeom>
          <a:noFill/>
        </p:spPr>
      </p:pic>
      <p:pic>
        <p:nvPicPr>
          <p:cNvPr id="33796" name="Picture 4" descr="Différences plaque de cuisson induction ou vitrocéramique | BeDigital.f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737883"/>
            <a:ext cx="3240360" cy="219264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115616" y="645333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 smtClean="0"/>
              <a:t>Image: https</a:t>
            </a:r>
            <a:r>
              <a:rPr lang="fr-FR" sz="1100" dirty="0" smtClean="0"/>
              <a:t>://www.group-digital.fr/induction-ou-vitroceramique.html</a:t>
            </a:r>
            <a:endParaRPr lang="fr-FR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Freinage électromagnétique</a:t>
            </a:r>
            <a:endParaRPr lang="fr-FR" dirty="0"/>
          </a:p>
        </p:txBody>
      </p:sp>
      <p:pic>
        <p:nvPicPr>
          <p:cNvPr id="32774" name="Picture 6" descr="Shinkansen 700 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708920"/>
            <a:ext cx="4114501" cy="2736304"/>
          </a:xfrm>
          <a:prstGeom prst="rect">
            <a:avLst/>
          </a:prstGeom>
          <a:noFill/>
        </p:spPr>
      </p:pic>
      <p:pic>
        <p:nvPicPr>
          <p:cNvPr id="32776" name="Picture 8" descr="Système de freinage du Shinkansen 7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492896"/>
            <a:ext cx="2160240" cy="3225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https://fr.wikipedia.org/wiki/Applications_du_magn%C3%A9tisme#%C3%89lectrotechnique</a:t>
            </a:r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 smtClean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www.edumedia-sciences.com/fr/media/437-production-electrique</a:t>
            </a:r>
            <a:endParaRPr lang="fr-FR" dirty="0" smtClean="0"/>
          </a:p>
          <a:p>
            <a:r>
              <a:rPr lang="fr-FR" dirty="0" smtClean="0"/>
              <a:t>https://online.visual-paradigm.com/app/diagrams/#diagram:proj=0&amp;type=BasicElectricalDiagram&amp;width=11&amp;height=8.5&amp;unit=inch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</TotalTime>
  <Words>67</Words>
  <Application>Microsoft Office PowerPoint</Application>
  <PresentationFormat>Affichage à l'écran (4:3)</PresentationFormat>
  <Paragraphs>16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Solstice</vt:lpstr>
      <vt:lpstr>LP E2 : Induction électromagnétique </vt:lpstr>
      <vt:lpstr>Phénomène d’induction</vt:lpstr>
      <vt:lpstr>Applications</vt:lpstr>
      <vt:lpstr>Applications</vt:lpstr>
      <vt:lpstr>Applications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Lilicha</dc:creator>
  <cp:lastModifiedBy>LENOVO</cp:lastModifiedBy>
  <cp:revision>28</cp:revision>
  <dcterms:created xsi:type="dcterms:W3CDTF">2022-10-15T15:09:29Z</dcterms:created>
  <dcterms:modified xsi:type="dcterms:W3CDTF">2022-10-17T21:22:45Z</dcterms:modified>
</cp:coreProperties>
</file>