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58" r:id="rId6"/>
    <p:sldId id="267" r:id="rId7"/>
    <p:sldId id="268" r:id="rId8"/>
    <p:sldId id="260" r:id="rId9"/>
    <p:sldId id="261" r:id="rId10"/>
    <p:sldId id="264" r:id="rId11"/>
    <p:sldId id="262" r:id="rId12"/>
    <p:sldId id="269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3E8B-78FB-40A2-BE22-B321DCABE2E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23/01/2023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EQgAZeOQc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Phénomènes </a:t>
            </a:r>
            <a:r>
              <a:rPr lang="fr-FR" dirty="0" err="1" smtClean="0"/>
              <a:t>interfaciaux</a:t>
            </a:r>
            <a:r>
              <a:rPr lang="fr-FR" dirty="0" smtClean="0"/>
              <a:t> impliquant des fluides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24/01/2022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Ménisque</a:t>
            </a:r>
            <a:endParaRPr lang="fr-FR" dirty="0"/>
          </a:p>
        </p:txBody>
      </p:sp>
      <p:pic>
        <p:nvPicPr>
          <p:cNvPr id="32770" name="Picture 2" descr="COURS : Tension Superficiel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4248472" cy="294246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915816" y="6381328"/>
            <a:ext cx="600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https://lmdbtsdmsciences.files.wordpress.com/2016/09/cours_tension_superficielle.pdf</a:t>
            </a:r>
            <a:endParaRPr lang="fr-FR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de Jurin</a:t>
            </a:r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984776" cy="3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7022482" y="6434172"/>
            <a:ext cx="1942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 Laurent Le Guillou</a:t>
            </a:r>
            <a:br>
              <a:rPr lang="fr-FR" sz="1400" dirty="0" smtClean="0"/>
            </a:br>
            <a:endParaRPr lang="fr-FR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Origamis capillaires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https://www.youtube.com/watch?v=nwAcQKmrQlw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menbo 06f5520sx.jpg"/>
          <p:cNvPicPr>
            <a:picLocks noChangeAspect="1" noChangeArrowheads="1"/>
          </p:cNvPicPr>
          <p:nvPr/>
        </p:nvPicPr>
        <p:blipFill>
          <a:blip r:embed="rId3" cstate="print"/>
          <a:srcRect t="9146" b="10366"/>
          <a:stretch>
            <a:fillRect/>
          </a:stretch>
        </p:blipFill>
        <p:spPr bwMode="auto">
          <a:xfrm>
            <a:off x="827584" y="548680"/>
            <a:ext cx="2952328" cy="3168352"/>
          </a:xfrm>
          <a:prstGeom prst="rect">
            <a:avLst/>
          </a:prstGeom>
          <a:noFill/>
        </p:spPr>
      </p:pic>
      <p:pic>
        <p:nvPicPr>
          <p:cNvPr id="1028" name="Picture 4" descr="File:Water drop on a lea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692696"/>
            <a:ext cx="2658536" cy="2808312"/>
          </a:xfrm>
          <a:prstGeom prst="rect">
            <a:avLst/>
          </a:prstGeom>
          <a:noFill/>
        </p:spPr>
      </p:pic>
      <p:grpSp>
        <p:nvGrpSpPr>
          <p:cNvPr id="10" name="Groupe 9"/>
          <p:cNvGrpSpPr/>
          <p:nvPr/>
        </p:nvGrpSpPr>
        <p:grpSpPr>
          <a:xfrm>
            <a:off x="3347864" y="4077072"/>
            <a:ext cx="3024336" cy="2414156"/>
            <a:chOff x="467544" y="4443844"/>
            <a:chExt cx="3024336" cy="2414156"/>
          </a:xfrm>
        </p:grpSpPr>
        <p:pic>
          <p:nvPicPr>
            <p:cNvPr id="1030" name="Picture 6" descr="Ménisque d'eau dans un tube de verre © Rob in Spac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1560" y="4443844"/>
              <a:ext cx="2592288" cy="2040517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467544" y="6604084"/>
              <a:ext cx="302433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https://robert-space.fr/physique/mouille.htm</a:t>
              </a:r>
              <a:endParaRPr lang="fr-FR" sz="10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Tension de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buNone/>
            </a:pPr>
            <a:endParaRPr lang="fr-FR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fr-FR" b="1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« Plus une interface est grande, plus est elle défavorable énergétiquement : le système cherche donc à minimiser la surface de cette interface »</a:t>
            </a:r>
            <a:endParaRPr lang="fr-FR" b="1" spc="1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https://www.youtube.com/watch?v=bKk_7NIKY3Y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Forces capillaires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https://upload.wikimedia.org/wikipedia/commons/transcoded/1/12/Tension_de_surface_Demonstration_exp%C3%A9rimentale.ogv/Tension_de_surface_Demonstration_exp%C3%A9rimentale.ogv.720p.vp9.webm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Forces capillaires</a:t>
            </a:r>
            <a:endParaRPr lang="fr-FR" dirty="0"/>
          </a:p>
        </p:txBody>
      </p:sp>
      <p:pic>
        <p:nvPicPr>
          <p:cNvPr id="6" name="Picture 2" descr="File:Amenbo 06f5520sx.jpg"/>
          <p:cNvPicPr>
            <a:picLocks noChangeAspect="1" noChangeArrowheads="1"/>
          </p:cNvPicPr>
          <p:nvPr/>
        </p:nvPicPr>
        <p:blipFill>
          <a:blip r:embed="rId2" cstate="print"/>
          <a:srcRect t="9146" b="10366"/>
          <a:stretch>
            <a:fillRect/>
          </a:stretch>
        </p:blipFill>
        <p:spPr bwMode="auto">
          <a:xfrm>
            <a:off x="2771800" y="2204864"/>
            <a:ext cx="3672408" cy="3941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Pression et tension de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pression est-t-elle plus grande dans les petites bulles ou dans les grandes bulles ?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51720" y="4293096"/>
            <a:ext cx="576064" cy="576064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580112" y="4005064"/>
            <a:ext cx="1368152" cy="1296144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Mouillage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623731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2"/>
              </a:rPr>
              <a:t>https://www.youtube.com/watch?v=dEQgAZeOQcQ</a:t>
            </a:r>
            <a:r>
              <a:rPr lang="fr-FR" dirty="0" smtClean="0"/>
              <a:t> (3’30)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1453" t="44027" r="20790"/>
          <a:stretch>
            <a:fillRect/>
          </a:stretch>
        </p:blipFill>
        <p:spPr bwMode="auto">
          <a:xfrm>
            <a:off x="1829655" y="2492896"/>
            <a:ext cx="555065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 de la gravité</a:t>
            </a:r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13555" t="19313" r="18373" b="6250"/>
          <a:stretch>
            <a:fillRect/>
          </a:stretch>
        </p:blipFill>
        <p:spPr bwMode="auto">
          <a:xfrm>
            <a:off x="971599" y="1844823"/>
            <a:ext cx="7488833" cy="460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580112" y="6381328"/>
            <a:ext cx="334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Hydrodynamique physique. Guyon, Hulin, Petit</a:t>
            </a:r>
            <a:endParaRPr lang="fr-FR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725</TotalTime>
  <Words>83</Words>
  <Application>Microsoft Office PowerPoint</Application>
  <PresentationFormat>Affichage à l'écran (4:3)</PresentationFormat>
  <Paragraphs>26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Débit</vt:lpstr>
      <vt:lpstr>Phénomènes interfaciaux impliquant des fluides</vt:lpstr>
      <vt:lpstr>Diapositive 2</vt:lpstr>
      <vt:lpstr>Tension de surface</vt:lpstr>
      <vt:lpstr>Bulle sphérique</vt:lpstr>
      <vt:lpstr>Forces capillaires</vt:lpstr>
      <vt:lpstr>Forces capillaires</vt:lpstr>
      <vt:lpstr>Pression et tension de surface</vt:lpstr>
      <vt:lpstr>Mouillage</vt:lpstr>
      <vt:lpstr>Effet de la gravité</vt:lpstr>
      <vt:lpstr>Ménisque</vt:lpstr>
      <vt:lpstr>Loi de Jurin</vt:lpstr>
      <vt:lpstr>Diapositive 12</vt:lpstr>
      <vt:lpstr>Origamis capillaires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32</cp:revision>
  <dcterms:created xsi:type="dcterms:W3CDTF">2023-01-08T18:59:48Z</dcterms:created>
  <dcterms:modified xsi:type="dcterms:W3CDTF">2023-01-23T14:43:06Z</dcterms:modified>
</cp:coreProperties>
</file>