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3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25/11/2022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25/11/2022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25/11/2022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25/11/2022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25/11/2022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25/11/2022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25/11/2022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25/11/2022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25/11/2022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25/11/2022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25/11/2022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pPr/>
              <a:t>25/11/2022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Expérience </a:t>
            </a:r>
            <a:r>
              <a:rPr lang="fr-FR" smtClean="0"/>
              <a:t>de Joule (1845)</a:t>
            </a:r>
            <a:endParaRPr lang="fr-FR" dirty="0"/>
          </a:p>
        </p:txBody>
      </p:sp>
      <p:pic>
        <p:nvPicPr>
          <p:cNvPr id="1026" name="Picture 2" descr="https://upload.wikimedia.org/wikipedia/commons/2/29/Joule%27s_heat_apparatu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556792"/>
            <a:ext cx="2665802" cy="4032448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179512" y="6381328"/>
            <a:ext cx="763284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100" dirty="0" smtClean="0"/>
              <a:t>Par Gaius Cornelius — Travail personnel, Domaine public, https://commons.wikimedia.org/w/index.php?curid=495802</a:t>
            </a:r>
            <a:endParaRPr lang="fr-FR" sz="11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</Words>
  <Application>Microsoft Office PowerPoint</Application>
  <PresentationFormat>Affichage à l'écran (4:3)</PresentationFormat>
  <Paragraphs>2</Paragraphs>
  <Slides>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Thème Office</vt:lpstr>
      <vt:lpstr>Diapositive 1</vt:lpstr>
      <vt:lpstr>Expérience de Joule (1845)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Lilicha</dc:creator>
  <cp:lastModifiedBy>LENOVO</cp:lastModifiedBy>
  <cp:revision>1</cp:revision>
  <dcterms:created xsi:type="dcterms:W3CDTF">2022-11-25T17:16:42Z</dcterms:created>
  <dcterms:modified xsi:type="dcterms:W3CDTF">2022-11-25T17:18:44Z</dcterms:modified>
</cp:coreProperties>
</file>