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B4B4B"/>
    <a:srgbClr val="A7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52" autoAdjust="0"/>
  </p:normalViewPr>
  <p:slideViewPr>
    <p:cSldViewPr snapToGrid="0">
      <p:cViewPr varScale="1">
        <p:scale>
          <a:sx n="67" d="100"/>
          <a:sy n="67" d="100"/>
        </p:scale>
        <p:origin x="63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5A09D1-71D9-451A-A509-780661E70C89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6617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538926-5B9B-4F9D-BB24-56D3B71A8215}" type="slidenum">
              <a:rPr lang="en-NZ"/>
              <a:pPr eaLnBrk="1" hangingPunct="1"/>
              <a:t>1</a:t>
            </a:fld>
            <a:endParaRPr lang="en-NZ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4839"/>
            <a:ext cx="12195051" cy="2164622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12192000" cy="6858000"/>
              <a:chOff x="0" y="0"/>
              <a:chExt cx="5760" cy="4320"/>
            </a:xfrm>
          </p:grpSpPr>
          <p:sp>
            <p:nvSpPr>
              <p:cNvPr id="8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60" cy="1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3116"/>
                <a:ext cx="5760" cy="12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5" name="Picture 2" descr="I:\Graphics Team\reference\Logos\GNS Science LOGOs\GNS Science\For Screen\GNS_logo_RGB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3181" y="4645736"/>
              <a:ext cx="1159313" cy="1908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23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336551" y="1166817"/>
            <a:ext cx="10363200" cy="1470025"/>
          </a:xfrm>
        </p:spPr>
        <p:txBody>
          <a:bodyPr anchor="b"/>
          <a:lstStyle>
            <a:lvl1pPr>
              <a:defRPr lang="en-NZ" sz="2800" b="1" noProof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NZ" noProof="0" dirty="0"/>
          </a:p>
        </p:txBody>
      </p:sp>
      <p:sp>
        <p:nvSpPr>
          <p:cNvPr id="5124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34436" y="5157788"/>
            <a:ext cx="9450917" cy="1295400"/>
          </a:xfrm>
        </p:spPr>
        <p:txBody>
          <a:bodyPr/>
          <a:lstStyle>
            <a:lvl1pPr marL="0" indent="0">
              <a:buFontTx/>
              <a:buNone/>
              <a:defRPr lang="en-NZ" sz="1700" b="1" noProof="0" dirty="0" smtClean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noProof="0"/>
              <a:t>Click to edit Master subtitle style</a:t>
            </a:r>
            <a:endParaRPr lang="en-NZ" noProof="0" dirty="0"/>
          </a:p>
        </p:txBody>
      </p:sp>
      <p:sp>
        <p:nvSpPr>
          <p:cNvPr id="10" name="Rectangle 5"/>
          <p:cNvSpPr>
            <a:spLocks noGrp="1" noChangeArrowheads="1"/>
          </p:cNvSpPr>
          <p:nvPr userDrawn="1">
            <p:ph type="dt" sz="half" idx="10"/>
          </p:nvPr>
        </p:nvSpPr>
        <p:spPr>
          <a:xfrm>
            <a:off x="334438" y="6138870"/>
            <a:ext cx="5761567" cy="287337"/>
          </a:xfrm>
        </p:spPr>
        <p:txBody>
          <a:bodyPr/>
          <a:lstStyle>
            <a:lvl1pPr>
              <a:defRPr smtClean="0">
                <a:solidFill>
                  <a:srgbClr val="4B4B4B"/>
                </a:solidFill>
              </a:defRPr>
            </a:lvl1pPr>
          </a:lstStyle>
          <a:p>
            <a:pPr>
              <a:defRPr/>
            </a:pPr>
            <a:fld id="{C7194D0B-1659-469C-82F1-D588E3AAB3D9}" type="datetime1">
              <a:rPr lang="en-NZ" smtClean="0"/>
              <a:pPr>
                <a:defRPr/>
              </a:pPr>
              <a:t>27/10/2021</a:t>
            </a:fld>
            <a:endParaRPr lang="en-NZ" dirty="0"/>
          </a:p>
        </p:txBody>
      </p:sp>
      <p:sp>
        <p:nvSpPr>
          <p:cNvPr id="11" name="Rectangle 6"/>
          <p:cNvSpPr>
            <a:spLocks noGrp="1" noChangeArrowheads="1"/>
          </p:cNvSpPr>
          <p:nvPr userDrawn="1">
            <p:ph type="ftr" sz="quarter" idx="11"/>
          </p:nvPr>
        </p:nvSpPr>
        <p:spPr>
          <a:xfrm>
            <a:off x="334438" y="6453195"/>
            <a:ext cx="7691967" cy="268287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12" name="Rectangle 7"/>
          <p:cNvSpPr>
            <a:spLocks noGrp="1" noChangeArrowheads="1"/>
          </p:cNvSpPr>
          <p:nvPr userDrawn="1">
            <p:ph type="sldNum" sz="quarter" idx="12"/>
          </p:nvPr>
        </p:nvSpPr>
        <p:spPr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4CA2629-4E20-4224-B692-8B562116F4B4}" type="slidenum">
              <a:rPr lang="en-NZ" smtClean="0"/>
              <a:pPr>
                <a:defRPr/>
              </a:pPr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2695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42900" indent="-342900">
              <a:defRPr lang="en-US" sz="2600" b="1" dirty="0" smtClean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Fifth level</a:t>
            </a:r>
            <a:endParaRPr lang="en-NZ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68564-CD44-4924-9AA4-82EAE191E93C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75FC3-9AA1-4086-95CD-9A025EE555C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988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C5AF-26D7-4D12-B73E-380F4DC7FAE9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10DE3-22F3-4374-B9B6-A1EF2E99F4A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666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defRPr lang="en-US" sz="2600" b="1" dirty="0" smtClean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Fifth level</a:t>
            </a:r>
            <a:endParaRPr lang="en-NZ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619E7-81D7-4BDC-A433-7B362226578D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443AD-C1EC-40B9-AE7B-263E2F6E05E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765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lang="en-NZ" sz="2800" b="1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F5089-92A9-4694-87E5-2B80BF01A913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D10DE-807A-4971-BC34-B90E47BEBBD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961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 marL="342900" indent="-342900">
              <a:defRPr lang="en-US" sz="2600" b="1" dirty="0" smtClean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2400">
                <a:solidFill>
                  <a:srgbClr val="4B4B4B"/>
                </a:solidFill>
                <a:effectLst/>
              </a:defRPr>
            </a:lvl2pPr>
            <a:lvl3pPr>
              <a:defRPr sz="2000">
                <a:solidFill>
                  <a:srgbClr val="4B4B4B"/>
                </a:solidFill>
                <a:effectLst/>
              </a:defRPr>
            </a:lvl3pPr>
            <a:lvl4pPr>
              <a:defRPr sz="1800">
                <a:solidFill>
                  <a:srgbClr val="4B4B4B"/>
                </a:solidFill>
                <a:effectLst/>
              </a:defRPr>
            </a:lvl4pPr>
            <a:lvl5pPr>
              <a:defRPr sz="1800">
                <a:solidFill>
                  <a:srgbClr val="4B4B4B"/>
                </a:soli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Fifth level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 marL="342900" indent="-342900">
              <a:defRPr lang="en-US" sz="2600" b="1" dirty="0" smtClean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2400">
                <a:solidFill>
                  <a:srgbClr val="4B4B4B"/>
                </a:solidFill>
                <a:effectLst/>
              </a:defRPr>
            </a:lvl2pPr>
            <a:lvl3pPr>
              <a:defRPr sz="2000">
                <a:solidFill>
                  <a:srgbClr val="4B4B4B"/>
                </a:solidFill>
                <a:effectLst/>
              </a:defRPr>
            </a:lvl3pPr>
            <a:lvl4pPr>
              <a:defRPr sz="1800">
                <a:solidFill>
                  <a:srgbClr val="4B4B4B"/>
                </a:solidFill>
                <a:effectLst/>
              </a:defRPr>
            </a:lvl4pPr>
            <a:lvl5pPr>
              <a:defRPr sz="1800">
                <a:solidFill>
                  <a:srgbClr val="4B4B4B"/>
                </a:solidFill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Fifth level</a:t>
            </a:r>
            <a:endParaRPr lang="en-NZ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082F3-86CD-43F2-BE4C-919D4B6EBA7B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3791F-7D88-45B5-BCC1-0D939B1C99C7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83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6093B-9609-4ED5-B105-39975D26C351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AB482-1F4F-420C-BA1E-CE26B2E37CED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43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1A279-9E2C-4BCA-9D28-25AA5921F350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18CF2-9C01-49C5-B69E-8A4A964D59C9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572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3EC19-BA5E-4D33-912B-11E622F919C4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33DE7-4550-4D0B-B80C-7ECCD9190EC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830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 marL="342900" indent="-342900">
              <a:defRPr lang="en-US" sz="2600" b="1" dirty="0" smtClean="0">
                <a:solidFill>
                  <a:srgbClr val="4B4B4B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Fifth level</a:t>
            </a:r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E4CD5-D9A7-45DC-82D6-4244F6F8F737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9ED5A-6B07-42CE-AA60-BA738542D899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033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C3BF6-095C-4DAC-8525-DAB0D1C363A3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86B4F-4697-422A-8508-9E06D22F620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375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6597650"/>
            <a:ext cx="12192000" cy="260350"/>
          </a:xfrm>
          <a:prstGeom prst="rect">
            <a:avLst/>
          </a:prstGeom>
          <a:solidFill>
            <a:srgbClr val="A7193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Second level</a:t>
            </a:r>
          </a:p>
          <a:p>
            <a:pPr marL="342900" lvl="2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Third level</a:t>
            </a:r>
          </a:p>
          <a:p>
            <a:pPr marL="342900" lvl="3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Fourth level</a:t>
            </a:r>
          </a:p>
          <a:p>
            <a:pPr marL="342900" lvl="4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/>
              <a:t>Fifth level</a:t>
            </a:r>
            <a:endParaRPr lang="en-NZ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9551" y="6580188"/>
            <a:ext cx="2717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6994AC-8C3A-40B4-BD05-CC76D58CC37B}" type="datetime1">
              <a:rPr lang="en-NZ"/>
              <a:pPr>
                <a:defRPr/>
              </a:pPr>
              <a:t>27/10/2021</a:t>
            </a:fld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2822" y="6597650"/>
            <a:ext cx="604943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487" y="188913"/>
            <a:ext cx="150071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 smtClean="0">
                <a:solidFill>
                  <a:srgbClr val="DDDDDD"/>
                </a:solidFill>
              </a:defRPr>
            </a:lvl1pPr>
          </a:lstStyle>
          <a:p>
            <a:pPr>
              <a:defRPr/>
            </a:pPr>
            <a:fld id="{E5031CD2-BA7F-4570-8296-D42F9BAA49DF}" type="slidenum">
              <a:rPr lang="en-NZ"/>
              <a:pPr>
                <a:defRPr/>
              </a:pPr>
              <a:t>‹#›</a:t>
            </a:fld>
            <a:endParaRPr lang="en-NZ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0464800" y="6583370"/>
            <a:ext cx="172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200" b="1">
                <a:solidFill>
                  <a:schemeClr val="bg1"/>
                </a:solidFill>
              </a:rPr>
              <a:t>GNS Science</a:t>
            </a:r>
            <a:endParaRPr lang="en-NZ" sz="1200" b="1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NZ" sz="2800" b="1" dirty="0" smtClean="0">
          <a:ln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C92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C92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C92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C92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C92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C92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C92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C92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en-US" sz="2600" b="1" dirty="0" smtClean="0">
          <a:solidFill>
            <a:srgbClr val="4B4B4B"/>
          </a:solidFill>
          <a:effectLst/>
          <a:latin typeface="+mn-lt"/>
          <a:ea typeface="+mn-ea"/>
          <a:cs typeface="+mn-cs"/>
        </a:defRPr>
      </a:lvl1pPr>
      <a:lvl2pPr marL="891450" indent="-457200" algn="l" rtl="0" eaLnBrk="1" fontAlgn="base" hangingPunct="1">
        <a:spcBef>
          <a:spcPct val="20000"/>
        </a:spcBef>
        <a:spcAft>
          <a:spcPct val="0"/>
        </a:spcAft>
        <a:buChar char="–"/>
        <a:defRPr lang="en-US" sz="2400" b="0" dirty="0" smtClean="0">
          <a:solidFill>
            <a:srgbClr val="4B4B4B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sz="2400" b="0" dirty="0" smtClean="0">
          <a:solidFill>
            <a:srgbClr val="4B4B4B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en-US" sz="2000" b="0" dirty="0" smtClean="0">
          <a:solidFill>
            <a:srgbClr val="4B4B4B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en-NZ" sz="2000" b="0" dirty="0" smtClean="0">
          <a:solidFill>
            <a:srgbClr val="4B4B4B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BTW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Options for data, file and information sharing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21D9-D461-4D8F-AB31-3BEA0559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DCCF-F4D7-44D1-A7D5-CCD5E24C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Slack – Not supported by GNS, messing way to share files</a:t>
            </a:r>
          </a:p>
          <a:p>
            <a:r>
              <a:rPr lang="en-NZ" dirty="0"/>
              <a:t>Teams - Not always used by Univ. </a:t>
            </a:r>
          </a:p>
          <a:p>
            <a:r>
              <a:rPr lang="en-NZ" dirty="0"/>
              <a:t>Google Drive – Not supported by GNS</a:t>
            </a:r>
          </a:p>
          <a:p>
            <a:r>
              <a:rPr lang="en-NZ" dirty="0"/>
              <a:t>Drop Box – Also not supported</a:t>
            </a:r>
          </a:p>
          <a:p>
            <a:r>
              <a:rPr lang="en-NZ" dirty="0"/>
              <a:t>GitHub – nice wiki, better </a:t>
            </a:r>
            <a:r>
              <a:rPr lang="en-NZ"/>
              <a:t>if sharing codes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9083246"/>
      </p:ext>
    </p:extLst>
  </p:cSld>
  <p:clrMapOvr>
    <a:masterClrMapping/>
  </p:clrMapOvr>
</p:sld>
</file>

<file path=ppt/theme/theme1.xml><?xml version="1.0" encoding="utf-8"?>
<a:theme xmlns:a="http://schemas.openxmlformats.org/drawingml/2006/main" name="GNS_Science">
  <a:themeElements>
    <a:clrScheme name="Custom 1">
      <a:dk1>
        <a:srgbClr val="4B4B4B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NS_Scien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NS_Scien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NS_Scien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NS_Scien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NS_Scien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NS_Scien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NS_Scien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NS_Scien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NS_Scien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NS_Scien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NS_Scien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NS_Scien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NS_Scien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77576F96-893A-4259-BE20-B17ACEF9195D}" vid="{481C510C-F251-4F79-8B31-858E74830D2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GNS_White_2016-WS (1)</Template>
  <TotalTime>1103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GNS_Science</vt:lpstr>
      <vt:lpstr>BTW</vt:lpstr>
      <vt:lpstr>Options</vt:lpstr>
    </vt:vector>
  </TitlesOfParts>
  <Company>GNS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BTW</dc:title>
  <dc:creator>Lydia DiCaprio</dc:creator>
  <cp:lastModifiedBy>Lydia DiCaprio</cp:lastModifiedBy>
  <cp:revision>5</cp:revision>
  <dcterms:created xsi:type="dcterms:W3CDTF">2021-10-27T01:26:02Z</dcterms:created>
  <dcterms:modified xsi:type="dcterms:W3CDTF">2021-10-27T19:49:37Z</dcterms:modified>
</cp:coreProperties>
</file>