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EEA1E-7F31-495D-BC2A-C0962F046140}" v="102" dt="2025-05-28T20:08:44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dia Georganta" userId="d362f1f24253c6be" providerId="LiveId" clId="{D63EEA1E-7F31-495D-BC2A-C0962F046140}"/>
    <pc:docChg chg="undo custSel addSld delSld modSld sldOrd modMainMaster">
      <pc:chgData name="Lydia Georganta" userId="d362f1f24253c6be" providerId="LiveId" clId="{D63EEA1E-7F31-495D-BC2A-C0962F046140}" dt="2025-05-28T20:09:33.025" v="643"/>
      <pc:docMkLst>
        <pc:docMk/>
      </pc:docMkLst>
      <pc:sldChg chg="addSp delSp modSp mod modTransition setBg setClrOvrMap delDesignElem chgLayout">
        <pc:chgData name="Lydia Georganta" userId="d362f1f24253c6be" providerId="LiveId" clId="{D63EEA1E-7F31-495D-BC2A-C0962F046140}" dt="2025-05-28T20:09:33.025" v="643"/>
        <pc:sldMkLst>
          <pc:docMk/>
          <pc:sldMk cId="1679380249" sldId="256"/>
        </pc:sldMkLst>
        <pc:spChg chg="mod ord">
          <ac:chgData name="Lydia Georganta" userId="d362f1f24253c6be" providerId="LiveId" clId="{D63EEA1E-7F31-495D-BC2A-C0962F046140}" dt="2025-05-28T20:09:16.896" v="642" actId="20577"/>
          <ac:spMkLst>
            <pc:docMk/>
            <pc:sldMk cId="1679380249" sldId="256"/>
            <ac:spMk id="2" creationId="{AC6745C2-59BD-9891-4728-A9A20659D727}"/>
          </ac:spMkLst>
        </pc:spChg>
        <pc:spChg chg="mod ord">
          <ac:chgData name="Lydia Georganta" userId="d362f1f24253c6be" providerId="LiveId" clId="{D63EEA1E-7F31-495D-BC2A-C0962F046140}" dt="2025-05-28T20:09:33.025" v="643"/>
          <ac:spMkLst>
            <pc:docMk/>
            <pc:sldMk cId="1679380249" sldId="256"/>
            <ac:spMk id="3" creationId="{045C5FDB-D2D9-D9EC-512F-4DEEB6557687}"/>
          </ac:spMkLst>
        </pc:spChg>
        <pc:spChg chg="add del mod">
          <ac:chgData name="Lydia Georganta" userId="d362f1f24253c6be" providerId="LiveId" clId="{D63EEA1E-7F31-495D-BC2A-C0962F046140}" dt="2025-05-28T19:33:44.184" v="374" actId="6264"/>
          <ac:spMkLst>
            <pc:docMk/>
            <pc:sldMk cId="1679380249" sldId="256"/>
            <ac:spMk id="13" creationId="{996FA8CA-834A-C876-7B02-0A3B92EBE613}"/>
          </ac:spMkLst>
        </pc:spChg>
        <pc:spChg chg="add del mod">
          <ac:chgData name="Lydia Georganta" userId="d362f1f24253c6be" providerId="LiveId" clId="{D63EEA1E-7F31-495D-BC2A-C0962F046140}" dt="2025-05-28T19:33:44.184" v="374" actId="6264"/>
          <ac:spMkLst>
            <pc:docMk/>
            <pc:sldMk cId="1679380249" sldId="256"/>
            <ac:spMk id="14" creationId="{FDA4C3E1-D030-38CA-EEFB-A405DF857552}"/>
          </ac:spMkLst>
        </pc:spChg>
        <pc:spChg chg="del">
          <ac:chgData name="Lydia Georganta" userId="d362f1f24253c6be" providerId="LiveId" clId="{D63EEA1E-7F31-495D-BC2A-C0962F046140}" dt="2025-05-28T19:17:22.107" v="226" actId="26606"/>
          <ac:spMkLst>
            <pc:docMk/>
            <pc:sldMk cId="1679380249" sldId="256"/>
            <ac:spMk id="15" creationId="{491A5E26-1F21-459D-8C03-ADB057B09066}"/>
          </ac:spMkLst>
        </pc:spChg>
        <pc:spChg chg="add del">
          <ac:chgData name="Lydia Georganta" userId="d362f1f24253c6be" providerId="LiveId" clId="{D63EEA1E-7F31-495D-BC2A-C0962F046140}" dt="2025-05-28T19:23:38.122" v="324" actId="26606"/>
          <ac:spMkLst>
            <pc:docMk/>
            <pc:sldMk cId="1679380249" sldId="256"/>
            <ac:spMk id="21" creationId="{491A5E26-1F21-459D-8C03-ADB057B09066}"/>
          </ac:spMkLst>
        </pc:spChg>
        <pc:spChg chg="add del">
          <ac:chgData name="Lydia Georganta" userId="d362f1f24253c6be" providerId="LiveId" clId="{D63EEA1E-7F31-495D-BC2A-C0962F046140}" dt="2025-05-28T19:23:38.105" v="323" actId="26606"/>
          <ac:spMkLst>
            <pc:docMk/>
            <pc:sldMk cId="1679380249" sldId="256"/>
            <ac:spMk id="37" creationId="{20E145FF-1D18-4246-A2BA-9F6B4D53364C}"/>
          </ac:spMkLst>
        </pc:spChg>
        <pc:spChg chg="add del">
          <ac:chgData name="Lydia Georganta" userId="d362f1f24253c6be" providerId="LiveId" clId="{D63EEA1E-7F31-495D-BC2A-C0962F046140}" dt="2025-05-28T19:23:38.105" v="323" actId="26606"/>
          <ac:spMkLst>
            <pc:docMk/>
            <pc:sldMk cId="1679380249" sldId="256"/>
            <ac:spMk id="39" creationId="{FB3EF4D6-026A-4D52-B916-967329EE3FFE}"/>
          </ac:spMkLst>
        </pc:spChg>
        <pc:spChg chg="add del">
          <ac:chgData name="Lydia Georganta" userId="d362f1f24253c6be" providerId="LiveId" clId="{D63EEA1E-7F31-495D-BC2A-C0962F046140}" dt="2025-05-28T19:23:38.105" v="323" actId="26606"/>
          <ac:spMkLst>
            <pc:docMk/>
            <pc:sldMk cId="1679380249" sldId="256"/>
            <ac:spMk id="41" creationId="{4DB4846F-6AA5-4DB3-9581-D95F22BD5662}"/>
          </ac:spMkLst>
        </pc:spChg>
        <pc:spChg chg="add del">
          <ac:chgData name="Lydia Georganta" userId="d362f1f24253c6be" providerId="LiveId" clId="{D63EEA1E-7F31-495D-BC2A-C0962F046140}" dt="2025-05-28T19:23:38.105" v="323" actId="26606"/>
          <ac:spMkLst>
            <pc:docMk/>
            <pc:sldMk cId="1679380249" sldId="256"/>
            <ac:spMk id="43" creationId="{D54EC22E-2292-4292-A80B-E81DF64BFB26}"/>
          </ac:spMkLst>
        </pc:spChg>
        <pc:spChg chg="add del">
          <ac:chgData name="Lydia Georganta" userId="d362f1f24253c6be" providerId="LiveId" clId="{D63EEA1E-7F31-495D-BC2A-C0962F046140}" dt="2025-05-28T19:24:37.640" v="330" actId="26606"/>
          <ac:spMkLst>
            <pc:docMk/>
            <pc:sldMk cId="1679380249" sldId="256"/>
            <ac:spMk id="49" creationId="{D36F3EEA-55D4-4677-80E7-92D00B8F343B}"/>
          </ac:spMkLst>
        </pc:spChg>
        <pc:spChg chg="add del">
          <ac:chgData name="Lydia Georganta" userId="d362f1f24253c6be" providerId="LiveId" clId="{D63EEA1E-7F31-495D-BC2A-C0962F046140}" dt="2025-05-28T19:24:37.640" v="330" actId="26606"/>
          <ac:spMkLst>
            <pc:docMk/>
            <pc:sldMk cId="1679380249" sldId="256"/>
            <ac:spMk id="50" creationId="{C91E93A7-6C7F-4F77-9CB0-280D958EF4D2}"/>
          </ac:spMkLst>
        </pc:spChg>
        <pc:spChg chg="add del">
          <ac:chgData name="Lydia Georganta" userId="d362f1f24253c6be" providerId="LiveId" clId="{D63EEA1E-7F31-495D-BC2A-C0962F046140}" dt="2025-05-28T19:24:37.640" v="330" actId="26606"/>
          <ac:spMkLst>
            <pc:docMk/>
            <pc:sldMk cId="1679380249" sldId="256"/>
            <ac:spMk id="51" creationId="{E4F17063-EDA4-417B-946F-BA357F3B390D}"/>
          </ac:spMkLst>
        </pc:spChg>
        <pc:spChg chg="add del">
          <ac:chgData name="Lydia Georganta" userId="d362f1f24253c6be" providerId="LiveId" clId="{D63EEA1E-7F31-495D-BC2A-C0962F046140}" dt="2025-05-28T19:24:23.642" v="327" actId="26606"/>
          <ac:spMkLst>
            <pc:docMk/>
            <pc:sldMk cId="1679380249" sldId="256"/>
            <ac:spMk id="67" creationId="{59647F54-801D-44AB-8284-EDDFF7763139}"/>
          </ac:spMkLst>
        </pc:spChg>
        <pc:spChg chg="add del">
          <ac:chgData name="Lydia Georganta" userId="d362f1f24253c6be" providerId="LiveId" clId="{D63EEA1E-7F31-495D-BC2A-C0962F046140}" dt="2025-05-28T19:24:23.642" v="327" actId="26606"/>
          <ac:spMkLst>
            <pc:docMk/>
            <pc:sldMk cId="1679380249" sldId="256"/>
            <ac:spMk id="69" creationId="{8D489E29-742E-4D34-AB08-CE3217805B81}"/>
          </ac:spMkLst>
        </pc:spChg>
        <pc:spChg chg="add del">
          <ac:chgData name="Lydia Georganta" userId="d362f1f24253c6be" providerId="LiveId" clId="{D63EEA1E-7F31-495D-BC2A-C0962F046140}" dt="2025-05-28T19:24:37.584" v="329" actId="26606"/>
          <ac:spMkLst>
            <pc:docMk/>
            <pc:sldMk cId="1679380249" sldId="256"/>
            <ac:spMk id="81" creationId="{59647F54-801D-44AB-8284-EDDFF7763139}"/>
          </ac:spMkLst>
        </pc:spChg>
        <pc:spChg chg="add del">
          <ac:chgData name="Lydia Georganta" userId="d362f1f24253c6be" providerId="LiveId" clId="{D63EEA1E-7F31-495D-BC2A-C0962F046140}" dt="2025-05-28T19:24:37.584" v="329" actId="26606"/>
          <ac:spMkLst>
            <pc:docMk/>
            <pc:sldMk cId="1679380249" sldId="256"/>
            <ac:spMk id="82" creationId="{6E0488BA-180E-40D8-8350-4B179179556B}"/>
          </ac:spMkLst>
        </pc:spChg>
        <pc:spChg chg="add del">
          <ac:chgData name="Lydia Georganta" userId="d362f1f24253c6be" providerId="LiveId" clId="{D63EEA1E-7F31-495D-BC2A-C0962F046140}" dt="2025-05-28T19:25:08.035" v="333" actId="26606"/>
          <ac:spMkLst>
            <pc:docMk/>
            <pc:sldMk cId="1679380249" sldId="256"/>
            <ac:spMk id="85" creationId="{59647F54-801D-44AB-8284-EDDFF7763139}"/>
          </ac:spMkLst>
        </pc:spChg>
        <pc:spChg chg="add del">
          <ac:chgData name="Lydia Georganta" userId="d362f1f24253c6be" providerId="LiveId" clId="{D63EEA1E-7F31-495D-BC2A-C0962F046140}" dt="2025-05-28T19:25:08.035" v="333" actId="26606"/>
          <ac:spMkLst>
            <pc:docMk/>
            <pc:sldMk cId="1679380249" sldId="256"/>
            <ac:spMk id="86" creationId="{E4F17063-EDA4-417B-946F-BA357F3B390D}"/>
          </ac:spMkLst>
        </pc:spChg>
        <pc:spChg chg="add del">
          <ac:chgData name="Lydia Georganta" userId="d362f1f24253c6be" providerId="LiveId" clId="{D63EEA1E-7F31-495D-BC2A-C0962F046140}" dt="2025-05-28T19:25:08.035" v="333" actId="26606"/>
          <ac:spMkLst>
            <pc:docMk/>
            <pc:sldMk cId="1679380249" sldId="256"/>
            <ac:spMk id="87" creationId="{D36F3EEA-55D4-4677-80E7-92D00B8F343B}"/>
          </ac:spMkLst>
        </pc:spChg>
        <pc:spChg chg="add del">
          <ac:chgData name="Lydia Georganta" userId="d362f1f24253c6be" providerId="LiveId" clId="{D63EEA1E-7F31-495D-BC2A-C0962F046140}" dt="2025-05-28T19:25:08.035" v="333" actId="26606"/>
          <ac:spMkLst>
            <pc:docMk/>
            <pc:sldMk cId="1679380249" sldId="256"/>
            <ac:spMk id="88" creationId="{C91E93A7-6C7F-4F77-9CB0-280D958EF4D2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679380249" sldId="256"/>
            <ac:spMk id="93" creationId="{2B65E6B8-0D17-4912-97E4-60B47A511133}"/>
          </ac:spMkLst>
        </pc:spChg>
        <pc:grpChg chg="add del">
          <ac:chgData name="Lydia Georganta" userId="d362f1f24253c6be" providerId="LiveId" clId="{D63EEA1E-7F31-495D-BC2A-C0962F046140}" dt="2025-05-28T19:23:38.105" v="323" actId="26606"/>
          <ac:grpSpMkLst>
            <pc:docMk/>
            <pc:sldMk cId="1679380249" sldId="256"/>
            <ac:grpSpMk id="26" creationId="{7084313B-C03D-4981-9786-879159A60395}"/>
          </ac:grpSpMkLst>
        </pc:grpChg>
        <pc:grpChg chg="add del">
          <ac:chgData name="Lydia Georganta" userId="d362f1f24253c6be" providerId="LiveId" clId="{D63EEA1E-7F31-495D-BC2A-C0962F046140}" dt="2025-05-28T19:23:38.105" v="323" actId="26606"/>
          <ac:grpSpMkLst>
            <pc:docMk/>
            <pc:sldMk cId="1679380249" sldId="256"/>
            <ac:grpSpMk id="45" creationId="{992A2039-50D4-4D49-A79F-C82A1D913162}"/>
          </ac:grpSpMkLst>
        </pc:grpChg>
        <pc:grpChg chg="add del">
          <ac:chgData name="Lydia Georganta" userId="d362f1f24253c6be" providerId="LiveId" clId="{D63EEA1E-7F31-495D-BC2A-C0962F046140}" dt="2025-05-28T19:24:23.642" v="327" actId="26606"/>
          <ac:grpSpMkLst>
            <pc:docMk/>
            <pc:sldMk cId="1679380249" sldId="256"/>
            <ac:grpSpMk id="56" creationId="{FAEF28A3-012D-4640-B8B8-1EF6EAF7233B}"/>
          </ac:grpSpMkLst>
        </pc:grpChg>
        <pc:grpChg chg="add del">
          <ac:chgData name="Lydia Georganta" userId="d362f1f24253c6be" providerId="LiveId" clId="{D63EEA1E-7F31-495D-BC2A-C0962F046140}" dt="2025-05-28T19:24:37.584" v="329" actId="26606"/>
          <ac:grpSpMkLst>
            <pc:docMk/>
            <pc:sldMk cId="1679380249" sldId="256"/>
            <ac:grpSpMk id="71" creationId="{FAEF28A3-012D-4640-B8B8-1EF6EAF7233B}"/>
          </ac:grpSpMkLst>
        </pc:grpChg>
        <pc:grpChg chg="del">
          <ac:chgData name="Lydia Georganta" userId="d362f1f24253c6be" providerId="LiveId" clId="{D63EEA1E-7F31-495D-BC2A-C0962F046140}" dt="2025-05-28T19:25:08.035" v="333" actId="26606"/>
          <ac:grpSpMkLst>
            <pc:docMk/>
            <pc:sldMk cId="1679380249" sldId="256"/>
            <ac:grpSpMk id="84" creationId="{FAEF28A3-012D-4640-B8B8-1EF6EAF7233B}"/>
          </ac:grpSpMkLst>
        </pc:grpChg>
        <pc:picChg chg="del">
          <ac:chgData name="Lydia Georganta" userId="d362f1f24253c6be" providerId="LiveId" clId="{D63EEA1E-7F31-495D-BC2A-C0962F046140}" dt="2025-05-28T19:16:20.780" v="225" actId="478"/>
          <ac:picMkLst>
            <pc:docMk/>
            <pc:sldMk cId="1679380249" sldId="256"/>
            <ac:picMk id="4" creationId="{A4E92EF2-0C4C-36E4-E233-AEBF52344CC1}"/>
          </ac:picMkLst>
        </pc:picChg>
        <pc:picChg chg="add del">
          <ac:chgData name="Lydia Georganta" userId="d362f1f24253c6be" providerId="LiveId" clId="{D63EEA1E-7F31-495D-BC2A-C0962F046140}" dt="2025-05-28T18:54:06.644" v="148" actId="478"/>
          <ac:picMkLst>
            <pc:docMk/>
            <pc:sldMk cId="1679380249" sldId="256"/>
            <ac:picMk id="6" creationId="{0EDB994A-9572-0EFE-4C94-D930DBA38510}"/>
          </ac:picMkLst>
        </pc:picChg>
        <pc:picChg chg="add del mod">
          <ac:chgData name="Lydia Georganta" userId="d362f1f24253c6be" providerId="LiveId" clId="{D63EEA1E-7F31-495D-BC2A-C0962F046140}" dt="2025-05-28T18:54:23.789" v="151" actId="478"/>
          <ac:picMkLst>
            <pc:docMk/>
            <pc:sldMk cId="1679380249" sldId="256"/>
            <ac:picMk id="8" creationId="{BCACB824-6522-2927-8326-6DE2F1310288}"/>
          </ac:picMkLst>
        </pc:picChg>
        <pc:picChg chg="add del mod ord">
          <ac:chgData name="Lydia Georganta" userId="d362f1f24253c6be" providerId="LiveId" clId="{D63EEA1E-7F31-495D-BC2A-C0962F046140}" dt="2025-05-28T19:18:44.087" v="240" actId="478"/>
          <ac:picMkLst>
            <pc:docMk/>
            <pc:sldMk cId="1679380249" sldId="256"/>
            <ac:picMk id="10" creationId="{CC535924-59B4-9B10-A011-5BA2AF1FE52D}"/>
          </ac:picMkLst>
        </pc:picChg>
        <pc:picChg chg="add del mod ord">
          <ac:chgData name="Lydia Georganta" userId="d362f1f24253c6be" providerId="LiveId" clId="{D63EEA1E-7F31-495D-BC2A-C0962F046140}" dt="2025-05-28T19:21:34.524" v="254" actId="478"/>
          <ac:picMkLst>
            <pc:docMk/>
            <pc:sldMk cId="1679380249" sldId="256"/>
            <ac:picMk id="12" creationId="{2FD5B1EF-8F48-67E7-9BB6-6B33A872AC46}"/>
          </ac:picMkLst>
        </pc:picChg>
        <pc:picChg chg="add del">
          <ac:chgData name="Lydia Georganta" userId="d362f1f24253c6be" providerId="LiveId" clId="{D63EEA1E-7F31-495D-BC2A-C0962F046140}" dt="2025-05-28T19:18:39.531" v="239" actId="478"/>
          <ac:picMkLst>
            <pc:docMk/>
            <pc:sldMk cId="1679380249" sldId="256"/>
            <ac:picMk id="17" creationId="{F032A576-EDAA-1D69-A3E9-DF6CEF61160A}"/>
          </ac:picMkLst>
        </pc:picChg>
        <pc:picChg chg="add mod ord">
          <ac:chgData name="Lydia Georganta" userId="d362f1f24253c6be" providerId="LiveId" clId="{D63EEA1E-7F31-495D-BC2A-C0962F046140}" dt="2025-05-28T19:35:53.469" v="388" actId="1076"/>
          <ac:picMkLst>
            <pc:docMk/>
            <pc:sldMk cId="1679380249" sldId="256"/>
            <ac:picMk id="18" creationId="{830EEDBC-5296-4291-F6C2-7C01C919CBB1}"/>
          </ac:picMkLst>
        </pc:picChg>
        <pc:picChg chg="add del mod">
          <ac:chgData name="Lydia Georganta" userId="d362f1f24253c6be" providerId="LiveId" clId="{D63EEA1E-7F31-495D-BC2A-C0962F046140}" dt="2025-05-28T19:35:35.446" v="384" actId="478"/>
          <ac:picMkLst>
            <pc:docMk/>
            <pc:sldMk cId="1679380249" sldId="256"/>
            <ac:picMk id="23" creationId="{01B6F32A-1D60-6230-8F99-5C332E59CA0A}"/>
          </ac:picMkLst>
        </pc:picChg>
      </pc:sldChg>
      <pc:sldChg chg="addSp delSp modSp mod setBg setClrOvrMap delDesignElem">
        <pc:chgData name="Lydia Georganta" userId="d362f1f24253c6be" providerId="LiveId" clId="{D63EEA1E-7F31-495D-BC2A-C0962F046140}" dt="2025-05-28T20:05:42.204" v="618"/>
        <pc:sldMkLst>
          <pc:docMk/>
          <pc:sldMk cId="797239237" sldId="257"/>
        </pc:sldMkLst>
        <pc:spChg chg="mod">
          <ac:chgData name="Lydia Georganta" userId="d362f1f24253c6be" providerId="LiveId" clId="{D63EEA1E-7F31-495D-BC2A-C0962F046140}" dt="2025-05-28T20:05:42.204" v="618"/>
          <ac:spMkLst>
            <pc:docMk/>
            <pc:sldMk cId="797239237" sldId="257"/>
            <ac:spMk id="2" creationId="{DF970D7B-F90C-8569-0A79-005FDF4640AA}"/>
          </ac:spMkLst>
        </pc:spChg>
        <pc:spChg chg="del mod">
          <ac:chgData name="Lydia Georganta" userId="d362f1f24253c6be" providerId="LiveId" clId="{D63EEA1E-7F31-495D-BC2A-C0962F046140}" dt="2025-05-28T19:17:36.557" v="227" actId="26606"/>
          <ac:spMkLst>
            <pc:docMk/>
            <pc:sldMk cId="797239237" sldId="257"/>
            <ac:spMk id="3" creationId="{2913408E-4E5D-1530-58DB-C5EEE1DB0D6C}"/>
          </ac:spMkLst>
        </pc:spChg>
        <pc:spChg chg="add del">
          <ac:chgData name="Lydia Georganta" userId="d362f1f24253c6be" providerId="LiveId" clId="{D63EEA1E-7F31-495D-BC2A-C0962F046140}" dt="2025-05-28T19:28:17.629" v="351" actId="26606"/>
          <ac:spMkLst>
            <pc:docMk/>
            <pc:sldMk cId="797239237" sldId="257"/>
            <ac:spMk id="8" creationId="{F7422F06-6017-4361-8872-E0E2CEB20B48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797239237" sldId="257"/>
            <ac:spMk id="13" creationId="{F9ED434F-8767-46CC-B26B-5AF62FF01E66}"/>
          </ac:spMkLst>
        </pc:spChg>
        <pc:grpChg chg="add del">
          <ac:chgData name="Lydia Georganta" userId="d362f1f24253c6be" providerId="LiveId" clId="{D63EEA1E-7F31-495D-BC2A-C0962F046140}" dt="2025-05-28T19:28:11.793" v="349"/>
          <ac:grpSpMkLst>
            <pc:docMk/>
            <pc:sldMk cId="797239237" sldId="257"/>
            <ac:grpSpMk id="9" creationId="{2F448CB3-7B4F-45D7-B7C0-DF553DF61453}"/>
          </ac:grpSpMkLst>
        </pc:grpChg>
        <pc:graphicFrameChg chg="add del mod">
          <ac:chgData name="Lydia Georganta" userId="d362f1f24253c6be" providerId="LiveId" clId="{D63EEA1E-7F31-495D-BC2A-C0962F046140}" dt="2025-05-28T19:28:24.390" v="356" actId="26606"/>
          <ac:graphicFrameMkLst>
            <pc:docMk/>
            <pc:sldMk cId="797239237" sldId="257"/>
            <ac:graphicFrameMk id="5" creationId="{81CE3346-C4D6-B7F2-D978-55567B5CA46B}"/>
          </ac:graphicFrameMkLst>
        </pc:graphicFrameChg>
        <pc:graphicFrameChg chg="add del">
          <ac:chgData name="Lydia Georganta" userId="d362f1f24253c6be" providerId="LiveId" clId="{D63EEA1E-7F31-495D-BC2A-C0962F046140}" dt="2025-05-28T19:28:17.629" v="351" actId="26606"/>
          <ac:graphicFrameMkLst>
            <pc:docMk/>
            <pc:sldMk cId="797239237" sldId="257"/>
            <ac:graphicFrameMk id="7" creationId="{36450F27-7A14-03A9-D648-7147AD795A91}"/>
          </ac:graphicFrameMkLst>
        </pc:graphicFrameChg>
        <pc:graphicFrameChg chg="add del">
          <ac:chgData name="Lydia Georganta" userId="d362f1f24253c6be" providerId="LiveId" clId="{D63EEA1E-7F31-495D-BC2A-C0962F046140}" dt="2025-05-28T19:28:19.461" v="353" actId="26606"/>
          <ac:graphicFrameMkLst>
            <pc:docMk/>
            <pc:sldMk cId="797239237" sldId="257"/>
            <ac:graphicFrameMk id="12" creationId="{81CE3346-C4D6-B7F2-D978-55567B5CA46B}"/>
          </ac:graphicFrameMkLst>
        </pc:graphicFrameChg>
        <pc:graphicFrameChg chg="add del">
          <ac:chgData name="Lydia Georganta" userId="d362f1f24253c6be" providerId="LiveId" clId="{D63EEA1E-7F31-495D-BC2A-C0962F046140}" dt="2025-05-28T19:28:24.356" v="355" actId="26606"/>
          <ac:graphicFrameMkLst>
            <pc:docMk/>
            <pc:sldMk cId="797239237" sldId="257"/>
            <ac:graphicFrameMk id="14" creationId="{81CE3346-C4D6-B7F2-D978-55567B5CA46B}"/>
          </ac:graphicFrameMkLst>
        </pc:graphicFrameChg>
        <pc:graphicFrameChg chg="add mod modGraphic">
          <ac:chgData name="Lydia Georganta" userId="d362f1f24253c6be" providerId="LiveId" clId="{D63EEA1E-7F31-495D-BC2A-C0962F046140}" dt="2025-05-28T19:41:11.181" v="416" actId="26606"/>
          <ac:graphicFrameMkLst>
            <pc:docMk/>
            <pc:sldMk cId="797239237" sldId="257"/>
            <ac:graphicFrameMk id="16" creationId="{81CE3346-C4D6-B7F2-D978-55567B5CA46B}"/>
          </ac:graphicFrameMkLst>
        </pc:graphicFrameChg>
      </pc:sldChg>
      <pc:sldChg chg="addSp delSp modSp mod setBg setClrOvrMap delDesignElem">
        <pc:chgData name="Lydia Georganta" userId="d362f1f24253c6be" providerId="LiveId" clId="{D63EEA1E-7F31-495D-BC2A-C0962F046140}" dt="2025-05-28T19:45:45.325" v="485"/>
        <pc:sldMkLst>
          <pc:docMk/>
          <pc:sldMk cId="1677449590" sldId="258"/>
        </pc:sldMkLst>
        <pc:spChg chg="mod">
          <ac:chgData name="Lydia Georganta" userId="d362f1f24253c6be" providerId="LiveId" clId="{D63EEA1E-7F31-495D-BC2A-C0962F046140}" dt="2025-05-28T19:41:36.839" v="419" actId="26606"/>
          <ac:spMkLst>
            <pc:docMk/>
            <pc:sldMk cId="1677449590" sldId="258"/>
            <ac:spMk id="2" creationId="{79DAC400-7D31-579C-35B1-3EA9958742C2}"/>
          </ac:spMkLst>
        </pc:spChg>
        <pc:spChg chg="del">
          <ac:chgData name="Lydia Georganta" userId="d362f1f24253c6be" providerId="LiveId" clId="{D63EEA1E-7F31-495D-BC2A-C0962F046140}" dt="2025-05-28T18:40:22.603" v="0" actId="931"/>
          <ac:spMkLst>
            <pc:docMk/>
            <pc:sldMk cId="1677449590" sldId="258"/>
            <ac:spMk id="4" creationId="{F6EF6544-9825-B968-3829-B2FE49F14C35}"/>
          </ac:spMkLst>
        </pc:spChg>
        <pc:spChg chg="add del">
          <ac:chgData name="Lydia Georganta" userId="d362f1f24253c6be" providerId="LiveId" clId="{D63EEA1E-7F31-495D-BC2A-C0962F046140}" dt="2025-05-28T19:41:36.828" v="418" actId="26606"/>
          <ac:spMkLst>
            <pc:docMk/>
            <pc:sldMk cId="1677449590" sldId="258"/>
            <ac:spMk id="11" creationId="{90159221-3ACA-1E6E-014C-D4515CD6C46F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1677449590" sldId="258"/>
            <ac:spMk id="13" creationId="{A35CBD63-8F8F-47DC-9CE7-159E6161D872}"/>
          </ac:spMkLst>
        </pc:spChg>
        <pc:spChg chg="del">
          <ac:chgData name="Lydia Georganta" userId="d362f1f24253c6be" providerId="LiveId" clId="{D63EEA1E-7F31-495D-BC2A-C0962F046140}" dt="2025-05-28T18:43:03.209" v="34" actId="26606"/>
          <ac:spMkLst>
            <pc:docMk/>
            <pc:sldMk cId="1677449590" sldId="258"/>
            <ac:spMk id="14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1677449590" sldId="258"/>
            <ac:spMk id="15" creationId="{CA0E3486-FD49-4921-B4F4-E5BB5C88AC79}"/>
          </ac:spMkLst>
        </pc:spChg>
        <pc:spChg chg="add">
          <ac:chgData name="Lydia Georganta" userId="d362f1f24253c6be" providerId="LiveId" clId="{D63EEA1E-7F31-495D-BC2A-C0962F046140}" dt="2025-05-28T19:41:36.839" v="419" actId="26606"/>
          <ac:spMkLst>
            <pc:docMk/>
            <pc:sldMk cId="1677449590" sldId="258"/>
            <ac:spMk id="17" creationId="{F99DFE8A-1437-50E8-8B79-EE3F3717AD02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1677449590" sldId="258"/>
            <ac:spMk id="18" creationId="{83B4A72C-2924-4CE2-8674-7E02E182ED6D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677449590" sldId="258"/>
            <ac:spMk id="28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677449590" sldId="258"/>
            <ac:spMk id="30" creationId="{11CAC6F2-0806-417B-BF5D-5AEF6195FA49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677449590" sldId="258"/>
            <ac:spMk id="32" creationId="{D4723B02-0AAB-4F6E-BA41-8ED99D559D93}"/>
          </ac:spMkLst>
        </pc:spChg>
        <pc:grpChg chg="del">
          <ac:chgData name="Lydia Georganta" userId="d362f1f24253c6be" providerId="LiveId" clId="{D63EEA1E-7F31-495D-BC2A-C0962F046140}" dt="2025-05-28T18:43:03.209" v="34" actId="26606"/>
          <ac:grpSpMkLst>
            <pc:docMk/>
            <pc:sldMk cId="1677449590" sldId="258"/>
            <ac:grpSpMk id="10" creationId="{4091D54B-59AB-4A5E-8E9E-0421BD66D4FB}"/>
          </ac:grpSpMkLst>
        </pc:grpChg>
        <pc:grpChg chg="del">
          <ac:chgData name="Lydia Georganta" userId="d362f1f24253c6be" providerId="LiveId" clId="{D63EEA1E-7F31-495D-BC2A-C0962F046140}" dt="2025-05-28T18:43:03.209" v="34" actId="26606"/>
          <ac:grpSpMkLst>
            <pc:docMk/>
            <pc:sldMk cId="1677449590" sldId="258"/>
            <ac:grpSpMk id="16" creationId="{25A657F0-42F3-40D3-BC75-7DA1F5C6A225}"/>
          </ac:grpSpMkLst>
        </pc:grpChg>
        <pc:grpChg chg="add del">
          <ac:chgData name="Lydia Georganta" userId="d362f1f24253c6be" providerId="LiveId" clId="{D63EEA1E-7F31-495D-BC2A-C0962F046140}" dt="2025-05-28T19:28:11.793" v="349"/>
          <ac:grpSpMkLst>
            <pc:docMk/>
            <pc:sldMk cId="1677449590" sldId="258"/>
            <ac:grpSpMk id="24" creationId="{4091D54B-59AB-4A5E-8E9E-0421BD66D4FB}"/>
          </ac:grpSpMkLst>
        </pc:grpChg>
        <pc:picChg chg="add mod">
          <ac:chgData name="Lydia Georganta" userId="d362f1f24253c6be" providerId="LiveId" clId="{D63EEA1E-7F31-495D-BC2A-C0962F046140}" dt="2025-05-28T19:41:36.839" v="419" actId="26606"/>
          <ac:picMkLst>
            <pc:docMk/>
            <pc:sldMk cId="1677449590" sldId="258"/>
            <ac:picMk id="7" creationId="{8A9A5F9E-8680-36DC-FE88-60E49E5DC567}"/>
          </ac:picMkLst>
        </pc:picChg>
      </pc:sldChg>
      <pc:sldChg chg="addSp delSp modSp mod setBg setClrOvrMap delDesignElem">
        <pc:chgData name="Lydia Georganta" userId="d362f1f24253c6be" providerId="LiveId" clId="{D63EEA1E-7F31-495D-BC2A-C0962F046140}" dt="2025-05-28T19:45:45.325" v="485"/>
        <pc:sldMkLst>
          <pc:docMk/>
          <pc:sldMk cId="3952030234" sldId="259"/>
        </pc:sldMkLst>
        <pc:spChg chg="mod ord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2" creationId="{9F07DEED-1426-077A-138F-432857550210}"/>
          </ac:spMkLst>
        </pc:spChg>
        <pc:spChg chg="add del mod">
          <ac:chgData name="Lydia Georganta" userId="d362f1f24253c6be" providerId="LiveId" clId="{D63EEA1E-7F31-495D-BC2A-C0962F046140}" dt="2025-05-28T18:41:56.429" v="13" actId="931"/>
          <ac:spMkLst>
            <pc:docMk/>
            <pc:sldMk cId="3952030234" sldId="259"/>
            <ac:spMk id="4" creationId="{535F4B87-5C55-FBD2-A3FE-065F4570132E}"/>
          </ac:spMkLst>
        </pc:spChg>
        <pc:spChg chg="add del">
          <ac:chgData name="Lydia Georganta" userId="d362f1f24253c6be" providerId="LiveId" clId="{D63EEA1E-7F31-495D-BC2A-C0962F046140}" dt="2025-05-28T19:41:46.515" v="421" actId="26606"/>
          <ac:spMkLst>
            <pc:docMk/>
            <pc:sldMk cId="3952030234" sldId="259"/>
            <ac:spMk id="11" creationId="{68AD8318-5E91-DB4A-53F9-680E7FD64803}"/>
          </ac:spMkLst>
        </pc:spChg>
        <pc:spChg chg="add del">
          <ac:chgData name="Lydia Georganta" userId="d362f1f24253c6be" providerId="LiveId" clId="{D63EEA1E-7F31-495D-BC2A-C0962F046140}" dt="2025-05-28T19:41:52.377" v="425" actId="26606"/>
          <ac:spMkLst>
            <pc:docMk/>
            <pc:sldMk cId="3952030234" sldId="259"/>
            <ac:spMk id="12" creationId="{DB8424AB-D56B-4256-866A-5B54DE93C20F}"/>
          </ac:spMkLst>
        </pc:spChg>
        <pc:spChg chg="add del">
          <ac:chgData name="Lydia Georganta" userId="d362f1f24253c6be" providerId="LiveId" clId="{D63EEA1E-7F31-495D-BC2A-C0962F046140}" dt="2025-05-28T19:41:46.515" v="421" actId="26606"/>
          <ac:spMkLst>
            <pc:docMk/>
            <pc:sldMk cId="3952030234" sldId="259"/>
            <ac:spMk id="14" creationId="{A35CBD63-8F8F-47DC-9CE7-159E6161D872}"/>
          </ac:spMkLst>
        </pc:spChg>
        <pc:spChg chg="add del">
          <ac:chgData name="Lydia Georganta" userId="d362f1f24253c6be" providerId="LiveId" clId="{D63EEA1E-7F31-495D-BC2A-C0962F046140}" dt="2025-05-28T19:41:46.515" v="421" actId="26606"/>
          <ac:spMkLst>
            <pc:docMk/>
            <pc:sldMk cId="3952030234" sldId="259"/>
            <ac:spMk id="16" creationId="{CA0E3486-FD49-4921-B4F4-E5BB5C88AC79}"/>
          </ac:spMkLst>
        </pc:spChg>
        <pc:spChg chg="add del">
          <ac:chgData name="Lydia Georganta" userId="d362f1f24253c6be" providerId="LiveId" clId="{D63EEA1E-7F31-495D-BC2A-C0962F046140}" dt="2025-05-28T19:41:46.515" v="421" actId="26606"/>
          <ac:spMkLst>
            <pc:docMk/>
            <pc:sldMk cId="3952030234" sldId="259"/>
            <ac:spMk id="18" creationId="{83B4A72C-2924-4CE2-8674-7E02E182ED6D}"/>
          </ac:spMkLst>
        </pc:spChg>
        <pc:spChg chg="add del">
          <ac:chgData name="Lydia Georganta" userId="d362f1f24253c6be" providerId="LiveId" clId="{D63EEA1E-7F31-495D-BC2A-C0962F046140}" dt="2025-05-28T19:41:48.409" v="423" actId="26606"/>
          <ac:spMkLst>
            <pc:docMk/>
            <pc:sldMk cId="3952030234" sldId="259"/>
            <ac:spMk id="21" creationId="{66D25466-6EF5-3C64-A36B-CB0BFE8AFF1B}"/>
          </ac:spMkLst>
        </pc:spChg>
        <pc:spChg chg="add del">
          <ac:chgData name="Lydia Georganta" userId="d362f1f24253c6be" providerId="LiveId" clId="{D63EEA1E-7F31-495D-BC2A-C0962F046140}" dt="2025-05-28T18:42:02.395" v="19" actId="26606"/>
          <ac:spMkLst>
            <pc:docMk/>
            <pc:sldMk cId="3952030234" sldId="259"/>
            <ac:spMk id="23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41:52.377" v="425" actId="26606"/>
          <ac:spMkLst>
            <pc:docMk/>
            <pc:sldMk cId="3952030234" sldId="259"/>
            <ac:spMk id="25" creationId="{FC999C28-AD33-4EB7-A5F1-C06D10A5FDF7}"/>
          </ac:spMkLst>
        </pc:spChg>
        <pc:spChg chg="add del">
          <ac:chgData name="Lydia Georganta" userId="d362f1f24253c6be" providerId="LiveId" clId="{D63EEA1E-7F31-495D-BC2A-C0962F046140}" dt="2025-05-28T19:41:52.377" v="425" actId="26606"/>
          <ac:spMkLst>
            <pc:docMk/>
            <pc:sldMk cId="3952030234" sldId="259"/>
            <ac:spMk id="26" creationId="{0864E5C9-52C9-4572-AC75-548B9B9C2648}"/>
          </ac:spMkLst>
        </pc:spChg>
        <pc:spChg chg="add del">
          <ac:chgData name="Lydia Georganta" userId="d362f1f24253c6be" providerId="LiveId" clId="{D63EEA1E-7F31-495D-BC2A-C0962F046140}" dt="2025-05-28T19:41:52.377" v="425" actId="26606"/>
          <ac:spMkLst>
            <pc:docMk/>
            <pc:sldMk cId="3952030234" sldId="259"/>
            <ac:spMk id="27" creationId="{45CC6500-4DBD-4C34-BC14-2387FB483BEB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28" creationId="{22924958-1611-B899-EAA9-FDE89F2AED00}"/>
          </ac:spMkLst>
        </pc:spChg>
        <pc:spChg chg="add del">
          <ac:chgData name="Lydia Georganta" userId="d362f1f24253c6be" providerId="LiveId" clId="{D63EEA1E-7F31-495D-BC2A-C0962F046140}" dt="2025-05-28T19:41:52.377" v="425" actId="26606"/>
          <ac:spMkLst>
            <pc:docMk/>
            <pc:sldMk cId="3952030234" sldId="259"/>
            <ac:spMk id="30" creationId="{4E34A3B6-BAD2-4156-BDC6-4736248BFDE0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31" creationId="{643780CE-2BE5-46F6-97B2-60DF30217ED3}"/>
          </ac:spMkLst>
        </pc:spChg>
        <pc:spChg chg="add del">
          <ac:chgData name="Lydia Georganta" userId="d362f1f24253c6be" providerId="LiveId" clId="{D63EEA1E-7F31-495D-BC2A-C0962F046140}" dt="2025-05-28T19:41:54.406" v="427" actId="26606"/>
          <ac:spMkLst>
            <pc:docMk/>
            <pc:sldMk cId="3952030234" sldId="259"/>
            <ac:spMk id="32" creationId="{66D25466-6EF5-3C64-A36B-CB0BFE8AFF1B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33" creationId="{61A87A49-68E6-459E-A5A6-46229FF42125}"/>
          </ac:spMkLst>
        </pc:spChg>
        <pc:spChg chg="add del">
          <ac:chgData name="Lydia Georganta" userId="d362f1f24253c6be" providerId="LiveId" clId="{D63EEA1E-7F31-495D-BC2A-C0962F046140}" dt="2025-05-28T19:41:56.447" v="429" actId="26606"/>
          <ac:spMkLst>
            <pc:docMk/>
            <pc:sldMk cId="3952030234" sldId="259"/>
            <ac:spMk id="34" creationId="{681577AD-DA5F-48B3-8FB9-5199BA9EE681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35" creationId="{F6ACD5FC-CAFE-48EB-B765-60EED2E052F0}"/>
          </ac:spMkLst>
        </pc:spChg>
        <pc:spChg chg="add del">
          <ac:chgData name="Lydia Georganta" userId="d362f1f24253c6be" providerId="LiveId" clId="{D63EEA1E-7F31-495D-BC2A-C0962F046140}" dt="2025-05-28T19:41:56.447" v="429" actId="26606"/>
          <ac:spMkLst>
            <pc:docMk/>
            <pc:sldMk cId="3952030234" sldId="259"/>
            <ac:spMk id="36" creationId="{53299182-CBDD-C638-E1DD-3096E325EA5D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37" creationId="{9F33B405-D785-4738-B1C0-6A0AA5E98286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3952030234" sldId="259"/>
            <ac:spMk id="38" creationId="{A35CBD63-8F8F-47DC-9CE7-159E6161D872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39" creationId="{4233DC0E-DE6C-4FB6-A529-51B162641AB8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3952030234" sldId="259"/>
            <ac:spMk id="40" creationId="{CA0E3486-FD49-4921-B4F4-E5BB5C88AC79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41" creationId="{3870477F-E451-4BC3-863F-0E2FC572884B}"/>
          </ac:spMkLst>
        </pc:spChg>
        <pc:spChg chg="add del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42" creationId="{68AD8318-5E91-DB4A-53F9-680E7FD64803}"/>
          </ac:spMkLst>
        </pc:spChg>
        <pc:spChg chg="add del">
          <ac:chgData name="Lydia Georganta" userId="d362f1f24253c6be" providerId="LiveId" clId="{D63EEA1E-7F31-495D-BC2A-C0962F046140}" dt="2025-05-28T18:42:02.350" v="18" actId="26606"/>
          <ac:spMkLst>
            <pc:docMk/>
            <pc:sldMk cId="3952030234" sldId="259"/>
            <ac:spMk id="43" creationId="{B4A81DE1-E2BC-4A31-99EE-71350421B0EA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3952030234" sldId="259"/>
            <ac:spMk id="44" creationId="{83B4A72C-2924-4CE2-8674-7E02E182ED6D}"/>
          </ac:spMkLst>
        </pc:spChg>
        <pc:spChg chg="add del">
          <ac:chgData name="Lydia Georganta" userId="d362f1f24253c6be" providerId="LiveId" clId="{D63EEA1E-7F31-495D-BC2A-C0962F046140}" dt="2025-05-28T18:42:17.830" v="25" actId="26606"/>
          <ac:spMkLst>
            <pc:docMk/>
            <pc:sldMk cId="3952030234" sldId="259"/>
            <ac:spMk id="46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8:42:17.830" v="25" actId="26606"/>
          <ac:spMkLst>
            <pc:docMk/>
            <pc:sldMk cId="3952030234" sldId="259"/>
            <ac:spMk id="47" creationId="{11CAC6F2-0806-417B-BF5D-5AEF6195FA49}"/>
          </ac:spMkLst>
        </pc:spChg>
        <pc:spChg chg="add del">
          <ac:chgData name="Lydia Georganta" userId="d362f1f24253c6be" providerId="LiveId" clId="{D63EEA1E-7F31-495D-BC2A-C0962F046140}" dt="2025-05-28T18:42:17.830" v="25" actId="26606"/>
          <ac:spMkLst>
            <pc:docMk/>
            <pc:sldMk cId="3952030234" sldId="259"/>
            <ac:spMk id="48" creationId="{D4723B02-0AAB-4F6E-BA41-8ED99D559D93}"/>
          </ac:spMkLst>
        </pc:spChg>
        <pc:spChg chg="add del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49" creationId="{17115F77-2FAE-4CA7-9A7F-10D5F2C8F831}"/>
          </ac:spMkLst>
        </pc:spChg>
        <pc:spChg chg="add del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50" creationId="{66C7A97A-A7DE-4DFB-8542-1E4BF24C7D31}"/>
          </ac:spMkLst>
        </pc:spChg>
        <pc:spChg chg="add del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51" creationId="{5CD4C046-A04C-46CC-AFA3-6B0621F628C8}"/>
          </ac:spMkLst>
        </pc:spChg>
        <pc:spChg chg="add del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52" creationId="{027ADCA0-A066-4B16-8E1F-3C2483947B72}"/>
          </ac:spMkLst>
        </pc:spChg>
        <pc:spChg chg="add del">
          <ac:chgData name="Lydia Georganta" userId="d362f1f24253c6be" providerId="LiveId" clId="{D63EEA1E-7F31-495D-BC2A-C0962F046140}" dt="2025-05-28T19:44:51.153" v="469" actId="26606"/>
          <ac:spMkLst>
            <pc:docMk/>
            <pc:sldMk cId="3952030234" sldId="259"/>
            <ac:spMk id="55" creationId="{BE111DB0-3D73-4D20-9D57-CEF5A0D865B9}"/>
          </ac:spMkLst>
        </pc:spChg>
        <pc:spChg chg="add del">
          <ac:chgData name="Lydia Georganta" userId="d362f1f24253c6be" providerId="LiveId" clId="{D63EEA1E-7F31-495D-BC2A-C0962F046140}" dt="2025-05-28T18:42:17.779" v="24" actId="26606"/>
          <ac:spMkLst>
            <pc:docMk/>
            <pc:sldMk cId="3952030234" sldId="259"/>
            <ac:spMk id="57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42:52.003" v="442" actId="26606"/>
          <ac:spMkLst>
            <pc:docMk/>
            <pc:sldMk cId="3952030234" sldId="259"/>
            <ac:spMk id="58" creationId="{9203ABB4-7E2A-4248-9FE7-4A419AFF2F17}"/>
          </ac:spMkLst>
        </pc:spChg>
        <pc:spChg chg="add del">
          <ac:chgData name="Lydia Georganta" userId="d362f1f24253c6be" providerId="LiveId" clId="{D63EEA1E-7F31-495D-BC2A-C0962F046140}" dt="2025-05-28T19:42:52.003" v="442" actId="26606"/>
          <ac:spMkLst>
            <pc:docMk/>
            <pc:sldMk cId="3952030234" sldId="259"/>
            <ac:spMk id="60" creationId="{DB8424AB-D56B-4256-866A-5B54DE93C20F}"/>
          </ac:spMkLst>
        </pc:spChg>
        <pc:spChg chg="add del">
          <ac:chgData name="Lydia Georganta" userId="d362f1f24253c6be" providerId="LiveId" clId="{D63EEA1E-7F31-495D-BC2A-C0962F046140}" dt="2025-05-28T19:44:44.997" v="461" actId="26606"/>
          <ac:spMkLst>
            <pc:docMk/>
            <pc:sldMk cId="3952030234" sldId="259"/>
            <ac:spMk id="61" creationId="{681577AD-DA5F-48B3-8FB9-5199BA9EE681}"/>
          </ac:spMkLst>
        </pc:spChg>
        <pc:spChg chg="add del">
          <ac:chgData name="Lydia Georganta" userId="d362f1f24253c6be" providerId="LiveId" clId="{D63EEA1E-7F31-495D-BC2A-C0962F046140}" dt="2025-05-28T19:42:52.003" v="442" actId="26606"/>
          <ac:spMkLst>
            <pc:docMk/>
            <pc:sldMk cId="3952030234" sldId="259"/>
            <ac:spMk id="62" creationId="{FC999C28-AD33-4EB7-A5F1-C06D10A5FDF7}"/>
          </ac:spMkLst>
        </pc:spChg>
        <pc:spChg chg="add del">
          <ac:chgData name="Lydia Georganta" userId="d362f1f24253c6be" providerId="LiveId" clId="{D63EEA1E-7F31-495D-BC2A-C0962F046140}" dt="2025-05-28T19:44:44.997" v="461" actId="26606"/>
          <ac:spMkLst>
            <pc:docMk/>
            <pc:sldMk cId="3952030234" sldId="259"/>
            <ac:spMk id="63" creationId="{AE7BF23F-DB39-20FE-33CE-FEC0DFA1064E}"/>
          </ac:spMkLst>
        </pc:spChg>
        <pc:spChg chg="add del">
          <ac:chgData name="Lydia Georganta" userId="d362f1f24253c6be" providerId="LiveId" clId="{D63EEA1E-7F31-495D-BC2A-C0962F046140}" dt="2025-05-28T19:44:47.188" v="463" actId="26606"/>
          <ac:spMkLst>
            <pc:docMk/>
            <pc:sldMk cId="3952030234" sldId="259"/>
            <ac:spMk id="65" creationId="{DE21B695-DF9C-36CD-8C01-8866E90B103F}"/>
          </ac:spMkLst>
        </pc:spChg>
        <pc:spChg chg="add del">
          <ac:chgData name="Lydia Georganta" userId="d362f1f24253c6be" providerId="LiveId" clId="{D63EEA1E-7F31-495D-BC2A-C0962F046140}" dt="2025-05-28T19:42:52.003" v="442" actId="26606"/>
          <ac:spMkLst>
            <pc:docMk/>
            <pc:sldMk cId="3952030234" sldId="259"/>
            <ac:spMk id="66" creationId="{3126970D-C1E5-4FB1-84E8-86CB9CED1C80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3952030234" sldId="259"/>
            <ac:spMk id="67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3952030234" sldId="259"/>
            <ac:spMk id="68" creationId="{11CAC6F2-0806-417B-BF5D-5AEF6195FA49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3952030234" sldId="259"/>
            <ac:spMk id="69" creationId="{D4723B02-0AAB-4F6E-BA41-8ED99D559D93}"/>
          </ac:spMkLst>
        </pc:spChg>
        <pc:spChg chg="add del">
          <ac:chgData name="Lydia Georganta" userId="d362f1f24253c6be" providerId="LiveId" clId="{D63EEA1E-7F31-495D-BC2A-C0962F046140}" dt="2025-05-28T19:43:40.440" v="458" actId="26606"/>
          <ac:spMkLst>
            <pc:docMk/>
            <pc:sldMk cId="3952030234" sldId="259"/>
            <ac:spMk id="70" creationId="{5A133C1E-CB83-47F3-8F35-94C2A7C58EE2}"/>
          </ac:spMkLst>
        </pc:spChg>
        <pc:spChg chg="add del">
          <ac:chgData name="Lydia Georganta" userId="d362f1f24253c6be" providerId="LiveId" clId="{D63EEA1E-7F31-495D-BC2A-C0962F046140}" dt="2025-05-28T19:43:40.440" v="458" actId="26606"/>
          <ac:spMkLst>
            <pc:docMk/>
            <pc:sldMk cId="3952030234" sldId="259"/>
            <ac:spMk id="71" creationId="{142FAB05-759F-2B07-111D-F67E980C1DD2}"/>
          </ac:spMkLst>
        </pc:spChg>
        <pc:spChg chg="add del">
          <ac:chgData name="Lydia Georganta" userId="d362f1f24253c6be" providerId="LiveId" clId="{D63EEA1E-7F31-495D-BC2A-C0962F046140}" dt="2025-05-28T19:43:40.440" v="458" actId="26606"/>
          <ac:spMkLst>
            <pc:docMk/>
            <pc:sldMk cId="3952030234" sldId="259"/>
            <ac:spMk id="72" creationId="{289E943A-225D-44B1-B345-D7FDBA43C1CE}"/>
          </ac:spMkLst>
        </pc:spChg>
        <pc:grpChg chg="del">
          <ac:chgData name="Lydia Georganta" userId="d362f1f24253c6be" providerId="LiveId" clId="{D63EEA1E-7F31-495D-BC2A-C0962F046140}" dt="2025-05-28T18:42:02.395" v="19" actId="26606"/>
          <ac:grpSpMkLst>
            <pc:docMk/>
            <pc:sldMk cId="3952030234" sldId="259"/>
            <ac:grpSpMk id="20" creationId="{4091D54B-59AB-4A5E-8E9E-0421BD66D4FB}"/>
          </ac:grpSpMkLst>
        </pc:grpChg>
        <pc:grpChg chg="del">
          <ac:chgData name="Lydia Georganta" userId="d362f1f24253c6be" providerId="LiveId" clId="{D63EEA1E-7F31-495D-BC2A-C0962F046140}" dt="2025-05-28T18:42:02.395" v="19" actId="26606"/>
          <ac:grpSpMkLst>
            <pc:docMk/>
            <pc:sldMk cId="3952030234" sldId="259"/>
            <ac:grpSpMk id="24" creationId="{25A657F0-42F3-40D3-BC75-7DA1F5C6A225}"/>
          </ac:grpSpMkLst>
        </pc:grpChg>
        <pc:grpChg chg="add del">
          <ac:chgData name="Lydia Georganta" userId="d362f1f24253c6be" providerId="LiveId" clId="{D63EEA1E-7F31-495D-BC2A-C0962F046140}" dt="2025-05-28T18:42:17.830" v="25" actId="26606"/>
          <ac:grpSpMkLst>
            <pc:docMk/>
            <pc:sldMk cId="3952030234" sldId="259"/>
            <ac:grpSpMk id="29" creationId="{4091D54B-59AB-4A5E-8E9E-0421BD66D4FB}"/>
          </ac:grpSpMkLst>
        </pc:grpChg>
        <pc:grpChg chg="add del">
          <ac:chgData name="Lydia Georganta" userId="d362f1f24253c6be" providerId="LiveId" clId="{D63EEA1E-7F31-495D-BC2A-C0962F046140}" dt="2025-05-28T18:42:17.779" v="24" actId="26606"/>
          <ac:grpSpMkLst>
            <pc:docMk/>
            <pc:sldMk cId="3952030234" sldId="259"/>
            <ac:grpSpMk id="53" creationId="{4091D54B-59AB-4A5E-8E9E-0421BD66D4FB}"/>
          </ac:grpSpMkLst>
        </pc:grpChg>
        <pc:grpChg chg="add del">
          <ac:chgData name="Lydia Georganta" userId="d362f1f24253c6be" providerId="LiveId" clId="{D63EEA1E-7F31-495D-BC2A-C0962F046140}" dt="2025-05-28T18:42:17.779" v="24" actId="26606"/>
          <ac:grpSpMkLst>
            <pc:docMk/>
            <pc:sldMk cId="3952030234" sldId="259"/>
            <ac:grpSpMk id="59" creationId="{25A657F0-42F3-40D3-BC75-7DA1F5C6A225}"/>
          </ac:grpSpMkLst>
        </pc:grpChg>
        <pc:grpChg chg="add del">
          <ac:chgData name="Lydia Georganta" userId="d362f1f24253c6be" providerId="LiveId" clId="{D63EEA1E-7F31-495D-BC2A-C0962F046140}" dt="2025-05-28T19:28:11.793" v="349"/>
          <ac:grpSpMkLst>
            <pc:docMk/>
            <pc:sldMk cId="3952030234" sldId="259"/>
            <ac:grpSpMk id="64" creationId="{4091D54B-59AB-4A5E-8E9E-0421BD66D4FB}"/>
          </ac:grpSpMkLst>
        </pc:grpChg>
        <pc:picChg chg="del">
          <ac:chgData name="Lydia Georganta" userId="d362f1f24253c6be" providerId="LiveId" clId="{D63EEA1E-7F31-495D-BC2A-C0962F046140}" dt="2025-05-28T18:41:28.029" v="12" actId="478"/>
          <ac:picMkLst>
            <pc:docMk/>
            <pc:sldMk cId="3952030234" sldId="259"/>
            <ac:picMk id="5" creationId="{0CE59F08-3983-28FB-D24E-4B6347467FA0}"/>
          </ac:picMkLst>
        </pc:picChg>
        <pc:picChg chg="add mod ord modCrop">
          <ac:chgData name="Lydia Georganta" userId="d362f1f24253c6be" providerId="LiveId" clId="{D63EEA1E-7F31-495D-BC2A-C0962F046140}" dt="2025-05-28T19:45:04.658" v="473" actId="1076"/>
          <ac:picMkLst>
            <pc:docMk/>
            <pc:sldMk cId="3952030234" sldId="259"/>
            <ac:picMk id="7" creationId="{B7464288-478B-304A-070C-D2FEEB619ECB}"/>
          </ac:picMkLst>
        </pc:picChg>
      </pc:sldChg>
      <pc:sldChg chg="addSp delSp modSp mod ord setBg delDesignElem">
        <pc:chgData name="Lydia Georganta" userId="d362f1f24253c6be" providerId="LiveId" clId="{D63EEA1E-7F31-495D-BC2A-C0962F046140}" dt="2025-05-28T19:40:57.890" v="415" actId="207"/>
        <pc:sldMkLst>
          <pc:docMk/>
          <pc:sldMk cId="611336331" sldId="260"/>
        </pc:sldMkLst>
        <pc:spChg chg="mod">
          <ac:chgData name="Lydia Georganta" userId="d362f1f24253c6be" providerId="LiveId" clId="{D63EEA1E-7F31-495D-BC2A-C0962F046140}" dt="2025-05-28T19:40:57.890" v="415" actId="207"/>
          <ac:spMkLst>
            <pc:docMk/>
            <pc:sldMk cId="611336331" sldId="260"/>
            <ac:spMk id="2" creationId="{1AF4DC33-613C-688E-DE20-EF088BF1593C}"/>
          </ac:spMkLst>
        </pc:spChg>
        <pc:spChg chg="mod">
          <ac:chgData name="Lydia Georganta" userId="d362f1f24253c6be" providerId="LiveId" clId="{D63EEA1E-7F31-495D-BC2A-C0962F046140}" dt="2025-05-28T19:15:17.746" v="214" actId="20577"/>
          <ac:spMkLst>
            <pc:docMk/>
            <pc:sldMk cId="611336331" sldId="260"/>
            <ac:spMk id="7" creationId="{ACB7C35A-3285-FE0D-1BF2-89CF2481E207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611336331" sldId="260"/>
            <ac:spMk id="14" creationId="{B8144315-1C5A-4185-A952-25D98D303D46}"/>
          </ac:spMkLst>
        </pc:spChg>
        <pc:grpChg chg="del">
          <ac:chgData name="Lydia Georganta" userId="d362f1f24253c6be" providerId="LiveId" clId="{D63EEA1E-7F31-495D-BC2A-C0962F046140}" dt="2025-05-28T19:28:11.793" v="349"/>
          <ac:grpSpMkLst>
            <pc:docMk/>
            <pc:sldMk cId="611336331" sldId="260"/>
            <ac:grpSpMk id="10" creationId="{4091D54B-59AB-4A5E-8E9E-0421BD66D4FB}"/>
          </ac:grpSpMkLst>
        </pc:grpChg>
        <pc:grpChg chg="del">
          <ac:chgData name="Lydia Georganta" userId="d362f1f24253c6be" providerId="LiveId" clId="{D63EEA1E-7F31-495D-BC2A-C0962F046140}" dt="2025-05-28T19:28:11.793" v="349"/>
          <ac:grpSpMkLst>
            <pc:docMk/>
            <pc:sldMk cId="611336331" sldId="260"/>
            <ac:grpSpMk id="16" creationId="{25A657F0-42F3-40D3-BC75-7DA1F5C6A225}"/>
          </ac:grpSpMkLst>
        </pc:grpChg>
        <pc:picChg chg="add mod">
          <ac:chgData name="Lydia Georganta" userId="d362f1f24253c6be" providerId="LiveId" clId="{D63EEA1E-7F31-495D-BC2A-C0962F046140}" dt="2025-05-28T19:14:53.192" v="160" actId="1076"/>
          <ac:picMkLst>
            <pc:docMk/>
            <pc:sldMk cId="611336331" sldId="260"/>
            <ac:picMk id="4" creationId="{13AC86ED-42A1-D432-BC05-FD43D1A59006}"/>
          </ac:picMkLst>
        </pc:picChg>
        <pc:picChg chg="del">
          <ac:chgData name="Lydia Georganta" userId="d362f1f24253c6be" providerId="LiveId" clId="{D63EEA1E-7F31-495D-BC2A-C0962F046140}" dt="2025-05-28T18:43:40.433" v="37" actId="478"/>
          <ac:picMkLst>
            <pc:docMk/>
            <pc:sldMk cId="611336331" sldId="260"/>
            <ac:picMk id="13" creationId="{157004C0-5129-370A-B2B3-4BB8B905061E}"/>
          </ac:picMkLst>
        </pc:picChg>
      </pc:sldChg>
      <pc:sldChg chg="addSp delSp modSp mod ord setBg addAnim delAnim setClrOvrMap delDesignElem">
        <pc:chgData name="Lydia Georganta" userId="d362f1f24253c6be" providerId="LiveId" clId="{D63EEA1E-7F31-495D-BC2A-C0962F046140}" dt="2025-05-28T20:05:37.203" v="616"/>
        <pc:sldMkLst>
          <pc:docMk/>
          <pc:sldMk cId="2773722194" sldId="261"/>
        </pc:sldMkLst>
        <pc:spChg chg="mod">
          <ac:chgData name="Lydia Georganta" userId="d362f1f24253c6be" providerId="LiveId" clId="{D63EEA1E-7F31-495D-BC2A-C0962F046140}" dt="2025-05-28T19:45:52.272" v="486" actId="26606"/>
          <ac:spMkLst>
            <pc:docMk/>
            <pc:sldMk cId="2773722194" sldId="261"/>
            <ac:spMk id="2" creationId="{2CF65373-C690-6579-880E-0F3CDF8FEADD}"/>
          </ac:spMkLst>
        </pc:spChg>
        <pc:spChg chg="mod ord">
          <ac:chgData name="Lydia Georganta" userId="d362f1f24253c6be" providerId="LiveId" clId="{D63EEA1E-7F31-495D-BC2A-C0962F046140}" dt="2025-05-28T19:45:52.272" v="486" actId="26606"/>
          <ac:spMkLst>
            <pc:docMk/>
            <pc:sldMk cId="2773722194" sldId="261"/>
            <ac:spMk id="11" creationId="{690C8C7F-C4BF-D65A-7FC7-8376461BF327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2773722194" sldId="261"/>
            <ac:spMk id="13" creationId="{DB8424AB-D56B-4256-866A-5B54DE93C20F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2773722194" sldId="261"/>
            <ac:spMk id="14" creationId="{FC999C28-AD33-4EB7-A5F1-C06D10A5FDF7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2773722194" sldId="261"/>
            <ac:spMk id="15" creationId="{0864E5C9-52C9-4572-AC75-548B9B9C2648}"/>
          </ac:spMkLst>
        </pc:spChg>
        <pc:spChg chg="add del">
          <ac:chgData name="Lydia Georganta" userId="d362f1f24253c6be" providerId="LiveId" clId="{D63EEA1E-7F31-495D-BC2A-C0962F046140}" dt="2025-05-28T19:45:25.849" v="476" actId="26606"/>
          <ac:spMkLst>
            <pc:docMk/>
            <pc:sldMk cId="2773722194" sldId="261"/>
            <ac:spMk id="16" creationId="{17115F77-2FAE-4CA7-9A7F-10D5F2C8F831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2773722194" sldId="261"/>
            <ac:spMk id="17" creationId="{45CC6500-4DBD-4C34-BC14-2387FB483BEB}"/>
          </ac:spMkLst>
        </pc:spChg>
        <pc:spChg chg="add del">
          <ac:chgData name="Lydia Georganta" userId="d362f1f24253c6be" providerId="LiveId" clId="{D63EEA1E-7F31-495D-BC2A-C0962F046140}" dt="2025-05-28T19:45:25.849" v="476" actId="26606"/>
          <ac:spMkLst>
            <pc:docMk/>
            <pc:sldMk cId="2773722194" sldId="261"/>
            <ac:spMk id="18" creationId="{5CD4C046-A04C-46CC-AFA3-6B0621F628C8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2773722194" sldId="261"/>
            <ac:spMk id="19" creationId="{4E34A3B6-BAD2-4156-BDC6-4736248BFDE0}"/>
          </ac:spMkLst>
        </pc:spChg>
        <pc:spChg chg="add del">
          <ac:chgData name="Lydia Georganta" userId="d362f1f24253c6be" providerId="LiveId" clId="{D63EEA1E-7F31-495D-BC2A-C0962F046140}" dt="2025-05-28T19:45:25.849" v="476" actId="26606"/>
          <ac:spMkLst>
            <pc:docMk/>
            <pc:sldMk cId="2773722194" sldId="261"/>
            <ac:spMk id="20" creationId="{66C7A97A-A7DE-4DFB-8542-1E4BF24C7D31}"/>
          </ac:spMkLst>
        </pc:spChg>
        <pc:spChg chg="add del">
          <ac:chgData name="Lydia Georganta" userId="d362f1f24253c6be" providerId="LiveId" clId="{D63EEA1E-7F31-495D-BC2A-C0962F046140}" dt="2025-05-28T19:45:25.849" v="476" actId="26606"/>
          <ac:spMkLst>
            <pc:docMk/>
            <pc:sldMk cId="2773722194" sldId="261"/>
            <ac:spMk id="22" creationId="{BE111DB0-3D73-4D20-9D57-CEF5A0D865B9}"/>
          </ac:spMkLst>
        </pc:spChg>
        <pc:spChg chg="add del">
          <ac:chgData name="Lydia Georganta" userId="d362f1f24253c6be" providerId="LiveId" clId="{D63EEA1E-7F31-495D-BC2A-C0962F046140}" dt="2025-05-28T19:45:25.849" v="476" actId="26606"/>
          <ac:spMkLst>
            <pc:docMk/>
            <pc:sldMk cId="2773722194" sldId="261"/>
            <ac:spMk id="24" creationId="{027ADCA0-A066-4B16-8E1F-3C2483947B72}"/>
          </ac:spMkLst>
        </pc:spChg>
        <pc:spChg chg="add del">
          <ac:chgData name="Lydia Georganta" userId="d362f1f24253c6be" providerId="LiveId" clId="{D63EEA1E-7F31-495D-BC2A-C0962F046140}" dt="2025-05-28T19:45:40.971" v="481" actId="26606"/>
          <ac:spMkLst>
            <pc:docMk/>
            <pc:sldMk cId="2773722194" sldId="261"/>
            <ac:spMk id="26" creationId="{17115F77-2FAE-4CA7-9A7F-10D5F2C8F831}"/>
          </ac:spMkLst>
        </pc:spChg>
        <pc:spChg chg="add del">
          <ac:chgData name="Lydia Georganta" userId="d362f1f24253c6be" providerId="LiveId" clId="{D63EEA1E-7F31-495D-BC2A-C0962F046140}" dt="2025-05-28T19:45:40.971" v="481" actId="26606"/>
          <ac:spMkLst>
            <pc:docMk/>
            <pc:sldMk cId="2773722194" sldId="261"/>
            <ac:spMk id="27" creationId="{5CD4C046-A04C-46CC-AFA3-6B0621F628C8}"/>
          </ac:spMkLst>
        </pc:spChg>
        <pc:spChg chg="add del">
          <ac:chgData name="Lydia Georganta" userId="d362f1f24253c6be" providerId="LiveId" clId="{D63EEA1E-7F31-495D-BC2A-C0962F046140}" dt="2025-05-28T19:45:40.971" v="481" actId="26606"/>
          <ac:spMkLst>
            <pc:docMk/>
            <pc:sldMk cId="2773722194" sldId="261"/>
            <ac:spMk id="28" creationId="{D589E016-1EE1-484C-8423-012B4B78067D}"/>
          </ac:spMkLst>
        </pc:spChg>
        <pc:spChg chg="add del">
          <ac:chgData name="Lydia Georganta" userId="d362f1f24253c6be" providerId="LiveId" clId="{D63EEA1E-7F31-495D-BC2A-C0962F046140}" dt="2025-05-28T19:45:40.971" v="481" actId="26606"/>
          <ac:spMkLst>
            <pc:docMk/>
            <pc:sldMk cId="2773722194" sldId="261"/>
            <ac:spMk id="29" creationId="{46100866-3689-418C-84D9-07C7E2435C86}"/>
          </ac:spMkLst>
        </pc:spChg>
        <pc:spChg chg="del">
          <ac:chgData name="Lydia Georganta" userId="d362f1f24253c6be" providerId="LiveId" clId="{D63EEA1E-7F31-495D-BC2A-C0962F046140}" dt="2025-05-28T18:47:18.162" v="95" actId="26606"/>
          <ac:spMkLst>
            <pc:docMk/>
            <pc:sldMk cId="2773722194" sldId="261"/>
            <ac:spMk id="42" creationId="{1B9CC3E5-EA42-4393-A2C0-5192B91BD745}"/>
          </ac:spMkLst>
        </pc:spChg>
        <pc:spChg chg="del">
          <ac:chgData name="Lydia Georganta" userId="d362f1f24253c6be" providerId="LiveId" clId="{D63EEA1E-7F31-495D-BC2A-C0962F046140}" dt="2025-05-28T18:47:18.162" v="95" actId="26606"/>
          <ac:spMkLst>
            <pc:docMk/>
            <pc:sldMk cId="2773722194" sldId="261"/>
            <ac:spMk id="44" creationId="{FB8DBC8E-FBA7-466C-8D97-75B15FBE9048}"/>
          </ac:spMkLst>
        </pc:spChg>
        <pc:spChg chg="del">
          <ac:chgData name="Lydia Georganta" userId="d362f1f24253c6be" providerId="LiveId" clId="{D63EEA1E-7F31-495D-BC2A-C0962F046140}" dt="2025-05-28T18:47:18.162" v="95" actId="26606"/>
          <ac:spMkLst>
            <pc:docMk/>
            <pc:sldMk cId="2773722194" sldId="261"/>
            <ac:spMk id="46" creationId="{E6FFF64E-1FE4-4AE0-9D62-567AA183C128}"/>
          </ac:spMkLst>
        </pc:spChg>
        <pc:spChg chg="del">
          <ac:chgData name="Lydia Georganta" userId="d362f1f24253c6be" providerId="LiveId" clId="{D63EEA1E-7F31-495D-BC2A-C0962F046140}" dt="2025-05-28T18:47:18.162" v="95" actId="26606"/>
          <ac:spMkLst>
            <pc:docMk/>
            <pc:sldMk cId="2773722194" sldId="261"/>
            <ac:spMk id="48" creationId="{9C80E52D-DE5C-4267-9C99-8741F2E42E36}"/>
          </ac:spMkLst>
        </pc:spChg>
        <pc:spChg chg="del">
          <ac:chgData name="Lydia Georganta" userId="d362f1f24253c6be" providerId="LiveId" clId="{D63EEA1E-7F31-495D-BC2A-C0962F046140}" dt="2025-05-28T18:47:18.162" v="95" actId="26606"/>
          <ac:spMkLst>
            <pc:docMk/>
            <pc:sldMk cId="2773722194" sldId="261"/>
            <ac:spMk id="49" creationId="{F7689D68-C339-4D5B-9DAA-E13F6BD4D575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2773722194" sldId="261"/>
            <ac:spMk id="58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2773722194" sldId="261"/>
            <ac:spMk id="60" creationId="{11CAC6F2-0806-417B-BF5D-5AEF6195FA49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2773722194" sldId="261"/>
            <ac:spMk id="62" creationId="{D4723B02-0AAB-4F6E-BA41-8ED99D559D93}"/>
          </ac:spMkLst>
        </pc:spChg>
        <pc:grpChg chg="del">
          <ac:chgData name="Lydia Georganta" userId="d362f1f24253c6be" providerId="LiveId" clId="{D63EEA1E-7F31-495D-BC2A-C0962F046140}" dt="2025-05-28T19:28:11.793" v="349"/>
          <ac:grpSpMkLst>
            <pc:docMk/>
            <pc:sldMk cId="2773722194" sldId="261"/>
            <ac:grpSpMk id="54" creationId="{4091D54B-59AB-4A5E-8E9E-0421BD66D4FB}"/>
          </ac:grpSpMkLst>
        </pc:grpChg>
        <pc:picChg chg="add mod ord">
          <ac:chgData name="Lydia Georganta" userId="d362f1f24253c6be" providerId="LiveId" clId="{D63EEA1E-7F31-495D-BC2A-C0962F046140}" dt="2025-05-28T19:45:52.272" v="486" actId="26606"/>
          <ac:picMkLst>
            <pc:docMk/>
            <pc:sldMk cId="2773722194" sldId="261"/>
            <ac:picMk id="4" creationId="{0C636CC4-73B6-D76C-5032-852D750A5241}"/>
          </ac:picMkLst>
        </pc:picChg>
        <pc:picChg chg="del">
          <ac:chgData name="Lydia Georganta" userId="d362f1f24253c6be" providerId="LiveId" clId="{D63EEA1E-7F31-495D-BC2A-C0962F046140}" dt="2025-05-28T18:44:26.213" v="88" actId="478"/>
          <ac:picMkLst>
            <pc:docMk/>
            <pc:sldMk cId="2773722194" sldId="261"/>
            <ac:picMk id="5" creationId="{6615653A-D189-C349-21A1-95CEEF5978EC}"/>
          </ac:picMkLst>
        </pc:picChg>
        <pc:picChg chg="del">
          <ac:chgData name="Lydia Georganta" userId="d362f1f24253c6be" providerId="LiveId" clId="{D63EEA1E-7F31-495D-BC2A-C0962F046140}" dt="2025-05-28T18:47:15.316" v="94" actId="478"/>
          <ac:picMkLst>
            <pc:docMk/>
            <pc:sldMk cId="2773722194" sldId="261"/>
            <ac:picMk id="7" creationId="{A722399B-8DEB-6BA9-C7C4-898394F5C992}"/>
          </ac:picMkLst>
        </pc:picChg>
      </pc:sldChg>
      <pc:sldChg chg="addSp delSp modSp mod setBg setClrOvrMap delDesignElem">
        <pc:chgData name="Lydia Georganta" userId="d362f1f24253c6be" providerId="LiveId" clId="{D63EEA1E-7F31-495D-BC2A-C0962F046140}" dt="2025-05-28T20:05:42.281" v="619" actId="27636"/>
        <pc:sldMkLst>
          <pc:docMk/>
          <pc:sldMk cId="3149233726" sldId="262"/>
        </pc:sldMkLst>
        <pc:spChg chg="mod">
          <ac:chgData name="Lydia Georganta" userId="d362f1f24253c6be" providerId="LiveId" clId="{D63EEA1E-7F31-495D-BC2A-C0962F046140}" dt="2025-05-28T20:05:42.281" v="619" actId="27636"/>
          <ac:spMkLst>
            <pc:docMk/>
            <pc:sldMk cId="3149233726" sldId="262"/>
            <ac:spMk id="2" creationId="{19B52B63-7A30-9468-83CC-7EDF5F988592}"/>
          </ac:spMkLst>
        </pc:spChg>
        <pc:spChg chg="add del mod">
          <ac:chgData name="Lydia Georganta" userId="d362f1f24253c6be" providerId="LiveId" clId="{D63EEA1E-7F31-495D-BC2A-C0962F046140}" dt="2025-05-28T19:46:16.442" v="491" actId="26606"/>
          <ac:spMkLst>
            <pc:docMk/>
            <pc:sldMk cId="3149233726" sldId="262"/>
            <ac:spMk id="35" creationId="{D18DA681-7130-7F72-206B-E073179E8A98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37" creationId="{35BE4897-C7A1-4E8C-B5A5-8797DAC6DC74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38" creationId="{C300240B-912F-4AD7-AE1B-923B3F987C1F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39" creationId="{6421EF78-B00C-42F8-8908-2CF3E417CB0E}"/>
          </ac:spMkLst>
        </pc:spChg>
        <pc:spChg chg="add del">
          <ac:chgData name="Lydia Georganta" userId="d362f1f24253c6be" providerId="LiveId" clId="{D63EEA1E-7F31-495D-BC2A-C0962F046140}" dt="2025-05-28T19:46:09.927" v="488" actId="26606"/>
          <ac:spMkLst>
            <pc:docMk/>
            <pc:sldMk cId="3149233726" sldId="262"/>
            <ac:spMk id="40" creationId="{DB8424AB-D56B-4256-866A-5B54DE93C20F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41" creationId="{F3E0A6DF-2313-4EC2-B95B-212CD4861059}"/>
          </ac:spMkLst>
        </pc:spChg>
        <pc:spChg chg="add del">
          <ac:chgData name="Lydia Georganta" userId="d362f1f24253c6be" providerId="LiveId" clId="{D63EEA1E-7F31-495D-BC2A-C0962F046140}" dt="2025-05-28T19:46:09.927" v="488" actId="26606"/>
          <ac:spMkLst>
            <pc:docMk/>
            <pc:sldMk cId="3149233726" sldId="262"/>
            <ac:spMk id="42" creationId="{FC999C28-AD33-4EB7-A5F1-C06D10A5FDF7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43" creationId="{B083B194-504C-4B70-B8F6-80C51076FDC8}"/>
          </ac:spMkLst>
        </pc:spChg>
        <pc:spChg chg="add del">
          <ac:chgData name="Lydia Georganta" userId="d362f1f24253c6be" providerId="LiveId" clId="{D63EEA1E-7F31-495D-BC2A-C0962F046140}" dt="2025-05-28T19:46:09.927" v="488" actId="26606"/>
          <ac:spMkLst>
            <pc:docMk/>
            <pc:sldMk cId="3149233726" sldId="262"/>
            <ac:spMk id="44" creationId="{0864E5C9-52C9-4572-AC75-548B9B9C2648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45" creationId="{E9BF1AE2-40FC-4B8F-B531-AB84540A2C7D}"/>
          </ac:spMkLst>
        </pc:spChg>
        <pc:spChg chg="add del">
          <ac:chgData name="Lydia Georganta" userId="d362f1f24253c6be" providerId="LiveId" clId="{D63EEA1E-7F31-495D-BC2A-C0962F046140}" dt="2025-05-28T19:46:09.927" v="488" actId="26606"/>
          <ac:spMkLst>
            <pc:docMk/>
            <pc:sldMk cId="3149233726" sldId="262"/>
            <ac:spMk id="46" creationId="{45CC6500-4DBD-4C34-BC14-2387FB483BEB}"/>
          </ac:spMkLst>
        </pc:spChg>
        <pc:spChg chg="del">
          <ac:chgData name="Lydia Georganta" userId="d362f1f24253c6be" providerId="LiveId" clId="{D63EEA1E-7F31-495D-BC2A-C0962F046140}" dt="2025-05-28T19:28:11.793" v="349"/>
          <ac:spMkLst>
            <pc:docMk/>
            <pc:sldMk cId="3149233726" sldId="262"/>
            <ac:spMk id="47" creationId="{1C4EB7C1-42EF-4F28-AF4F-02E879CB6A6A}"/>
          </ac:spMkLst>
        </pc:spChg>
        <pc:spChg chg="add del">
          <ac:chgData name="Lydia Georganta" userId="d362f1f24253c6be" providerId="LiveId" clId="{D63EEA1E-7F31-495D-BC2A-C0962F046140}" dt="2025-05-28T19:46:09.927" v="488" actId="26606"/>
          <ac:spMkLst>
            <pc:docMk/>
            <pc:sldMk cId="3149233726" sldId="262"/>
            <ac:spMk id="48" creationId="{4E34A3B6-BAD2-4156-BDC6-4736248BFDE0}"/>
          </ac:spMkLst>
        </pc:spChg>
        <pc:spChg chg="add del">
          <ac:chgData name="Lydia Georganta" userId="d362f1f24253c6be" providerId="LiveId" clId="{D63EEA1E-7F31-495D-BC2A-C0962F046140}" dt="2025-05-28T19:46:16.435" v="490" actId="26606"/>
          <ac:spMkLst>
            <pc:docMk/>
            <pc:sldMk cId="3149233726" sldId="262"/>
            <ac:spMk id="50" creationId="{17115F77-2FAE-4CA7-9A7F-10D5F2C8F831}"/>
          </ac:spMkLst>
        </pc:spChg>
        <pc:spChg chg="add del">
          <ac:chgData name="Lydia Georganta" userId="d362f1f24253c6be" providerId="LiveId" clId="{D63EEA1E-7F31-495D-BC2A-C0962F046140}" dt="2025-05-28T19:46:16.435" v="490" actId="26606"/>
          <ac:spMkLst>
            <pc:docMk/>
            <pc:sldMk cId="3149233726" sldId="262"/>
            <ac:spMk id="51" creationId="{5CD4C046-A04C-46CC-AFA3-6B0621F628C8}"/>
          </ac:spMkLst>
        </pc:spChg>
        <pc:spChg chg="add del">
          <ac:chgData name="Lydia Georganta" userId="d362f1f24253c6be" providerId="LiveId" clId="{D63EEA1E-7F31-495D-BC2A-C0962F046140}" dt="2025-05-28T19:46:16.435" v="490" actId="26606"/>
          <ac:spMkLst>
            <pc:docMk/>
            <pc:sldMk cId="3149233726" sldId="262"/>
            <ac:spMk id="52" creationId="{66C7A97A-A7DE-4DFB-8542-1E4BF24C7D31}"/>
          </ac:spMkLst>
        </pc:spChg>
        <pc:spChg chg="add del">
          <ac:chgData name="Lydia Georganta" userId="d362f1f24253c6be" providerId="LiveId" clId="{D63EEA1E-7F31-495D-BC2A-C0962F046140}" dt="2025-05-28T19:46:16.435" v="490" actId="26606"/>
          <ac:spMkLst>
            <pc:docMk/>
            <pc:sldMk cId="3149233726" sldId="262"/>
            <ac:spMk id="53" creationId="{BE111DB0-3D73-4D20-9D57-CEF5A0D865B9}"/>
          </ac:spMkLst>
        </pc:spChg>
        <pc:spChg chg="add del">
          <ac:chgData name="Lydia Georganta" userId="d362f1f24253c6be" providerId="LiveId" clId="{D63EEA1E-7F31-495D-BC2A-C0962F046140}" dt="2025-05-28T19:46:16.435" v="490" actId="26606"/>
          <ac:spMkLst>
            <pc:docMk/>
            <pc:sldMk cId="3149233726" sldId="262"/>
            <ac:spMk id="54" creationId="{027ADCA0-A066-4B16-8E1F-3C2483947B72}"/>
          </ac:spMkLst>
        </pc:spChg>
        <pc:spChg chg="add del">
          <ac:chgData name="Lydia Georganta" userId="d362f1f24253c6be" providerId="LiveId" clId="{D63EEA1E-7F31-495D-BC2A-C0962F046140}" dt="2025-05-28T19:49:34.345" v="531" actId="26606"/>
          <ac:spMkLst>
            <pc:docMk/>
            <pc:sldMk cId="3149233726" sldId="262"/>
            <ac:spMk id="56" creationId="{681577AD-DA5F-48B3-8FB9-5199BA9EE681}"/>
          </ac:spMkLst>
        </pc:spChg>
        <pc:spChg chg="add del">
          <ac:chgData name="Lydia Georganta" userId="d362f1f24253c6be" providerId="LiveId" clId="{D63EEA1E-7F31-495D-BC2A-C0962F046140}" dt="2025-05-28T19:48:24.203" v="498"/>
          <ac:spMkLst>
            <pc:docMk/>
            <pc:sldMk cId="3149233726" sldId="262"/>
            <ac:spMk id="57" creationId="{D18DA681-7130-7F72-206B-E073179E8A98}"/>
          </ac:spMkLst>
        </pc:spChg>
        <pc:spChg chg="add">
          <ac:chgData name="Lydia Georganta" userId="d362f1f24253c6be" providerId="LiveId" clId="{D63EEA1E-7F31-495D-BC2A-C0962F046140}" dt="2025-05-28T19:49:34.345" v="531" actId="26606"/>
          <ac:spMkLst>
            <pc:docMk/>
            <pc:sldMk cId="3149233726" sldId="262"/>
            <ac:spMk id="60" creationId="{F79CB9EE-4A88-41CA-F04F-DB0E8B58C7B9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3149233726" sldId="262"/>
            <ac:spMk id="63" creationId="{EA992460-7FA3-40FE-A958-BCD1981B96FB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3149233726" sldId="262"/>
            <ac:spMk id="65" creationId="{ADF57D5B-380D-48E9-8DAD-DD500FE80A01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3149233726" sldId="262"/>
            <ac:spMk id="67" creationId="{065CC8E5-7727-4F29-A17D-114AF339F7DA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3149233726" sldId="262"/>
            <ac:spMk id="69" creationId="{74600802-151E-4F13-8C35-8D5CEDFF64A4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3149233726" sldId="262"/>
            <ac:spMk id="71" creationId="{F125053E-1062-4FE2-974C-546DC769D9F5}"/>
          </ac:spMkLst>
        </pc:spChg>
        <pc:picChg chg="del">
          <ac:chgData name="Lydia Georganta" userId="d362f1f24253c6be" providerId="LiveId" clId="{D63EEA1E-7F31-495D-BC2A-C0962F046140}" dt="2025-05-28T18:49:47.258" v="100" actId="478"/>
          <ac:picMkLst>
            <pc:docMk/>
            <pc:sldMk cId="3149233726" sldId="262"/>
            <ac:picMk id="4" creationId="{169A1CAA-537C-B052-FFBA-8CDC54755819}"/>
          </ac:picMkLst>
        </pc:picChg>
        <pc:picChg chg="del">
          <ac:chgData name="Lydia Georganta" userId="d362f1f24253c6be" providerId="LiveId" clId="{D63EEA1E-7F31-495D-BC2A-C0962F046140}" dt="2025-05-28T18:49:45.743" v="99" actId="478"/>
          <ac:picMkLst>
            <pc:docMk/>
            <pc:sldMk cId="3149233726" sldId="262"/>
            <ac:picMk id="5" creationId="{F23611C9-AD7B-83D7-F96C-3ED75A72E8C0}"/>
          </ac:picMkLst>
        </pc:picChg>
        <pc:picChg chg="add mod modCrop">
          <ac:chgData name="Lydia Georganta" userId="d362f1f24253c6be" providerId="LiveId" clId="{D63EEA1E-7F31-495D-BC2A-C0962F046140}" dt="2025-05-28T19:50:16.557" v="535" actId="14100"/>
          <ac:picMkLst>
            <pc:docMk/>
            <pc:sldMk cId="3149233726" sldId="262"/>
            <ac:picMk id="6" creationId="{F771EBF9-BA54-0EF4-D171-064EF22D5503}"/>
          </ac:picMkLst>
        </pc:picChg>
        <pc:picChg chg="add mod">
          <ac:chgData name="Lydia Georganta" userId="d362f1f24253c6be" providerId="LiveId" clId="{D63EEA1E-7F31-495D-BC2A-C0962F046140}" dt="2025-05-28T19:49:34.345" v="531" actId="26606"/>
          <ac:picMkLst>
            <pc:docMk/>
            <pc:sldMk cId="3149233726" sldId="262"/>
            <ac:picMk id="7" creationId="{2EFBD82A-87D1-0E03-7757-89664EF629E1}"/>
          </ac:picMkLst>
        </pc:picChg>
      </pc:sldChg>
      <pc:sldChg chg="delSp del mod">
        <pc:chgData name="Lydia Georganta" userId="d362f1f24253c6be" providerId="LiveId" clId="{D63EEA1E-7F31-495D-BC2A-C0962F046140}" dt="2025-05-28T19:15:27.936" v="215" actId="2696"/>
        <pc:sldMkLst>
          <pc:docMk/>
          <pc:sldMk cId="2006213657" sldId="263"/>
        </pc:sldMkLst>
        <pc:picChg chg="del">
          <ac:chgData name="Lydia Georganta" userId="d362f1f24253c6be" providerId="LiveId" clId="{D63EEA1E-7F31-495D-BC2A-C0962F046140}" dt="2025-05-28T18:43:45.196" v="38" actId="478"/>
          <ac:picMkLst>
            <pc:docMk/>
            <pc:sldMk cId="2006213657" sldId="263"/>
            <ac:picMk id="5" creationId="{5AF105FD-C439-60DF-98B4-2A5E5CC9F22A}"/>
          </ac:picMkLst>
        </pc:picChg>
      </pc:sldChg>
      <pc:sldChg chg="addSp delSp modSp mod modTransition setBg setClrOvrMap delDesignElem">
        <pc:chgData name="Lydia Georganta" userId="d362f1f24253c6be" providerId="LiveId" clId="{D63EEA1E-7F31-495D-BC2A-C0962F046140}" dt="2025-05-28T20:08:10.424" v="625"/>
        <pc:sldMkLst>
          <pc:docMk/>
          <pc:sldMk cId="2299479472" sldId="264"/>
        </pc:sldMkLst>
        <pc:spChg chg="mod">
          <ac:chgData name="Lydia Georganta" userId="d362f1f24253c6be" providerId="LiveId" clId="{D63EEA1E-7F31-495D-BC2A-C0962F046140}" dt="2025-05-28T20:05:42.204" v="618"/>
          <ac:spMkLst>
            <pc:docMk/>
            <pc:sldMk cId="2299479472" sldId="264"/>
            <ac:spMk id="2" creationId="{E6E63364-2FD7-FFB1-04AC-C04AB95EAF1C}"/>
          </ac:spMkLst>
        </pc:spChg>
        <pc:spChg chg="del">
          <ac:chgData name="Lydia Georganta" userId="d362f1f24253c6be" providerId="LiveId" clId="{D63EEA1E-7F31-495D-BC2A-C0962F046140}" dt="2025-05-28T19:26:04.849" v="337" actId="26606"/>
          <ac:spMkLst>
            <pc:docMk/>
            <pc:sldMk cId="2299479472" sldId="264"/>
            <ac:spMk id="3" creationId="{B9063790-2242-B161-68DB-C4D2E80C25F3}"/>
          </ac:spMkLst>
        </pc:spChg>
        <pc:spChg chg="add del">
          <ac:chgData name="Lydia Georganta" userId="d362f1f24253c6be" providerId="LiveId" clId="{D63EEA1E-7F31-495D-BC2A-C0962F046140}" dt="2025-05-28T19:40:07.710" v="402" actId="26606"/>
          <ac:spMkLst>
            <pc:docMk/>
            <pc:sldMk cId="2299479472" sldId="264"/>
            <ac:spMk id="10" creationId="{EFA2AC96-1E47-421C-A03F-F98E354EB4E6}"/>
          </ac:spMkLst>
        </pc:spChg>
        <pc:spChg chg="add del">
          <ac:chgData name="Lydia Georganta" userId="d362f1f24253c6be" providerId="LiveId" clId="{D63EEA1E-7F31-495D-BC2A-C0962F046140}" dt="2025-05-28T19:40:37.832" v="411" actId="26606"/>
          <ac:spMkLst>
            <pc:docMk/>
            <pc:sldMk cId="2299479472" sldId="264"/>
            <ac:spMk id="11" creationId="{CDF7C9B3-01BE-4D46-ACA2-312DFE36A143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2299479472" sldId="264"/>
            <ac:spMk id="13" creationId="{F9ED434F-8767-46CC-B26B-5AF62FF01E66}"/>
          </ac:spMkLst>
        </pc:spChg>
        <pc:spChg chg="add del">
          <ac:chgData name="Lydia Georganta" userId="d362f1f24253c6be" providerId="LiveId" clId="{D63EEA1E-7F31-495D-BC2A-C0962F046140}" dt="2025-05-28T19:29:35.176" v="363" actId="26606"/>
          <ac:spMkLst>
            <pc:docMk/>
            <pc:sldMk cId="2299479472" sldId="264"/>
            <ac:spMk id="14" creationId="{F9ED434F-8767-46CC-B26B-5AF62FF01E66}"/>
          </ac:spMkLst>
        </pc:spChg>
        <pc:spChg chg="add del">
          <ac:chgData name="Lydia Georganta" userId="d362f1f24253c6be" providerId="LiveId" clId="{D63EEA1E-7F31-495D-BC2A-C0962F046140}" dt="2025-05-28T19:40:08.752" v="404" actId="26606"/>
          <ac:spMkLst>
            <pc:docMk/>
            <pc:sldMk cId="2299479472" sldId="264"/>
            <ac:spMk id="15" creationId="{BF8EE22E-7CB7-4A22-8A2D-CE1918FE5F68}"/>
          </ac:spMkLst>
        </pc:spChg>
        <pc:spChg chg="add del">
          <ac:chgData name="Lydia Georganta" userId="d362f1f24253c6be" providerId="LiveId" clId="{D63EEA1E-7F31-495D-BC2A-C0962F046140}" dt="2025-05-28T19:45:45.325" v="485"/>
          <ac:spMkLst>
            <pc:docMk/>
            <pc:sldMk cId="2299479472" sldId="264"/>
            <ac:spMk id="16" creationId="{CDF7C9B3-01BE-4D46-ACA2-312DFE36A143}"/>
          </ac:spMkLst>
        </pc:spChg>
        <pc:spChg chg="add del">
          <ac:chgData name="Lydia Georganta" userId="d362f1f24253c6be" providerId="LiveId" clId="{D63EEA1E-7F31-495D-BC2A-C0962F046140}" dt="2025-05-28T19:31:01.216" v="366"/>
          <ac:spMkLst>
            <pc:docMk/>
            <pc:sldMk cId="2299479472" sldId="264"/>
            <ac:spMk id="19" creationId="{CC28BCC9-4093-4FD5-83EB-7EC297F51396}"/>
          </ac:spMkLst>
        </pc:spChg>
        <pc:spChg chg="add del">
          <ac:chgData name="Lydia Georganta" userId="d362f1f24253c6be" providerId="LiveId" clId="{D63EEA1E-7F31-495D-BC2A-C0962F046140}" dt="2025-05-28T19:38:12.620" v="394"/>
          <ac:spMkLst>
            <pc:docMk/>
            <pc:sldMk cId="2299479472" sldId="264"/>
            <ac:spMk id="30" creationId="{CC28BCC9-4093-4FD5-83EB-7EC297F51396}"/>
          </ac:spMkLst>
        </pc:spChg>
        <pc:grpChg chg="add del">
          <ac:chgData name="Lydia Georganta" userId="d362f1f24253c6be" providerId="LiveId" clId="{D63EEA1E-7F31-495D-BC2A-C0962F046140}" dt="2025-05-28T19:29:35.176" v="363" actId="26606"/>
          <ac:grpSpMkLst>
            <pc:docMk/>
            <pc:sldMk cId="2299479472" sldId="264"/>
            <ac:grpSpMk id="7" creationId="{2F448CB3-7B4F-45D7-B7C0-DF553DF61453}"/>
          </ac:grpSpMkLst>
        </pc:grpChg>
        <pc:grpChg chg="add del">
          <ac:chgData name="Lydia Georganta" userId="d362f1f24253c6be" providerId="LiveId" clId="{D63EEA1E-7F31-495D-BC2A-C0962F046140}" dt="2025-05-28T19:38:12.620" v="394"/>
          <ac:grpSpMkLst>
            <pc:docMk/>
            <pc:sldMk cId="2299479472" sldId="264"/>
            <ac:grpSpMk id="8" creationId="{08BCF048-8940-4354-B9EC-5AD74E283CE3}"/>
          </ac:grpSpMkLst>
        </pc:grpChg>
        <pc:grpChg chg="add del">
          <ac:chgData name="Lydia Georganta" userId="d362f1f24253c6be" providerId="LiveId" clId="{D63EEA1E-7F31-495D-BC2A-C0962F046140}" dt="2025-05-28T19:28:11.793" v="349"/>
          <ac:grpSpMkLst>
            <pc:docMk/>
            <pc:sldMk cId="2299479472" sldId="264"/>
            <ac:grpSpMk id="9" creationId="{2F448CB3-7B4F-45D7-B7C0-DF553DF61453}"/>
          </ac:grpSpMkLst>
        </pc:grpChg>
        <pc:grpChg chg="add del">
          <ac:chgData name="Lydia Georganta" userId="d362f1f24253c6be" providerId="LiveId" clId="{D63EEA1E-7F31-495D-BC2A-C0962F046140}" dt="2025-05-28T19:31:01.216" v="366"/>
          <ac:grpSpMkLst>
            <pc:docMk/>
            <pc:sldMk cId="2299479472" sldId="264"/>
            <ac:grpSpMk id="18" creationId="{08BCF048-8940-4354-B9EC-5AD74E283CE3}"/>
          </ac:grpSpMkLst>
        </pc:grpChg>
        <pc:graphicFrameChg chg="add mod modGraphic">
          <ac:chgData name="Lydia Georganta" userId="d362f1f24253c6be" providerId="LiveId" clId="{D63EEA1E-7F31-495D-BC2A-C0962F046140}" dt="2025-05-28T19:40:48.687" v="414" actId="26606"/>
          <ac:graphicFrameMkLst>
            <pc:docMk/>
            <pc:sldMk cId="2299479472" sldId="264"/>
            <ac:graphicFrameMk id="5" creationId="{6D34C0A5-718E-E826-0645-F3E2CBE80268}"/>
          </ac:graphicFrameMkLst>
        </pc:graphicFrameChg>
      </pc:sldChg>
      <pc:sldChg chg="addSp delSp modSp new mod ord modTransition setBg setClrOvrMap delDesignElem">
        <pc:chgData name="Lydia Georganta" userId="d362f1f24253c6be" providerId="LiveId" clId="{D63EEA1E-7F31-495D-BC2A-C0962F046140}" dt="2025-05-28T20:06:22.593" v="624"/>
        <pc:sldMkLst>
          <pc:docMk/>
          <pc:sldMk cId="1706120500" sldId="265"/>
        </pc:sldMkLst>
        <pc:spChg chg="mo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2" creationId="{B7FE0027-201C-86E7-C112-D94D3C119A3A}"/>
          </ac:spMkLst>
        </pc:spChg>
        <pc:spChg chg="mo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3" creationId="{52CA1062-6AC0-13D4-9A92-B2117F778D68}"/>
          </ac:spMkLst>
        </pc:spChg>
        <pc:spChg chg="add del">
          <ac:chgData name="Lydia Georganta" userId="d362f1f24253c6be" providerId="LiveId" clId="{D63EEA1E-7F31-495D-BC2A-C0962F046140}" dt="2025-05-28T19:46:27.620" v="493" actId="26606"/>
          <ac:spMkLst>
            <pc:docMk/>
            <pc:sldMk cId="1706120500" sldId="265"/>
            <ac:spMk id="7" creationId="{17115F77-2FAE-4CA7-9A7F-10D5F2C8F831}"/>
          </ac:spMkLst>
        </pc:spChg>
        <pc:spChg chg="add del">
          <ac:chgData name="Lydia Georganta" userId="d362f1f24253c6be" providerId="LiveId" clId="{D63EEA1E-7F31-495D-BC2A-C0962F046140}" dt="2025-05-28T19:46:27.620" v="493" actId="26606"/>
          <ac:spMkLst>
            <pc:docMk/>
            <pc:sldMk cId="1706120500" sldId="265"/>
            <ac:spMk id="8" creationId="{66C7A97A-A7DE-4DFB-8542-1E4BF24C7D31}"/>
          </ac:spMkLst>
        </pc:spChg>
        <pc:spChg chg="add del">
          <ac:chgData name="Lydia Georganta" userId="d362f1f24253c6be" providerId="LiveId" clId="{D63EEA1E-7F31-495D-BC2A-C0962F046140}" dt="2025-05-28T19:46:27.620" v="493" actId="26606"/>
          <ac:spMkLst>
            <pc:docMk/>
            <pc:sldMk cId="1706120500" sldId="265"/>
            <ac:spMk id="9" creationId="{BE111DB0-3D73-4D20-9D57-CEF5A0D865B9}"/>
          </ac:spMkLst>
        </pc:spChg>
        <pc:spChg chg="add del">
          <ac:chgData name="Lydia Georganta" userId="d362f1f24253c6be" providerId="LiveId" clId="{D63EEA1E-7F31-495D-BC2A-C0962F046140}" dt="2025-05-28T19:46:27.620" v="493" actId="26606"/>
          <ac:spMkLst>
            <pc:docMk/>
            <pc:sldMk cId="1706120500" sldId="265"/>
            <ac:spMk id="11" creationId="{027ADCA0-A066-4B16-8E1F-3C2483947B72}"/>
          </ac:spMkLst>
        </pc:spChg>
        <pc:spChg chg="add del">
          <ac:chgData name="Lydia Georganta" userId="d362f1f24253c6be" providerId="LiveId" clId="{D63EEA1E-7F31-495D-BC2A-C0962F046140}" dt="2025-05-28T19:46:27.620" v="493" actId="26606"/>
          <ac:spMkLst>
            <pc:docMk/>
            <pc:sldMk cId="1706120500" sldId="265"/>
            <ac:spMk id="12" creationId="{5CD4C046-A04C-46CC-AFA3-6B0621F628C8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706120500" sldId="265"/>
            <ac:spMk id="14" creationId="{B8144315-1C5A-4185-A952-25D98D303D46}"/>
          </ac:spMkLst>
        </pc:spChg>
        <pc:spChg chg="add del">
          <ac:chgData name="Lydia Georganta" userId="d362f1f24253c6be" providerId="LiveId" clId="{D63EEA1E-7F31-495D-BC2A-C0962F046140}" dt="2025-05-28T19:46:29.088" v="495" actId="26606"/>
          <ac:spMkLst>
            <pc:docMk/>
            <pc:sldMk cId="1706120500" sldId="265"/>
            <ac:spMk id="15" creationId="{DB8424AB-D56B-4256-866A-5B54DE93C20F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706120500" sldId="265"/>
            <ac:spMk id="16" creationId="{4E212B76-74CB-461F-90A3-EF4F2397A883}"/>
          </ac:spMkLst>
        </pc:spChg>
        <pc:spChg chg="add del">
          <ac:chgData name="Lydia Georganta" userId="d362f1f24253c6be" providerId="LiveId" clId="{D63EEA1E-7F31-495D-BC2A-C0962F046140}" dt="2025-05-28T19:46:29.088" v="495" actId="26606"/>
          <ac:spMkLst>
            <pc:docMk/>
            <pc:sldMk cId="1706120500" sldId="265"/>
            <ac:spMk id="17" creationId="{FC999C28-AD33-4EB7-A5F1-C06D10A5FDF7}"/>
          </ac:spMkLst>
        </pc:spChg>
        <pc:spChg chg="add del">
          <ac:chgData name="Lydia Georganta" userId="d362f1f24253c6be" providerId="LiveId" clId="{D63EEA1E-7F31-495D-BC2A-C0962F046140}" dt="2025-05-28T19:28:11.793" v="349"/>
          <ac:spMkLst>
            <pc:docMk/>
            <pc:sldMk cId="1706120500" sldId="265"/>
            <ac:spMk id="18" creationId="{81E746D0-4B37-4869-B2EF-79D5F0FFFBC9}"/>
          </ac:spMkLst>
        </pc:spChg>
        <pc:spChg chg="add del">
          <ac:chgData name="Lydia Georganta" userId="d362f1f24253c6be" providerId="LiveId" clId="{D63EEA1E-7F31-495D-BC2A-C0962F046140}" dt="2025-05-28T19:46:29.088" v="495" actId="26606"/>
          <ac:spMkLst>
            <pc:docMk/>
            <pc:sldMk cId="1706120500" sldId="265"/>
            <ac:spMk id="19" creationId="{0864E5C9-52C9-4572-AC75-548B9B9C2648}"/>
          </ac:spMkLst>
        </pc:spChg>
        <pc:spChg chg="add del">
          <ac:chgData name="Lydia Georganta" userId="d362f1f24253c6be" providerId="LiveId" clId="{D63EEA1E-7F31-495D-BC2A-C0962F046140}" dt="2025-05-28T19:46:29.088" v="495" actId="26606"/>
          <ac:spMkLst>
            <pc:docMk/>
            <pc:sldMk cId="1706120500" sldId="265"/>
            <ac:spMk id="20" creationId="{45CC6500-4DBD-4C34-BC14-2387FB483BEB}"/>
          </ac:spMkLst>
        </pc:spChg>
        <pc:spChg chg="add del">
          <ac:chgData name="Lydia Georganta" userId="d362f1f24253c6be" providerId="LiveId" clId="{D63EEA1E-7F31-495D-BC2A-C0962F046140}" dt="2025-05-28T19:46:29.088" v="495" actId="26606"/>
          <ac:spMkLst>
            <pc:docMk/>
            <pc:sldMk cId="1706120500" sldId="265"/>
            <ac:spMk id="21" creationId="{4E34A3B6-BAD2-4156-BDC6-4736248BFDE0}"/>
          </ac:spMkLst>
        </pc:spChg>
        <pc:spChg chg="add del">
          <ac:chgData name="Lydia Georganta" userId="d362f1f24253c6be" providerId="LiveId" clId="{D63EEA1E-7F31-495D-BC2A-C0962F046140}" dt="2025-05-28T20:04:19.457" v="582" actId="26606"/>
          <ac:spMkLst>
            <pc:docMk/>
            <pc:sldMk cId="1706120500" sldId="265"/>
            <ac:spMk id="23" creationId="{17115F77-2FAE-4CA7-9A7F-10D5F2C8F831}"/>
          </ac:spMkLst>
        </pc:spChg>
        <pc:spChg chg="add del">
          <ac:chgData name="Lydia Georganta" userId="d362f1f24253c6be" providerId="LiveId" clId="{D63EEA1E-7F31-495D-BC2A-C0962F046140}" dt="2025-05-28T20:04:19.457" v="582" actId="26606"/>
          <ac:spMkLst>
            <pc:docMk/>
            <pc:sldMk cId="1706120500" sldId="265"/>
            <ac:spMk id="24" creationId="{5CD4C046-A04C-46CC-AFA3-6B0621F628C8}"/>
          </ac:spMkLst>
        </pc:spChg>
        <pc:spChg chg="add del">
          <ac:chgData name="Lydia Georganta" userId="d362f1f24253c6be" providerId="LiveId" clId="{D63EEA1E-7F31-495D-BC2A-C0962F046140}" dt="2025-05-28T20:04:19.457" v="582" actId="26606"/>
          <ac:spMkLst>
            <pc:docMk/>
            <pc:sldMk cId="1706120500" sldId="265"/>
            <ac:spMk id="25" creationId="{66C7A97A-A7DE-4DFB-8542-1E4BF24C7D31}"/>
          </ac:spMkLst>
        </pc:spChg>
        <pc:spChg chg="add del">
          <ac:chgData name="Lydia Georganta" userId="d362f1f24253c6be" providerId="LiveId" clId="{D63EEA1E-7F31-495D-BC2A-C0962F046140}" dt="2025-05-28T20:04:19.457" v="582" actId="26606"/>
          <ac:spMkLst>
            <pc:docMk/>
            <pc:sldMk cId="1706120500" sldId="265"/>
            <ac:spMk id="26" creationId="{BE111DB0-3D73-4D20-9D57-CEF5A0D865B9}"/>
          </ac:spMkLst>
        </pc:spChg>
        <pc:spChg chg="add del">
          <ac:chgData name="Lydia Georganta" userId="d362f1f24253c6be" providerId="LiveId" clId="{D63EEA1E-7F31-495D-BC2A-C0962F046140}" dt="2025-05-28T20:04:19.457" v="582" actId="26606"/>
          <ac:spMkLst>
            <pc:docMk/>
            <pc:sldMk cId="1706120500" sldId="265"/>
            <ac:spMk id="27" creationId="{027ADCA0-A066-4B16-8E1F-3C2483947B72}"/>
          </ac:spMkLst>
        </pc:spChg>
        <pc:spChg chg="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33" creationId="{64C9EE1D-12BB-43F7-9A2A-893578DCA63A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34" creationId="{43962A31-C54E-4762-B155-59777FED1C75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36" creationId="{AA7850C8-8932-45FB-824D-8AB7D84691E5}"/>
          </ac:spMkLst>
        </pc:spChg>
        <pc:spChg chg="add 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37" creationId="{AA7850C8-8932-45FB-824D-8AB7D84691E5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38" creationId="{528BB4B4-FCCA-4BB8-A5B5-7EDD9652DB29}"/>
          </ac:spMkLst>
        </pc:spChg>
        <pc:spChg chg="add 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39" creationId="{528BB4B4-FCCA-4BB8-A5B5-7EDD9652DB29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40" creationId="{9EAD000C-FECC-4415-AB14-16AC3974C64E}"/>
          </ac:spMkLst>
        </pc:spChg>
        <pc:spChg chg="add 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41" creationId="{9EAD000C-FECC-4415-AB14-16AC3974C64E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42" creationId="{C4A9CF7B-6D34-42D7-9614-7AA889926123}"/>
          </ac:spMkLst>
        </pc:spChg>
        <pc:spChg chg="add 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43" creationId="{C4A9CF7B-6D34-42D7-9614-7AA889926123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44" creationId="{58DEA40E-A1A6-474E-BE3B-A06C929EB7A8}"/>
          </ac:spMkLst>
        </pc:spChg>
        <pc:spChg chg="add 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45" creationId="{636CCAB5-616C-4A33-8256-D740D31FAD3F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46" creationId="{7472A6C1-76CF-4215-B818-52CFF4D7AAC2}"/>
          </ac:spMkLst>
        </pc:spChg>
        <pc:spChg chg="add del">
          <ac:chgData name="Lydia Georganta" userId="d362f1f24253c6be" providerId="LiveId" clId="{D63EEA1E-7F31-495D-BC2A-C0962F046140}" dt="2025-05-28T20:04:05.027" v="571" actId="26606"/>
          <ac:spMkLst>
            <pc:docMk/>
            <pc:sldMk cId="1706120500" sldId="265"/>
            <ac:spMk id="47" creationId="{7472A6C1-76CF-4215-B818-52CFF4D7AAC2}"/>
          </ac:spMkLst>
        </pc:spChg>
        <pc:spChg chg="add">
          <ac:chgData name="Lydia Georganta" userId="d362f1f24253c6be" providerId="LiveId" clId="{D63EEA1E-7F31-495D-BC2A-C0962F046140}" dt="2025-05-28T20:05:47.069" v="620" actId="26606"/>
          <ac:spMkLst>
            <pc:docMk/>
            <pc:sldMk cId="1706120500" sldId="265"/>
            <ac:spMk id="48" creationId="{E61CE9D6-3D74-4540-A98B-232824586A3A}"/>
          </ac:spMkLst>
        </pc:spChg>
        <pc:spChg chg="add del">
          <ac:chgData name="Lydia Georganta" userId="d362f1f24253c6be" providerId="LiveId" clId="{D63EEA1E-7F31-495D-BC2A-C0962F046140}" dt="2025-05-28T20:04:08.646" v="573" actId="26606"/>
          <ac:spMkLst>
            <pc:docMk/>
            <pc:sldMk cId="1706120500" sldId="265"/>
            <ac:spMk id="52" creationId="{6EDE4AAE-4785-4EA7-95DB-45200F5B8096}"/>
          </ac:spMkLst>
        </pc:spChg>
        <pc:spChg chg="add del">
          <ac:chgData name="Lydia Georganta" userId="d362f1f24253c6be" providerId="LiveId" clId="{D63EEA1E-7F31-495D-BC2A-C0962F046140}" dt="2025-05-28T20:04:08.646" v="573" actId="26606"/>
          <ac:spMkLst>
            <pc:docMk/>
            <pc:sldMk cId="1706120500" sldId="265"/>
            <ac:spMk id="53" creationId="{26114B6B-6D15-46E8-9310-9A1C4E956A98}"/>
          </ac:spMkLst>
        </pc:spChg>
        <pc:spChg chg="add del">
          <ac:chgData name="Lydia Georganta" userId="d362f1f24253c6be" providerId="LiveId" clId="{D63EEA1E-7F31-495D-BC2A-C0962F046140}" dt="2025-05-28T20:04:08.646" v="573" actId="26606"/>
          <ac:spMkLst>
            <pc:docMk/>
            <pc:sldMk cId="1706120500" sldId="265"/>
            <ac:spMk id="54" creationId="{7AAE617A-6BA3-434D-B181-7B536C0EF830}"/>
          </ac:spMkLst>
        </pc:spChg>
        <pc:spChg chg="add del">
          <ac:chgData name="Lydia Georganta" userId="d362f1f24253c6be" providerId="LiveId" clId="{D63EEA1E-7F31-495D-BC2A-C0962F046140}" dt="2025-05-28T20:04:08.646" v="573" actId="26606"/>
          <ac:spMkLst>
            <pc:docMk/>
            <pc:sldMk cId="1706120500" sldId="265"/>
            <ac:spMk id="55" creationId="{1B6CCFA1-328B-40BB-A9CB-0CF80A78E36C}"/>
          </ac:spMkLst>
        </pc:spChg>
        <pc:spChg chg="add del">
          <ac:chgData name="Lydia Georganta" userId="d362f1f24253c6be" providerId="LiveId" clId="{D63EEA1E-7F31-495D-BC2A-C0962F046140}" dt="2025-05-28T20:04:08.646" v="573" actId="26606"/>
          <ac:spMkLst>
            <pc:docMk/>
            <pc:sldMk cId="1706120500" sldId="265"/>
            <ac:spMk id="57" creationId="{21A23C7F-CB20-458F-9B61-2434CE018B85}"/>
          </ac:spMkLst>
        </pc:spChg>
        <pc:spChg chg="add del">
          <ac:chgData name="Lydia Georganta" userId="d362f1f24253c6be" providerId="LiveId" clId="{D63EEA1E-7F31-495D-BC2A-C0962F046140}" dt="2025-05-28T20:04:11.158" v="575" actId="26606"/>
          <ac:spMkLst>
            <pc:docMk/>
            <pc:sldMk cId="1706120500" sldId="265"/>
            <ac:spMk id="59" creationId="{B3875682-0790-427D-9A23-4B7265F0FA54}"/>
          </ac:spMkLst>
        </pc:spChg>
        <pc:spChg chg="add del">
          <ac:chgData name="Lydia Georganta" userId="d362f1f24253c6be" providerId="LiveId" clId="{D63EEA1E-7F31-495D-BC2A-C0962F046140}" dt="2025-05-28T20:04:11.158" v="575" actId="26606"/>
          <ac:spMkLst>
            <pc:docMk/>
            <pc:sldMk cId="1706120500" sldId="265"/>
            <ac:spMk id="61" creationId="{B607A0AB-7A2D-44AF-B876-9655821A7DA3}"/>
          </ac:spMkLst>
        </pc:spChg>
        <pc:spChg chg="add del">
          <ac:chgData name="Lydia Georganta" userId="d362f1f24253c6be" providerId="LiveId" clId="{D63EEA1E-7F31-495D-BC2A-C0962F046140}" dt="2025-05-28T20:04:11.158" v="575" actId="26606"/>
          <ac:spMkLst>
            <pc:docMk/>
            <pc:sldMk cId="1706120500" sldId="265"/>
            <ac:spMk id="62" creationId="{35EC393D-764C-4624-9871-BD5C73281F61}"/>
          </ac:spMkLst>
        </pc:spChg>
        <pc:spChg chg="add del">
          <ac:chgData name="Lydia Georganta" userId="d362f1f24253c6be" providerId="LiveId" clId="{D63EEA1E-7F31-495D-BC2A-C0962F046140}" dt="2025-05-28T20:04:11.158" v="575" actId="26606"/>
          <ac:spMkLst>
            <pc:docMk/>
            <pc:sldMk cId="1706120500" sldId="265"/>
            <ac:spMk id="64" creationId="{74D531D0-1FEC-450B-8BE2-6B242EB36A86}"/>
          </ac:spMkLst>
        </pc:spChg>
        <pc:spChg chg="add del">
          <ac:chgData name="Lydia Georganta" userId="d362f1f24253c6be" providerId="LiveId" clId="{D63EEA1E-7F31-495D-BC2A-C0962F046140}" dt="2025-05-28T20:04:11.158" v="575" actId="26606"/>
          <ac:spMkLst>
            <pc:docMk/>
            <pc:sldMk cId="1706120500" sldId="265"/>
            <ac:spMk id="65" creationId="{3672D4B7-46FC-4C20-9A40-1C07C2F04EC6}"/>
          </ac:spMkLst>
        </pc:spChg>
        <pc:spChg chg="add del">
          <ac:chgData name="Lydia Georganta" userId="d362f1f24253c6be" providerId="LiveId" clId="{D63EEA1E-7F31-495D-BC2A-C0962F046140}" dt="2025-05-28T20:04:13.816" v="577" actId="26606"/>
          <ac:spMkLst>
            <pc:docMk/>
            <pc:sldMk cId="1706120500" sldId="265"/>
            <ac:spMk id="67" creationId="{B3875682-0790-427D-9A23-4B7265F0FA54}"/>
          </ac:spMkLst>
        </pc:spChg>
        <pc:spChg chg="add del">
          <ac:chgData name="Lydia Georganta" userId="d362f1f24253c6be" providerId="LiveId" clId="{D63EEA1E-7F31-495D-BC2A-C0962F046140}" dt="2025-05-28T20:04:13.816" v="577" actId="26606"/>
          <ac:spMkLst>
            <pc:docMk/>
            <pc:sldMk cId="1706120500" sldId="265"/>
            <ac:spMk id="68" creationId="{6EDE4AAE-4785-4EA7-95DB-45200F5B8096}"/>
          </ac:spMkLst>
        </pc:spChg>
        <pc:spChg chg="add del">
          <ac:chgData name="Lydia Georganta" userId="d362f1f24253c6be" providerId="LiveId" clId="{D63EEA1E-7F31-495D-BC2A-C0962F046140}" dt="2025-05-28T20:04:13.816" v="577" actId="26606"/>
          <ac:spMkLst>
            <pc:docMk/>
            <pc:sldMk cId="1706120500" sldId="265"/>
            <ac:spMk id="69" creationId="{0F2F231C-9E36-40B0-A4AD-D3AD1E81F065}"/>
          </ac:spMkLst>
        </pc:spChg>
        <pc:spChg chg="add del">
          <ac:chgData name="Lydia Georganta" userId="d362f1f24253c6be" providerId="LiveId" clId="{D63EEA1E-7F31-495D-BC2A-C0962F046140}" dt="2025-05-28T20:04:13.816" v="577" actId="26606"/>
          <ac:spMkLst>
            <pc:docMk/>
            <pc:sldMk cId="1706120500" sldId="265"/>
            <ac:spMk id="71" creationId="{6993D2C4-33A7-4A1E-B168-F4C7A6922AE9}"/>
          </ac:spMkLst>
        </pc:spChg>
        <pc:spChg chg="add del">
          <ac:chgData name="Lydia Georganta" userId="d362f1f24253c6be" providerId="LiveId" clId="{D63EEA1E-7F31-495D-BC2A-C0962F046140}" dt="2025-05-28T20:04:13.816" v="577" actId="26606"/>
          <ac:spMkLst>
            <pc:docMk/>
            <pc:sldMk cId="1706120500" sldId="265"/>
            <ac:spMk id="72" creationId="{9A66981E-645D-4036-BB9A-5E14E16438FD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75" creationId="{64C9EE1D-12BB-43F7-9A2A-893578DCA63A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76" creationId="{43962A31-C54E-4762-B155-59777FED1C75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78" creationId="{528BB4B4-FCCA-4BB8-A5B5-7EDD9652DB29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80" creationId="{C4A9CF7B-6D34-42D7-9614-7AA889926123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81" creationId="{636CCAB5-616C-4A33-8256-D740D31FAD3F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82" creationId="{7472A6C1-76CF-4215-B818-52CFF4D7AAC2}"/>
          </ac:spMkLst>
        </pc:spChg>
        <pc:spChg chg="add del">
          <ac:chgData name="Lydia Georganta" userId="d362f1f24253c6be" providerId="LiveId" clId="{D63EEA1E-7F31-495D-BC2A-C0962F046140}" dt="2025-05-28T20:04:17.613" v="579" actId="26606"/>
          <ac:spMkLst>
            <pc:docMk/>
            <pc:sldMk cId="1706120500" sldId="265"/>
            <ac:spMk id="83" creationId="{E61CE9D6-3D74-4540-A98B-232824586A3A}"/>
          </ac:spMkLst>
        </pc:spChg>
        <pc:spChg chg="add del">
          <ac:chgData name="Lydia Georganta" userId="d362f1f24253c6be" providerId="LiveId" clId="{D63EEA1E-7F31-495D-BC2A-C0962F046140}" dt="2025-05-28T20:04:19.452" v="581" actId="26606"/>
          <ac:spMkLst>
            <pc:docMk/>
            <pc:sldMk cId="1706120500" sldId="265"/>
            <ac:spMk id="85" creationId="{64C9EE1D-12BB-43F7-9A2A-893578DCA63A}"/>
          </ac:spMkLst>
        </pc:spChg>
        <pc:spChg chg="add del">
          <ac:chgData name="Lydia Georganta" userId="d362f1f24253c6be" providerId="LiveId" clId="{D63EEA1E-7F31-495D-BC2A-C0962F046140}" dt="2025-05-28T20:04:19.452" v="581" actId="26606"/>
          <ac:spMkLst>
            <pc:docMk/>
            <pc:sldMk cId="1706120500" sldId="265"/>
            <ac:spMk id="86" creationId="{43962A31-C54E-4762-B155-59777FED1C75}"/>
          </ac:spMkLst>
        </pc:spChg>
        <pc:spChg chg="del">
          <ac:chgData name="Lydia Georganta" userId="d362f1f24253c6be" providerId="LiveId" clId="{D63EEA1E-7F31-495D-BC2A-C0962F046140}" dt="2025-05-28T20:04:19.452" v="581" actId="26606"/>
          <ac:spMkLst>
            <pc:docMk/>
            <pc:sldMk cId="1706120500" sldId="265"/>
            <ac:spMk id="87" creationId="{6B086509-1281-468A-AAAC-1BBEDAE75736}"/>
          </ac:spMkLst>
        </pc:spChg>
        <pc:spChg chg="add del">
          <ac:chgData name="Lydia Georganta" userId="d362f1f24253c6be" providerId="LiveId" clId="{D63EEA1E-7F31-495D-BC2A-C0962F046140}" dt="2025-05-28T20:04:19.452" v="581" actId="26606"/>
          <ac:spMkLst>
            <pc:docMk/>
            <pc:sldMk cId="1706120500" sldId="265"/>
            <ac:spMk id="88" creationId="{EEA73850-2107-4E65-85FE-EDD3F45FCDA2}"/>
          </ac:spMkLst>
        </pc:spChg>
        <pc:spChg chg="add del">
          <ac:chgData name="Lydia Georganta" userId="d362f1f24253c6be" providerId="LiveId" clId="{D63EEA1E-7F31-495D-BC2A-C0962F046140}" dt="2025-05-28T20:05:14.285" v="612" actId="26606"/>
          <ac:spMkLst>
            <pc:docMk/>
            <pc:sldMk cId="1706120500" sldId="265"/>
            <ac:spMk id="90" creationId="{64C9EE1D-12BB-43F7-9A2A-893578DCA63A}"/>
          </ac:spMkLst>
        </pc:spChg>
        <pc:spChg chg="del">
          <ac:chgData name="Lydia Georganta" userId="d362f1f24253c6be" providerId="LiveId" clId="{D63EEA1E-7F31-495D-BC2A-C0962F046140}" dt="2025-05-28T20:05:14.285" v="612" actId="26606"/>
          <ac:spMkLst>
            <pc:docMk/>
            <pc:sldMk cId="1706120500" sldId="265"/>
            <ac:spMk id="91" creationId="{43962A31-C54E-4762-B155-59777FED1C75}"/>
          </ac:spMkLst>
        </pc:spChg>
        <pc:spChg chg="add del">
          <ac:chgData name="Lydia Georganta" userId="d362f1f24253c6be" providerId="LiveId" clId="{D63EEA1E-7F31-495D-BC2A-C0962F046140}" dt="2025-05-28T20:05:14.285" v="612" actId="26606"/>
          <ac:spMkLst>
            <pc:docMk/>
            <pc:sldMk cId="1706120500" sldId="265"/>
            <ac:spMk id="92" creationId="{6B086509-1281-468A-AAAC-1BBEDAE75736}"/>
          </ac:spMkLst>
        </pc:spChg>
        <pc:spChg chg="add del">
          <ac:chgData name="Lydia Georganta" userId="d362f1f24253c6be" providerId="LiveId" clId="{D63EEA1E-7F31-495D-BC2A-C0962F046140}" dt="2025-05-28T20:05:14.285" v="612" actId="26606"/>
          <ac:spMkLst>
            <pc:docMk/>
            <pc:sldMk cId="1706120500" sldId="265"/>
            <ac:spMk id="93" creationId="{EEA73850-2107-4E65-85FE-EDD3F45FCDA2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1706120500" sldId="265"/>
            <ac:spMk id="98" creationId="{64C9EE1D-12BB-43F7-9A2A-893578DCA63A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1706120500" sldId="265"/>
            <ac:spMk id="100" creationId="{43962A31-C54E-4762-B155-59777FED1C75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1706120500" sldId="265"/>
            <ac:spMk id="102" creationId="{6B086509-1281-468A-AAAC-1BBEDAE75736}"/>
          </ac:spMkLst>
        </pc:spChg>
        <pc:spChg chg="add del">
          <ac:chgData name="Lydia Georganta" userId="d362f1f24253c6be" providerId="LiveId" clId="{D63EEA1E-7F31-495D-BC2A-C0962F046140}" dt="2025-05-28T20:05:37.203" v="616"/>
          <ac:spMkLst>
            <pc:docMk/>
            <pc:sldMk cId="1706120500" sldId="265"/>
            <ac:spMk id="104" creationId="{EEA73850-2107-4E65-85FE-EDD3F45FCDA2}"/>
          </ac:spMkLst>
        </pc:spChg>
        <pc:grpChg chg="add del">
          <ac:chgData name="Lydia Georganta" userId="d362f1f24253c6be" providerId="LiveId" clId="{D63EEA1E-7F31-495D-BC2A-C0962F046140}" dt="2025-05-28T19:28:11.793" v="349"/>
          <ac:grpSpMkLst>
            <pc:docMk/>
            <pc:sldMk cId="1706120500" sldId="265"/>
            <ac:grpSpMk id="10" creationId="{4091D54B-59AB-4A5E-8E9E-0421BD66D4FB}"/>
          </ac:grpSpMkLst>
        </pc:grpChg>
        <pc:picChg chg="add del mod">
          <ac:chgData name="Lydia Georganta" userId="d362f1f24253c6be" providerId="LiveId" clId="{D63EEA1E-7F31-495D-BC2A-C0962F046140}" dt="2025-05-28T19:52:29.867" v="536" actId="478"/>
          <ac:picMkLst>
            <pc:docMk/>
            <pc:sldMk cId="1706120500" sldId="265"/>
            <ac:picMk id="5" creationId="{D116F2AB-34C9-E8F8-68C4-70CC1802393D}"/>
          </ac:picMkLst>
        </pc:picChg>
        <pc:picChg chg="add mod">
          <ac:chgData name="Lydia Georganta" userId="d362f1f24253c6be" providerId="LiveId" clId="{D63EEA1E-7F31-495D-BC2A-C0962F046140}" dt="2025-05-28T20:03:43.756" v="569" actId="962"/>
          <ac:picMkLst>
            <pc:docMk/>
            <pc:sldMk cId="1706120500" sldId="265"/>
            <ac:picMk id="13" creationId="{0CAFBE2F-0464-591C-4D6E-B204A7FE229B}"/>
          </ac:picMkLst>
        </pc:picChg>
        <pc:picChg chg="add mod">
          <ac:chgData name="Lydia Georganta" userId="d362f1f24253c6be" providerId="LiveId" clId="{D63EEA1E-7F31-495D-BC2A-C0962F046140}" dt="2025-05-28T20:03:43.756" v="568" actId="27614"/>
          <ac:picMkLst>
            <pc:docMk/>
            <pc:sldMk cId="1706120500" sldId="265"/>
            <ac:picMk id="28" creationId="{BE91EC65-3AB4-2391-94A4-43C1D75B83FA}"/>
          </ac:picMkLst>
        </pc:picChg>
        <pc:picChg chg="add mod">
          <ac:chgData name="Lydia Georganta" userId="d362f1f24253c6be" providerId="LiveId" clId="{D63EEA1E-7F31-495D-BC2A-C0962F046140}" dt="2025-05-28T20:05:56.400" v="622" actId="1076"/>
          <ac:picMkLst>
            <pc:docMk/>
            <pc:sldMk cId="1706120500" sldId="265"/>
            <ac:picMk id="30" creationId="{76855BC4-1C15-33D2-D55D-09FD66EDD7C0}"/>
          </ac:picMkLst>
        </pc:picChg>
      </pc:sldChg>
      <pc:sldMasterChg chg="setBg modSldLayout">
        <pc:chgData name="Lydia Georganta" userId="d362f1f24253c6be" providerId="LiveId" clId="{D63EEA1E-7F31-495D-BC2A-C0962F046140}" dt="2025-05-28T19:22:49.099" v="264"/>
        <pc:sldMasterMkLst>
          <pc:docMk/>
          <pc:sldMasterMk cId="3135878462" sldId="2147483795"/>
        </pc:sldMasterMkLst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772143145" sldId="2147483796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376901752" sldId="2147483797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4117005596" sldId="2147483798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2418172298" sldId="2147483799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286117348" sldId="2147483800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2276521820" sldId="2147483801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079330208" sldId="2147483802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1446112650" sldId="2147483803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2627483374" sldId="2147483804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268369140" sldId="2147483805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2137383217" sldId="2147483806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2197313218" sldId="2147483807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399524433" sldId="2147483808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01922560" sldId="2147483809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740401619" sldId="2147483810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1335021310" sldId="2147483811"/>
          </pc:sldLayoutMkLst>
        </pc:sldLayoutChg>
        <pc:sldLayoutChg chg="setBg">
          <pc:chgData name="Lydia Georganta" userId="d362f1f24253c6be" providerId="LiveId" clId="{D63EEA1E-7F31-495D-BC2A-C0962F046140}" dt="2025-05-28T19:22:49.099" v="264"/>
          <pc:sldLayoutMkLst>
            <pc:docMk/>
            <pc:sldMasterMk cId="3135878462" sldId="2147483795"/>
            <pc:sldLayoutMk cId="3991136648" sldId="214748381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1027A-8D23-4094-8606-76F7320833D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83286E-D9D9-412F-B133-6A15A369B016}">
      <dgm:prSet/>
      <dgm:spPr/>
      <dgm:t>
        <a:bodyPr/>
        <a:lstStyle/>
        <a:p>
          <a:r>
            <a:rPr lang="en-US"/>
            <a:t>Explore the league table</a:t>
          </a:r>
        </a:p>
      </dgm:t>
    </dgm:pt>
    <dgm:pt modelId="{72C7F755-F631-443B-B687-9260A099C6A9}" type="parTrans" cxnId="{4A7D9E61-544C-4C73-A6A5-756891D4156F}">
      <dgm:prSet/>
      <dgm:spPr/>
      <dgm:t>
        <a:bodyPr/>
        <a:lstStyle/>
        <a:p>
          <a:endParaRPr lang="en-US"/>
        </a:p>
      </dgm:t>
    </dgm:pt>
    <dgm:pt modelId="{BBC27316-E7BD-4F0A-B263-BE6F53F36FCD}" type="sibTrans" cxnId="{4A7D9E61-544C-4C73-A6A5-756891D415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5C6DAC-04DE-485E-9D12-D7ACC4007D18}">
      <dgm:prSet/>
      <dgm:spPr/>
      <dgm:t>
        <a:bodyPr/>
        <a:lstStyle/>
        <a:p>
          <a:r>
            <a:rPr lang="en-US"/>
            <a:t>Search for teams</a:t>
          </a:r>
        </a:p>
      </dgm:t>
    </dgm:pt>
    <dgm:pt modelId="{C16D8EB5-D42C-47A3-A697-3A2A0FAB6E0A}" type="parTrans" cxnId="{BFDD240B-E9A8-4166-AE13-CDEFB802BA83}">
      <dgm:prSet/>
      <dgm:spPr/>
      <dgm:t>
        <a:bodyPr/>
        <a:lstStyle/>
        <a:p>
          <a:endParaRPr lang="en-US"/>
        </a:p>
      </dgm:t>
    </dgm:pt>
    <dgm:pt modelId="{D350A38F-EDF2-488C-B4B0-F686005A300E}" type="sibTrans" cxnId="{BFDD240B-E9A8-4166-AE13-CDEFB802BA8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BC228D6-E3DA-497B-A4C7-4859BE897061}">
      <dgm:prSet/>
      <dgm:spPr/>
      <dgm:t>
        <a:bodyPr/>
        <a:lstStyle/>
        <a:p>
          <a:r>
            <a:rPr lang="en-US"/>
            <a:t>View team details</a:t>
          </a:r>
        </a:p>
      </dgm:t>
    </dgm:pt>
    <dgm:pt modelId="{64D2AEAE-2F7E-43D6-997F-2CFB5B69EB81}" type="parTrans" cxnId="{F3779345-7C05-48FE-AA8D-95F368C70741}">
      <dgm:prSet/>
      <dgm:spPr/>
      <dgm:t>
        <a:bodyPr/>
        <a:lstStyle/>
        <a:p>
          <a:endParaRPr lang="en-US"/>
        </a:p>
      </dgm:t>
    </dgm:pt>
    <dgm:pt modelId="{398FA4DB-2631-4B53-8012-89A70F2576F1}" type="sibTrans" cxnId="{F3779345-7C05-48FE-AA8D-95F368C7074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B1B94F-5AC0-4BA8-89F7-79D6E2B0679A}">
      <dgm:prSet/>
      <dgm:spPr/>
      <dgm:t>
        <a:bodyPr/>
        <a:lstStyle/>
        <a:p>
          <a:r>
            <a:rPr lang="en-US"/>
            <a:t>Check players and coaches profiles</a:t>
          </a:r>
        </a:p>
      </dgm:t>
    </dgm:pt>
    <dgm:pt modelId="{85E47DC0-98B5-4833-86CD-F82EF7531009}" type="parTrans" cxnId="{EC7A2E1A-329A-4347-B7E0-03392725064B}">
      <dgm:prSet/>
      <dgm:spPr/>
      <dgm:t>
        <a:bodyPr/>
        <a:lstStyle/>
        <a:p>
          <a:endParaRPr lang="en-US"/>
        </a:p>
      </dgm:t>
    </dgm:pt>
    <dgm:pt modelId="{988811A2-F514-446E-9506-9C465E8EA12F}" type="sibTrans" cxnId="{EC7A2E1A-329A-4347-B7E0-03392725064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6FAB65E-8697-485C-B0CF-353E35AB6DCB}">
      <dgm:prSet/>
      <dgm:spPr/>
      <dgm:t>
        <a:bodyPr/>
        <a:lstStyle/>
        <a:p>
          <a:r>
            <a:rPr lang="en-US"/>
            <a:t>See match results and fixtures</a:t>
          </a:r>
        </a:p>
      </dgm:t>
    </dgm:pt>
    <dgm:pt modelId="{2EA532B2-F9C9-47F3-8BE1-8359D0374354}" type="parTrans" cxnId="{57493619-8CE8-40F3-BF88-B0A5DA1D2605}">
      <dgm:prSet/>
      <dgm:spPr/>
      <dgm:t>
        <a:bodyPr/>
        <a:lstStyle/>
        <a:p>
          <a:endParaRPr lang="en-US"/>
        </a:p>
      </dgm:t>
    </dgm:pt>
    <dgm:pt modelId="{5D3AF541-348E-4DFB-82B2-A70242196410}" type="sibTrans" cxnId="{57493619-8CE8-40F3-BF88-B0A5DA1D260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4668B9C-E637-4FCE-9828-B36B43EECB69}">
      <dgm:prSet/>
      <dgm:spPr/>
      <dgm:t>
        <a:bodyPr/>
        <a:lstStyle/>
        <a:p>
          <a:r>
            <a:rPr lang="en-US"/>
            <a:t>View league statistics</a:t>
          </a:r>
        </a:p>
      </dgm:t>
    </dgm:pt>
    <dgm:pt modelId="{7CD138FF-0597-4004-94B2-D44666F72E84}" type="parTrans" cxnId="{1607A373-5EEC-4B61-A5E5-A2120D892805}">
      <dgm:prSet/>
      <dgm:spPr/>
      <dgm:t>
        <a:bodyPr/>
        <a:lstStyle/>
        <a:p>
          <a:endParaRPr lang="en-US"/>
        </a:p>
      </dgm:t>
    </dgm:pt>
    <dgm:pt modelId="{EFFE6226-BEE1-4102-A386-02CB6DF5FEB3}" type="sibTrans" cxnId="{1607A373-5EEC-4B61-A5E5-A2120D892805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8E437622-694E-4BC5-A1FA-91F2F11D4302}" type="pres">
      <dgm:prSet presAssocID="{0821027A-8D23-4094-8606-76F7320833D3}" presName="Name0" presStyleCnt="0">
        <dgm:presLayoutVars>
          <dgm:animLvl val="lvl"/>
          <dgm:resizeHandles val="exact"/>
        </dgm:presLayoutVars>
      </dgm:prSet>
      <dgm:spPr/>
    </dgm:pt>
    <dgm:pt modelId="{B3F45288-FF61-4D81-9381-97A72FAF7E1D}" type="pres">
      <dgm:prSet presAssocID="{0283286E-D9D9-412F-B133-6A15A369B016}" presName="compositeNode" presStyleCnt="0">
        <dgm:presLayoutVars>
          <dgm:bulletEnabled val="1"/>
        </dgm:presLayoutVars>
      </dgm:prSet>
      <dgm:spPr/>
    </dgm:pt>
    <dgm:pt modelId="{7B5B740C-2459-4248-A90B-ACF98EB213E6}" type="pres">
      <dgm:prSet presAssocID="{0283286E-D9D9-412F-B133-6A15A369B016}" presName="bgRect" presStyleLbl="bgAccFollowNode1" presStyleIdx="0" presStyleCnt="6"/>
      <dgm:spPr/>
    </dgm:pt>
    <dgm:pt modelId="{D25E2C6B-7BEC-4B0F-B4CD-AE69B42602F8}" type="pres">
      <dgm:prSet presAssocID="{BBC27316-E7BD-4F0A-B263-BE6F53F36FCD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E6819851-1B23-4DB6-AC24-B6A90A7FBC13}" type="pres">
      <dgm:prSet presAssocID="{0283286E-D9D9-412F-B133-6A15A369B016}" presName="bottomLine" presStyleLbl="alignNode1" presStyleIdx="1" presStyleCnt="12">
        <dgm:presLayoutVars/>
      </dgm:prSet>
      <dgm:spPr/>
    </dgm:pt>
    <dgm:pt modelId="{E611940A-2B59-4DAB-AA32-020ED5B23B38}" type="pres">
      <dgm:prSet presAssocID="{0283286E-D9D9-412F-B133-6A15A369B016}" presName="nodeText" presStyleLbl="bgAccFollowNode1" presStyleIdx="0" presStyleCnt="6">
        <dgm:presLayoutVars>
          <dgm:bulletEnabled val="1"/>
        </dgm:presLayoutVars>
      </dgm:prSet>
      <dgm:spPr/>
    </dgm:pt>
    <dgm:pt modelId="{38CEC3AF-EB52-46B9-B573-1D909995576E}" type="pres">
      <dgm:prSet presAssocID="{BBC27316-E7BD-4F0A-B263-BE6F53F36FCD}" presName="sibTrans" presStyleCnt="0"/>
      <dgm:spPr/>
    </dgm:pt>
    <dgm:pt modelId="{83A9A665-4885-426F-83F6-DC27DA577281}" type="pres">
      <dgm:prSet presAssocID="{585C6DAC-04DE-485E-9D12-D7ACC4007D18}" presName="compositeNode" presStyleCnt="0">
        <dgm:presLayoutVars>
          <dgm:bulletEnabled val="1"/>
        </dgm:presLayoutVars>
      </dgm:prSet>
      <dgm:spPr/>
    </dgm:pt>
    <dgm:pt modelId="{3DF203A1-A6B2-4624-8301-CA177F2D482F}" type="pres">
      <dgm:prSet presAssocID="{585C6DAC-04DE-485E-9D12-D7ACC4007D18}" presName="bgRect" presStyleLbl="bgAccFollowNode1" presStyleIdx="1" presStyleCnt="6"/>
      <dgm:spPr/>
    </dgm:pt>
    <dgm:pt modelId="{D78C0978-EC19-4282-AAF9-5F943D67C352}" type="pres">
      <dgm:prSet presAssocID="{D350A38F-EDF2-488C-B4B0-F686005A300E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9574C815-6247-48D9-8A01-81B091520AA5}" type="pres">
      <dgm:prSet presAssocID="{585C6DAC-04DE-485E-9D12-D7ACC4007D18}" presName="bottomLine" presStyleLbl="alignNode1" presStyleIdx="3" presStyleCnt="12">
        <dgm:presLayoutVars/>
      </dgm:prSet>
      <dgm:spPr/>
    </dgm:pt>
    <dgm:pt modelId="{8BF6FC18-E619-4E16-9CFB-5722F92935D1}" type="pres">
      <dgm:prSet presAssocID="{585C6DAC-04DE-485E-9D12-D7ACC4007D18}" presName="nodeText" presStyleLbl="bgAccFollowNode1" presStyleIdx="1" presStyleCnt="6">
        <dgm:presLayoutVars>
          <dgm:bulletEnabled val="1"/>
        </dgm:presLayoutVars>
      </dgm:prSet>
      <dgm:spPr/>
    </dgm:pt>
    <dgm:pt modelId="{C9DB0161-4ECE-4BAD-A0EE-0A803630C20B}" type="pres">
      <dgm:prSet presAssocID="{D350A38F-EDF2-488C-B4B0-F686005A300E}" presName="sibTrans" presStyleCnt="0"/>
      <dgm:spPr/>
    </dgm:pt>
    <dgm:pt modelId="{5F688922-140D-4352-9213-AF6168786DC2}" type="pres">
      <dgm:prSet presAssocID="{7BC228D6-E3DA-497B-A4C7-4859BE897061}" presName="compositeNode" presStyleCnt="0">
        <dgm:presLayoutVars>
          <dgm:bulletEnabled val="1"/>
        </dgm:presLayoutVars>
      </dgm:prSet>
      <dgm:spPr/>
    </dgm:pt>
    <dgm:pt modelId="{068A343B-4C70-4E17-8A32-684918EEB843}" type="pres">
      <dgm:prSet presAssocID="{7BC228D6-E3DA-497B-A4C7-4859BE897061}" presName="bgRect" presStyleLbl="bgAccFollowNode1" presStyleIdx="2" presStyleCnt="6"/>
      <dgm:spPr/>
    </dgm:pt>
    <dgm:pt modelId="{46E12E66-E242-4338-B267-F24987E60366}" type="pres">
      <dgm:prSet presAssocID="{398FA4DB-2631-4B53-8012-89A70F2576F1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7CC93F78-AEDD-4474-BA48-D830381B49F7}" type="pres">
      <dgm:prSet presAssocID="{7BC228D6-E3DA-497B-A4C7-4859BE897061}" presName="bottomLine" presStyleLbl="alignNode1" presStyleIdx="5" presStyleCnt="12">
        <dgm:presLayoutVars/>
      </dgm:prSet>
      <dgm:spPr/>
    </dgm:pt>
    <dgm:pt modelId="{F3D686B1-CAB5-4F49-B25D-1CB76FA2A7D5}" type="pres">
      <dgm:prSet presAssocID="{7BC228D6-E3DA-497B-A4C7-4859BE897061}" presName="nodeText" presStyleLbl="bgAccFollowNode1" presStyleIdx="2" presStyleCnt="6">
        <dgm:presLayoutVars>
          <dgm:bulletEnabled val="1"/>
        </dgm:presLayoutVars>
      </dgm:prSet>
      <dgm:spPr/>
    </dgm:pt>
    <dgm:pt modelId="{ADE8EA85-03F5-4CA1-A580-9B5301A31FC1}" type="pres">
      <dgm:prSet presAssocID="{398FA4DB-2631-4B53-8012-89A70F2576F1}" presName="sibTrans" presStyleCnt="0"/>
      <dgm:spPr/>
    </dgm:pt>
    <dgm:pt modelId="{F348C119-C02B-45CF-9479-361A614194CF}" type="pres">
      <dgm:prSet presAssocID="{82B1B94F-5AC0-4BA8-89F7-79D6E2B0679A}" presName="compositeNode" presStyleCnt="0">
        <dgm:presLayoutVars>
          <dgm:bulletEnabled val="1"/>
        </dgm:presLayoutVars>
      </dgm:prSet>
      <dgm:spPr/>
    </dgm:pt>
    <dgm:pt modelId="{5AF89482-223D-4211-97BB-2A3CBCAF879C}" type="pres">
      <dgm:prSet presAssocID="{82B1B94F-5AC0-4BA8-89F7-79D6E2B0679A}" presName="bgRect" presStyleLbl="bgAccFollowNode1" presStyleIdx="3" presStyleCnt="6"/>
      <dgm:spPr/>
    </dgm:pt>
    <dgm:pt modelId="{0D913367-8D3E-452B-8D33-E03C32A0A0E3}" type="pres">
      <dgm:prSet presAssocID="{988811A2-F514-446E-9506-9C465E8EA12F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23AD6270-D738-442A-B1D3-E37A3EA5EFC4}" type="pres">
      <dgm:prSet presAssocID="{82B1B94F-5AC0-4BA8-89F7-79D6E2B0679A}" presName="bottomLine" presStyleLbl="alignNode1" presStyleIdx="7" presStyleCnt="12">
        <dgm:presLayoutVars/>
      </dgm:prSet>
      <dgm:spPr/>
    </dgm:pt>
    <dgm:pt modelId="{574E1CAE-FA84-4E21-9345-C59181BDA107}" type="pres">
      <dgm:prSet presAssocID="{82B1B94F-5AC0-4BA8-89F7-79D6E2B0679A}" presName="nodeText" presStyleLbl="bgAccFollowNode1" presStyleIdx="3" presStyleCnt="6">
        <dgm:presLayoutVars>
          <dgm:bulletEnabled val="1"/>
        </dgm:presLayoutVars>
      </dgm:prSet>
      <dgm:spPr/>
    </dgm:pt>
    <dgm:pt modelId="{2A372DC9-5C83-4EBB-B90E-E16FF6EC9B2C}" type="pres">
      <dgm:prSet presAssocID="{988811A2-F514-446E-9506-9C465E8EA12F}" presName="sibTrans" presStyleCnt="0"/>
      <dgm:spPr/>
    </dgm:pt>
    <dgm:pt modelId="{7D5A4D81-DD73-450B-A4B2-27700F41CC28}" type="pres">
      <dgm:prSet presAssocID="{46FAB65E-8697-485C-B0CF-353E35AB6DCB}" presName="compositeNode" presStyleCnt="0">
        <dgm:presLayoutVars>
          <dgm:bulletEnabled val="1"/>
        </dgm:presLayoutVars>
      </dgm:prSet>
      <dgm:spPr/>
    </dgm:pt>
    <dgm:pt modelId="{BCD50F76-4A1E-4E94-A319-59347F8DA503}" type="pres">
      <dgm:prSet presAssocID="{46FAB65E-8697-485C-B0CF-353E35AB6DCB}" presName="bgRect" presStyleLbl="bgAccFollowNode1" presStyleIdx="4" presStyleCnt="6"/>
      <dgm:spPr/>
    </dgm:pt>
    <dgm:pt modelId="{46F68288-5830-4894-979D-CEBDD7904B9C}" type="pres">
      <dgm:prSet presAssocID="{5D3AF541-348E-4DFB-82B2-A70242196410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C4DE257F-BC06-47AF-B10D-D22C4F40BD3F}" type="pres">
      <dgm:prSet presAssocID="{46FAB65E-8697-485C-B0CF-353E35AB6DCB}" presName="bottomLine" presStyleLbl="alignNode1" presStyleIdx="9" presStyleCnt="12">
        <dgm:presLayoutVars/>
      </dgm:prSet>
      <dgm:spPr/>
    </dgm:pt>
    <dgm:pt modelId="{798EF8D0-999E-4002-B1B3-EB52199585C5}" type="pres">
      <dgm:prSet presAssocID="{46FAB65E-8697-485C-B0CF-353E35AB6DCB}" presName="nodeText" presStyleLbl="bgAccFollowNode1" presStyleIdx="4" presStyleCnt="6">
        <dgm:presLayoutVars>
          <dgm:bulletEnabled val="1"/>
        </dgm:presLayoutVars>
      </dgm:prSet>
      <dgm:spPr/>
    </dgm:pt>
    <dgm:pt modelId="{A2882AB3-8D48-4BC7-AFD0-A93EB7F05A31}" type="pres">
      <dgm:prSet presAssocID="{5D3AF541-348E-4DFB-82B2-A70242196410}" presName="sibTrans" presStyleCnt="0"/>
      <dgm:spPr/>
    </dgm:pt>
    <dgm:pt modelId="{74DA4C1A-F7AF-41F8-A9DB-75AFE39B01C7}" type="pres">
      <dgm:prSet presAssocID="{24668B9C-E637-4FCE-9828-B36B43EECB69}" presName="compositeNode" presStyleCnt="0">
        <dgm:presLayoutVars>
          <dgm:bulletEnabled val="1"/>
        </dgm:presLayoutVars>
      </dgm:prSet>
      <dgm:spPr/>
    </dgm:pt>
    <dgm:pt modelId="{1B6BF2DC-C9A3-4B4F-A76D-143B3EDB78BC}" type="pres">
      <dgm:prSet presAssocID="{24668B9C-E637-4FCE-9828-B36B43EECB69}" presName="bgRect" presStyleLbl="bgAccFollowNode1" presStyleIdx="5" presStyleCnt="6"/>
      <dgm:spPr/>
    </dgm:pt>
    <dgm:pt modelId="{D9BFD4A4-DE7C-48BB-BF4B-C3FC0E3ABAE7}" type="pres">
      <dgm:prSet presAssocID="{EFFE6226-BEE1-4102-A386-02CB6DF5FEB3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6A7B4848-F88D-4481-AFAB-FC33E3868D53}" type="pres">
      <dgm:prSet presAssocID="{24668B9C-E637-4FCE-9828-B36B43EECB69}" presName="bottomLine" presStyleLbl="alignNode1" presStyleIdx="11" presStyleCnt="12">
        <dgm:presLayoutVars/>
      </dgm:prSet>
      <dgm:spPr/>
    </dgm:pt>
    <dgm:pt modelId="{D08230FB-FD1E-42DA-AE08-13E6BE8260FF}" type="pres">
      <dgm:prSet presAssocID="{24668B9C-E637-4FCE-9828-B36B43EECB69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D8142A03-755B-483B-AE71-1580ACA4A744}" type="presOf" srcId="{82B1B94F-5AC0-4BA8-89F7-79D6E2B0679A}" destId="{5AF89482-223D-4211-97BB-2A3CBCAF879C}" srcOrd="0" destOrd="0" presId="urn:microsoft.com/office/officeart/2016/7/layout/BasicLinearProcessNumbered"/>
    <dgm:cxn modelId="{1BB73B03-711B-44DF-81B9-E86122A7ACC7}" type="presOf" srcId="{7BC228D6-E3DA-497B-A4C7-4859BE897061}" destId="{068A343B-4C70-4E17-8A32-684918EEB843}" srcOrd="0" destOrd="0" presId="urn:microsoft.com/office/officeart/2016/7/layout/BasicLinearProcessNumbered"/>
    <dgm:cxn modelId="{BFDD240B-E9A8-4166-AE13-CDEFB802BA83}" srcId="{0821027A-8D23-4094-8606-76F7320833D3}" destId="{585C6DAC-04DE-485E-9D12-D7ACC4007D18}" srcOrd="1" destOrd="0" parTransId="{C16D8EB5-D42C-47A3-A697-3A2A0FAB6E0A}" sibTransId="{D350A38F-EDF2-488C-B4B0-F686005A300E}"/>
    <dgm:cxn modelId="{C74E1E0C-86BE-4AA9-A16E-4E3E2BF31D58}" type="presOf" srcId="{82B1B94F-5AC0-4BA8-89F7-79D6E2B0679A}" destId="{574E1CAE-FA84-4E21-9345-C59181BDA107}" srcOrd="1" destOrd="0" presId="urn:microsoft.com/office/officeart/2016/7/layout/BasicLinearProcessNumbered"/>
    <dgm:cxn modelId="{815B4418-C81A-4490-9482-B3839A5C5AF6}" type="presOf" srcId="{BBC27316-E7BD-4F0A-B263-BE6F53F36FCD}" destId="{D25E2C6B-7BEC-4B0F-B4CD-AE69B42602F8}" srcOrd="0" destOrd="0" presId="urn:microsoft.com/office/officeart/2016/7/layout/BasicLinearProcessNumbered"/>
    <dgm:cxn modelId="{57493619-8CE8-40F3-BF88-B0A5DA1D2605}" srcId="{0821027A-8D23-4094-8606-76F7320833D3}" destId="{46FAB65E-8697-485C-B0CF-353E35AB6DCB}" srcOrd="4" destOrd="0" parTransId="{2EA532B2-F9C9-47F3-8BE1-8359D0374354}" sibTransId="{5D3AF541-348E-4DFB-82B2-A70242196410}"/>
    <dgm:cxn modelId="{EC7A2E1A-329A-4347-B7E0-03392725064B}" srcId="{0821027A-8D23-4094-8606-76F7320833D3}" destId="{82B1B94F-5AC0-4BA8-89F7-79D6E2B0679A}" srcOrd="3" destOrd="0" parTransId="{85E47DC0-98B5-4833-86CD-F82EF7531009}" sibTransId="{988811A2-F514-446E-9506-9C465E8EA12F}"/>
    <dgm:cxn modelId="{CA62031F-9FD6-408F-8ECB-44FE670F14AC}" type="presOf" srcId="{5D3AF541-348E-4DFB-82B2-A70242196410}" destId="{46F68288-5830-4894-979D-CEBDD7904B9C}" srcOrd="0" destOrd="0" presId="urn:microsoft.com/office/officeart/2016/7/layout/BasicLinearProcessNumbered"/>
    <dgm:cxn modelId="{FE99B430-975E-4A2B-9B89-DE3B42370EE8}" type="presOf" srcId="{7BC228D6-E3DA-497B-A4C7-4859BE897061}" destId="{F3D686B1-CAB5-4F49-B25D-1CB76FA2A7D5}" srcOrd="1" destOrd="0" presId="urn:microsoft.com/office/officeart/2016/7/layout/BasicLinearProcessNumbered"/>
    <dgm:cxn modelId="{CEC41D3E-4FA8-4B77-A05F-8E83761EC801}" type="presOf" srcId="{D350A38F-EDF2-488C-B4B0-F686005A300E}" destId="{D78C0978-EC19-4282-AAF9-5F943D67C352}" srcOrd="0" destOrd="0" presId="urn:microsoft.com/office/officeart/2016/7/layout/BasicLinearProcessNumbered"/>
    <dgm:cxn modelId="{15F22861-7472-46E9-A92C-86316B35C81E}" type="presOf" srcId="{585C6DAC-04DE-485E-9D12-D7ACC4007D18}" destId="{8BF6FC18-E619-4E16-9CFB-5722F92935D1}" srcOrd="1" destOrd="0" presId="urn:microsoft.com/office/officeart/2016/7/layout/BasicLinearProcessNumbered"/>
    <dgm:cxn modelId="{4A7D9E61-544C-4C73-A6A5-756891D4156F}" srcId="{0821027A-8D23-4094-8606-76F7320833D3}" destId="{0283286E-D9D9-412F-B133-6A15A369B016}" srcOrd="0" destOrd="0" parTransId="{72C7F755-F631-443B-B687-9260A099C6A9}" sibTransId="{BBC27316-E7BD-4F0A-B263-BE6F53F36FCD}"/>
    <dgm:cxn modelId="{F3779345-7C05-48FE-AA8D-95F368C70741}" srcId="{0821027A-8D23-4094-8606-76F7320833D3}" destId="{7BC228D6-E3DA-497B-A4C7-4859BE897061}" srcOrd="2" destOrd="0" parTransId="{64D2AEAE-2F7E-43D6-997F-2CFB5B69EB81}" sibTransId="{398FA4DB-2631-4B53-8012-89A70F2576F1}"/>
    <dgm:cxn modelId="{9BE84368-96FC-44B1-8129-E35D47E74924}" type="presOf" srcId="{0283286E-D9D9-412F-B133-6A15A369B016}" destId="{E611940A-2B59-4DAB-AA32-020ED5B23B38}" srcOrd="1" destOrd="0" presId="urn:microsoft.com/office/officeart/2016/7/layout/BasicLinearProcessNumbered"/>
    <dgm:cxn modelId="{1607A373-5EEC-4B61-A5E5-A2120D892805}" srcId="{0821027A-8D23-4094-8606-76F7320833D3}" destId="{24668B9C-E637-4FCE-9828-B36B43EECB69}" srcOrd="5" destOrd="0" parTransId="{7CD138FF-0597-4004-94B2-D44666F72E84}" sibTransId="{EFFE6226-BEE1-4102-A386-02CB6DF5FEB3}"/>
    <dgm:cxn modelId="{727C6B7C-9E7F-471D-B452-CA4EEC4F78A2}" type="presOf" srcId="{EFFE6226-BEE1-4102-A386-02CB6DF5FEB3}" destId="{D9BFD4A4-DE7C-48BB-BF4B-C3FC0E3ABAE7}" srcOrd="0" destOrd="0" presId="urn:microsoft.com/office/officeart/2016/7/layout/BasicLinearProcessNumbered"/>
    <dgm:cxn modelId="{0162EB87-458A-4444-B7EE-7E7E4832ED72}" type="presOf" srcId="{0283286E-D9D9-412F-B133-6A15A369B016}" destId="{7B5B740C-2459-4248-A90B-ACF98EB213E6}" srcOrd="0" destOrd="0" presId="urn:microsoft.com/office/officeart/2016/7/layout/BasicLinearProcessNumbered"/>
    <dgm:cxn modelId="{0F4F7197-53C8-4EBB-AE0E-47F52B01295F}" type="presOf" srcId="{0821027A-8D23-4094-8606-76F7320833D3}" destId="{8E437622-694E-4BC5-A1FA-91F2F11D4302}" srcOrd="0" destOrd="0" presId="urn:microsoft.com/office/officeart/2016/7/layout/BasicLinearProcessNumbered"/>
    <dgm:cxn modelId="{76F75897-1B52-42AD-BEEE-ED9367D3A2A0}" type="presOf" srcId="{46FAB65E-8697-485C-B0CF-353E35AB6DCB}" destId="{BCD50F76-4A1E-4E94-A319-59347F8DA503}" srcOrd="0" destOrd="0" presId="urn:microsoft.com/office/officeart/2016/7/layout/BasicLinearProcessNumbered"/>
    <dgm:cxn modelId="{50A16DA8-E91C-45F3-B813-090660DFA267}" type="presOf" srcId="{46FAB65E-8697-485C-B0CF-353E35AB6DCB}" destId="{798EF8D0-999E-4002-B1B3-EB52199585C5}" srcOrd="1" destOrd="0" presId="urn:microsoft.com/office/officeart/2016/7/layout/BasicLinearProcessNumbered"/>
    <dgm:cxn modelId="{F11E13AF-A8DE-412A-B571-507AA85FE9F2}" type="presOf" srcId="{24668B9C-E637-4FCE-9828-B36B43EECB69}" destId="{D08230FB-FD1E-42DA-AE08-13E6BE8260FF}" srcOrd="1" destOrd="0" presId="urn:microsoft.com/office/officeart/2016/7/layout/BasicLinearProcessNumbered"/>
    <dgm:cxn modelId="{0E26E9B6-D772-4872-BCEB-EC6177F91CFC}" type="presOf" srcId="{24668B9C-E637-4FCE-9828-B36B43EECB69}" destId="{1B6BF2DC-C9A3-4B4F-A76D-143B3EDB78BC}" srcOrd="0" destOrd="0" presId="urn:microsoft.com/office/officeart/2016/7/layout/BasicLinearProcessNumbered"/>
    <dgm:cxn modelId="{678726CA-B1A1-4804-A7F5-F23F6E1271B6}" type="presOf" srcId="{988811A2-F514-446E-9506-9C465E8EA12F}" destId="{0D913367-8D3E-452B-8D33-E03C32A0A0E3}" srcOrd="0" destOrd="0" presId="urn:microsoft.com/office/officeart/2016/7/layout/BasicLinearProcessNumbered"/>
    <dgm:cxn modelId="{6E10EFD0-F0A9-427F-B239-5EAB8D992D9B}" type="presOf" srcId="{585C6DAC-04DE-485E-9D12-D7ACC4007D18}" destId="{3DF203A1-A6B2-4624-8301-CA177F2D482F}" srcOrd="0" destOrd="0" presId="urn:microsoft.com/office/officeart/2016/7/layout/BasicLinearProcessNumbered"/>
    <dgm:cxn modelId="{C2151EDE-1A05-4EEC-ADBD-16BB6A696123}" type="presOf" srcId="{398FA4DB-2631-4B53-8012-89A70F2576F1}" destId="{46E12E66-E242-4338-B267-F24987E60366}" srcOrd="0" destOrd="0" presId="urn:microsoft.com/office/officeart/2016/7/layout/BasicLinearProcessNumbered"/>
    <dgm:cxn modelId="{97D88803-6408-49D4-AD09-9020411814BC}" type="presParOf" srcId="{8E437622-694E-4BC5-A1FA-91F2F11D4302}" destId="{B3F45288-FF61-4D81-9381-97A72FAF7E1D}" srcOrd="0" destOrd="0" presId="urn:microsoft.com/office/officeart/2016/7/layout/BasicLinearProcessNumbered"/>
    <dgm:cxn modelId="{ED8E32E7-F089-4573-A4C8-11A1C4FD8789}" type="presParOf" srcId="{B3F45288-FF61-4D81-9381-97A72FAF7E1D}" destId="{7B5B740C-2459-4248-A90B-ACF98EB213E6}" srcOrd="0" destOrd="0" presId="urn:microsoft.com/office/officeart/2016/7/layout/BasicLinearProcessNumbered"/>
    <dgm:cxn modelId="{12AE12EE-4775-486E-8F5B-B8C5B3CAAEBD}" type="presParOf" srcId="{B3F45288-FF61-4D81-9381-97A72FAF7E1D}" destId="{D25E2C6B-7BEC-4B0F-B4CD-AE69B42602F8}" srcOrd="1" destOrd="0" presId="urn:microsoft.com/office/officeart/2016/7/layout/BasicLinearProcessNumbered"/>
    <dgm:cxn modelId="{A9B9E4B1-E023-49BA-920E-AAA8C4CC871D}" type="presParOf" srcId="{B3F45288-FF61-4D81-9381-97A72FAF7E1D}" destId="{E6819851-1B23-4DB6-AC24-B6A90A7FBC13}" srcOrd="2" destOrd="0" presId="urn:microsoft.com/office/officeart/2016/7/layout/BasicLinearProcessNumbered"/>
    <dgm:cxn modelId="{CC5DE8F2-F561-4313-905E-C8B9BD8C5BCF}" type="presParOf" srcId="{B3F45288-FF61-4D81-9381-97A72FAF7E1D}" destId="{E611940A-2B59-4DAB-AA32-020ED5B23B38}" srcOrd="3" destOrd="0" presId="urn:microsoft.com/office/officeart/2016/7/layout/BasicLinearProcessNumbered"/>
    <dgm:cxn modelId="{2E40191D-7D94-4720-9C62-657FA037E111}" type="presParOf" srcId="{8E437622-694E-4BC5-A1FA-91F2F11D4302}" destId="{38CEC3AF-EB52-46B9-B573-1D909995576E}" srcOrd="1" destOrd="0" presId="urn:microsoft.com/office/officeart/2016/7/layout/BasicLinearProcessNumbered"/>
    <dgm:cxn modelId="{5C7C85E4-7B8D-4D90-B492-1A69DD12DAA0}" type="presParOf" srcId="{8E437622-694E-4BC5-A1FA-91F2F11D4302}" destId="{83A9A665-4885-426F-83F6-DC27DA577281}" srcOrd="2" destOrd="0" presId="urn:microsoft.com/office/officeart/2016/7/layout/BasicLinearProcessNumbered"/>
    <dgm:cxn modelId="{11BF923C-5CCF-4C89-90D2-5D24E70F5CED}" type="presParOf" srcId="{83A9A665-4885-426F-83F6-DC27DA577281}" destId="{3DF203A1-A6B2-4624-8301-CA177F2D482F}" srcOrd="0" destOrd="0" presId="urn:microsoft.com/office/officeart/2016/7/layout/BasicLinearProcessNumbered"/>
    <dgm:cxn modelId="{5EBDC09D-CE9E-4C61-BB6D-EE9982A03E02}" type="presParOf" srcId="{83A9A665-4885-426F-83F6-DC27DA577281}" destId="{D78C0978-EC19-4282-AAF9-5F943D67C352}" srcOrd="1" destOrd="0" presId="urn:microsoft.com/office/officeart/2016/7/layout/BasicLinearProcessNumbered"/>
    <dgm:cxn modelId="{A2AAA5FD-5F6E-4EE8-A5E7-F940D84A5B36}" type="presParOf" srcId="{83A9A665-4885-426F-83F6-DC27DA577281}" destId="{9574C815-6247-48D9-8A01-81B091520AA5}" srcOrd="2" destOrd="0" presId="urn:microsoft.com/office/officeart/2016/7/layout/BasicLinearProcessNumbered"/>
    <dgm:cxn modelId="{7FD78BA9-B3DE-4E9E-B8C9-9C37DCFBCB31}" type="presParOf" srcId="{83A9A665-4885-426F-83F6-DC27DA577281}" destId="{8BF6FC18-E619-4E16-9CFB-5722F92935D1}" srcOrd="3" destOrd="0" presId="urn:microsoft.com/office/officeart/2016/7/layout/BasicLinearProcessNumbered"/>
    <dgm:cxn modelId="{4A222F75-5694-4774-A359-36153F8FACE7}" type="presParOf" srcId="{8E437622-694E-4BC5-A1FA-91F2F11D4302}" destId="{C9DB0161-4ECE-4BAD-A0EE-0A803630C20B}" srcOrd="3" destOrd="0" presId="urn:microsoft.com/office/officeart/2016/7/layout/BasicLinearProcessNumbered"/>
    <dgm:cxn modelId="{394ED139-0316-48AA-859F-411A08559C31}" type="presParOf" srcId="{8E437622-694E-4BC5-A1FA-91F2F11D4302}" destId="{5F688922-140D-4352-9213-AF6168786DC2}" srcOrd="4" destOrd="0" presId="urn:microsoft.com/office/officeart/2016/7/layout/BasicLinearProcessNumbered"/>
    <dgm:cxn modelId="{E682343E-C396-4DCA-9F6B-D76360CB15AF}" type="presParOf" srcId="{5F688922-140D-4352-9213-AF6168786DC2}" destId="{068A343B-4C70-4E17-8A32-684918EEB843}" srcOrd="0" destOrd="0" presId="urn:microsoft.com/office/officeart/2016/7/layout/BasicLinearProcessNumbered"/>
    <dgm:cxn modelId="{7B9CEC27-25FE-4947-B6A7-0F9E5579EDF3}" type="presParOf" srcId="{5F688922-140D-4352-9213-AF6168786DC2}" destId="{46E12E66-E242-4338-B267-F24987E60366}" srcOrd="1" destOrd="0" presId="urn:microsoft.com/office/officeart/2016/7/layout/BasicLinearProcessNumbered"/>
    <dgm:cxn modelId="{F08FFC1F-499E-4263-9444-CADCF2C7A21A}" type="presParOf" srcId="{5F688922-140D-4352-9213-AF6168786DC2}" destId="{7CC93F78-AEDD-4474-BA48-D830381B49F7}" srcOrd="2" destOrd="0" presId="urn:microsoft.com/office/officeart/2016/7/layout/BasicLinearProcessNumbered"/>
    <dgm:cxn modelId="{FEB8357E-3F9F-4449-A4A2-D880A99F5164}" type="presParOf" srcId="{5F688922-140D-4352-9213-AF6168786DC2}" destId="{F3D686B1-CAB5-4F49-B25D-1CB76FA2A7D5}" srcOrd="3" destOrd="0" presId="urn:microsoft.com/office/officeart/2016/7/layout/BasicLinearProcessNumbered"/>
    <dgm:cxn modelId="{2216720B-0C1E-4889-9747-2FE17A4071C3}" type="presParOf" srcId="{8E437622-694E-4BC5-A1FA-91F2F11D4302}" destId="{ADE8EA85-03F5-4CA1-A580-9B5301A31FC1}" srcOrd="5" destOrd="0" presId="urn:microsoft.com/office/officeart/2016/7/layout/BasicLinearProcessNumbered"/>
    <dgm:cxn modelId="{5341F8EF-88B8-4875-8ED5-C0E27106FCAF}" type="presParOf" srcId="{8E437622-694E-4BC5-A1FA-91F2F11D4302}" destId="{F348C119-C02B-45CF-9479-361A614194CF}" srcOrd="6" destOrd="0" presId="urn:microsoft.com/office/officeart/2016/7/layout/BasicLinearProcessNumbered"/>
    <dgm:cxn modelId="{B5E9674C-F39F-4DFE-B3EF-B131E907F898}" type="presParOf" srcId="{F348C119-C02B-45CF-9479-361A614194CF}" destId="{5AF89482-223D-4211-97BB-2A3CBCAF879C}" srcOrd="0" destOrd="0" presId="urn:microsoft.com/office/officeart/2016/7/layout/BasicLinearProcessNumbered"/>
    <dgm:cxn modelId="{C717BE04-C238-44A6-895F-CC65E9E098F4}" type="presParOf" srcId="{F348C119-C02B-45CF-9479-361A614194CF}" destId="{0D913367-8D3E-452B-8D33-E03C32A0A0E3}" srcOrd="1" destOrd="0" presId="urn:microsoft.com/office/officeart/2016/7/layout/BasicLinearProcessNumbered"/>
    <dgm:cxn modelId="{3DF53667-024F-42BE-A6F9-3C7B05B482E7}" type="presParOf" srcId="{F348C119-C02B-45CF-9479-361A614194CF}" destId="{23AD6270-D738-442A-B1D3-E37A3EA5EFC4}" srcOrd="2" destOrd="0" presId="urn:microsoft.com/office/officeart/2016/7/layout/BasicLinearProcessNumbered"/>
    <dgm:cxn modelId="{E8DF2CF8-8B2C-42BC-A2D8-337F5434EF05}" type="presParOf" srcId="{F348C119-C02B-45CF-9479-361A614194CF}" destId="{574E1CAE-FA84-4E21-9345-C59181BDA107}" srcOrd="3" destOrd="0" presId="urn:microsoft.com/office/officeart/2016/7/layout/BasicLinearProcessNumbered"/>
    <dgm:cxn modelId="{14C8CC3C-52FE-4326-97A0-0CD5E474E1A7}" type="presParOf" srcId="{8E437622-694E-4BC5-A1FA-91F2F11D4302}" destId="{2A372DC9-5C83-4EBB-B90E-E16FF6EC9B2C}" srcOrd="7" destOrd="0" presId="urn:microsoft.com/office/officeart/2016/7/layout/BasicLinearProcessNumbered"/>
    <dgm:cxn modelId="{3B0FD9C7-7D37-4859-A7DA-27087C37C438}" type="presParOf" srcId="{8E437622-694E-4BC5-A1FA-91F2F11D4302}" destId="{7D5A4D81-DD73-450B-A4B2-27700F41CC28}" srcOrd="8" destOrd="0" presId="urn:microsoft.com/office/officeart/2016/7/layout/BasicLinearProcessNumbered"/>
    <dgm:cxn modelId="{7140C77C-FDEB-4DB9-BA54-9ED9953267EA}" type="presParOf" srcId="{7D5A4D81-DD73-450B-A4B2-27700F41CC28}" destId="{BCD50F76-4A1E-4E94-A319-59347F8DA503}" srcOrd="0" destOrd="0" presId="urn:microsoft.com/office/officeart/2016/7/layout/BasicLinearProcessNumbered"/>
    <dgm:cxn modelId="{5E984E1F-1375-428E-ADE6-FD1716BF70E3}" type="presParOf" srcId="{7D5A4D81-DD73-450B-A4B2-27700F41CC28}" destId="{46F68288-5830-4894-979D-CEBDD7904B9C}" srcOrd="1" destOrd="0" presId="urn:microsoft.com/office/officeart/2016/7/layout/BasicLinearProcessNumbered"/>
    <dgm:cxn modelId="{645EFE8C-C55F-4876-872A-E8B9D0DD2877}" type="presParOf" srcId="{7D5A4D81-DD73-450B-A4B2-27700F41CC28}" destId="{C4DE257F-BC06-47AF-B10D-D22C4F40BD3F}" srcOrd="2" destOrd="0" presId="urn:microsoft.com/office/officeart/2016/7/layout/BasicLinearProcessNumbered"/>
    <dgm:cxn modelId="{C86463CA-4C50-4433-A070-4F44E616CCE8}" type="presParOf" srcId="{7D5A4D81-DD73-450B-A4B2-27700F41CC28}" destId="{798EF8D0-999E-4002-B1B3-EB52199585C5}" srcOrd="3" destOrd="0" presId="urn:microsoft.com/office/officeart/2016/7/layout/BasicLinearProcessNumbered"/>
    <dgm:cxn modelId="{18F5116D-4DCD-44BB-925B-20FACA732246}" type="presParOf" srcId="{8E437622-694E-4BC5-A1FA-91F2F11D4302}" destId="{A2882AB3-8D48-4BC7-AFD0-A93EB7F05A31}" srcOrd="9" destOrd="0" presId="urn:microsoft.com/office/officeart/2016/7/layout/BasicLinearProcessNumbered"/>
    <dgm:cxn modelId="{124BD97E-4C65-42A4-BFB1-83F2DA3E7CCB}" type="presParOf" srcId="{8E437622-694E-4BC5-A1FA-91F2F11D4302}" destId="{74DA4C1A-F7AF-41F8-A9DB-75AFE39B01C7}" srcOrd="10" destOrd="0" presId="urn:microsoft.com/office/officeart/2016/7/layout/BasicLinearProcessNumbered"/>
    <dgm:cxn modelId="{F89B01D0-734A-4104-B331-9748D59EBD50}" type="presParOf" srcId="{74DA4C1A-F7AF-41F8-A9DB-75AFE39B01C7}" destId="{1B6BF2DC-C9A3-4B4F-A76D-143B3EDB78BC}" srcOrd="0" destOrd="0" presId="urn:microsoft.com/office/officeart/2016/7/layout/BasicLinearProcessNumbered"/>
    <dgm:cxn modelId="{3ED38506-F4E0-4E25-B607-5E955002EAB3}" type="presParOf" srcId="{74DA4C1A-F7AF-41F8-A9DB-75AFE39B01C7}" destId="{D9BFD4A4-DE7C-48BB-BF4B-C3FC0E3ABAE7}" srcOrd="1" destOrd="0" presId="urn:microsoft.com/office/officeart/2016/7/layout/BasicLinearProcessNumbered"/>
    <dgm:cxn modelId="{E7E5EADC-4E68-4E78-B5A9-7F231327C5D0}" type="presParOf" srcId="{74DA4C1A-F7AF-41F8-A9DB-75AFE39B01C7}" destId="{6A7B4848-F88D-4481-AFAB-FC33E3868D53}" srcOrd="2" destOrd="0" presId="urn:microsoft.com/office/officeart/2016/7/layout/BasicLinearProcessNumbered"/>
    <dgm:cxn modelId="{21C8F25F-B7AE-4FAB-B601-C708FC7FA75B}" type="presParOf" srcId="{74DA4C1A-F7AF-41F8-A9DB-75AFE39B01C7}" destId="{D08230FB-FD1E-42DA-AE08-13E6BE8260F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55277-2B10-43BB-B3C6-6E4F855CDD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2784E-F399-4405-A651-64D4B0B71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Secure Login/Registration</a:t>
          </a:r>
          <a:endParaRPr lang="en-US"/>
        </a:p>
      </dgm:t>
    </dgm:pt>
    <dgm:pt modelId="{A106C32F-1EEC-4CBB-B6D0-E03E75A7CB46}" type="parTrans" cxnId="{6ADC003A-104C-47E4-B4A0-EF2B9B7455DA}">
      <dgm:prSet/>
      <dgm:spPr/>
      <dgm:t>
        <a:bodyPr/>
        <a:lstStyle/>
        <a:p>
          <a:endParaRPr lang="en-US"/>
        </a:p>
      </dgm:t>
    </dgm:pt>
    <dgm:pt modelId="{FC22CA9C-35E3-434E-A685-492DBB1DFEB1}" type="sibTrans" cxnId="{6ADC003A-104C-47E4-B4A0-EF2B9B7455DA}">
      <dgm:prSet/>
      <dgm:spPr/>
      <dgm:t>
        <a:bodyPr/>
        <a:lstStyle/>
        <a:p>
          <a:endParaRPr lang="en-US"/>
        </a:p>
      </dgm:t>
    </dgm:pt>
    <dgm:pt modelId="{1EDD0651-445E-47B0-94B6-AD185143BA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Admin dashboard</a:t>
          </a:r>
          <a:endParaRPr lang="en-US"/>
        </a:p>
      </dgm:t>
    </dgm:pt>
    <dgm:pt modelId="{9ED4A5C3-D779-4D8D-8103-43C60913F07E}" type="parTrans" cxnId="{CAE6CFE3-2911-4E2B-AB26-F2EFB9388547}">
      <dgm:prSet/>
      <dgm:spPr/>
      <dgm:t>
        <a:bodyPr/>
        <a:lstStyle/>
        <a:p>
          <a:endParaRPr lang="en-US"/>
        </a:p>
      </dgm:t>
    </dgm:pt>
    <dgm:pt modelId="{9C5CBE03-AA88-4959-8C63-179BE2B1E4BE}" type="sibTrans" cxnId="{CAE6CFE3-2911-4E2B-AB26-F2EFB9388547}">
      <dgm:prSet/>
      <dgm:spPr/>
      <dgm:t>
        <a:bodyPr/>
        <a:lstStyle/>
        <a:p>
          <a:endParaRPr lang="en-US"/>
        </a:p>
      </dgm:t>
    </dgm:pt>
    <dgm:pt modelId="{69CC433A-4D84-424C-9380-83EC87D25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Team management </a:t>
          </a:r>
          <a:endParaRPr lang="en-US"/>
        </a:p>
      </dgm:t>
    </dgm:pt>
    <dgm:pt modelId="{2153B1E2-47AC-41E2-9CAF-4F0FC8FD4160}" type="parTrans" cxnId="{96859501-3CBA-4904-8780-C5660CCBE461}">
      <dgm:prSet/>
      <dgm:spPr/>
      <dgm:t>
        <a:bodyPr/>
        <a:lstStyle/>
        <a:p>
          <a:endParaRPr lang="en-US"/>
        </a:p>
      </dgm:t>
    </dgm:pt>
    <dgm:pt modelId="{92868B96-B523-49C6-93EF-CEC6FB34A1C1}" type="sibTrans" cxnId="{96859501-3CBA-4904-8780-C5660CCBE461}">
      <dgm:prSet/>
      <dgm:spPr/>
      <dgm:t>
        <a:bodyPr/>
        <a:lstStyle/>
        <a:p>
          <a:endParaRPr lang="en-US"/>
        </a:p>
      </dgm:t>
    </dgm:pt>
    <dgm:pt modelId="{95F359FF-F935-4083-ABCD-FCFC81013F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Matches and results management </a:t>
          </a:r>
          <a:endParaRPr lang="en-US"/>
        </a:p>
      </dgm:t>
    </dgm:pt>
    <dgm:pt modelId="{C1B32BCD-571F-4585-92AA-7051BEC25A16}" type="parTrans" cxnId="{672FF0EA-67E4-49E4-9CEC-4060AAEC595B}">
      <dgm:prSet/>
      <dgm:spPr/>
      <dgm:t>
        <a:bodyPr/>
        <a:lstStyle/>
        <a:p>
          <a:endParaRPr lang="en-US"/>
        </a:p>
      </dgm:t>
    </dgm:pt>
    <dgm:pt modelId="{03F6568D-8D55-4D9B-B1A9-FDC71E81DD63}" type="sibTrans" cxnId="{672FF0EA-67E4-49E4-9CEC-4060AAEC595B}">
      <dgm:prSet/>
      <dgm:spPr/>
      <dgm:t>
        <a:bodyPr/>
        <a:lstStyle/>
        <a:p>
          <a:endParaRPr lang="en-US"/>
        </a:p>
      </dgm:t>
    </dgm:pt>
    <dgm:pt modelId="{200A87E9-C3B5-41EF-A6B0-8471CD5DC5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Control league data </a:t>
          </a:r>
          <a:endParaRPr lang="en-US"/>
        </a:p>
      </dgm:t>
    </dgm:pt>
    <dgm:pt modelId="{8077BBE6-2CAC-41A2-9D96-CF4070600DBF}" type="parTrans" cxnId="{97EE5A89-C7C7-4654-848A-F520AA5D81B6}">
      <dgm:prSet/>
      <dgm:spPr/>
      <dgm:t>
        <a:bodyPr/>
        <a:lstStyle/>
        <a:p>
          <a:endParaRPr lang="en-US"/>
        </a:p>
      </dgm:t>
    </dgm:pt>
    <dgm:pt modelId="{D9A35A38-0157-4AF8-AD68-B63B4F93253B}" type="sibTrans" cxnId="{97EE5A89-C7C7-4654-848A-F520AA5D81B6}">
      <dgm:prSet/>
      <dgm:spPr/>
      <dgm:t>
        <a:bodyPr/>
        <a:lstStyle/>
        <a:p>
          <a:endParaRPr lang="en-US"/>
        </a:p>
      </dgm:t>
    </dgm:pt>
    <dgm:pt modelId="{10A9CDB6-00CA-437F-B4EE-57476C3B37F1}" type="pres">
      <dgm:prSet presAssocID="{FF455277-2B10-43BB-B3C6-6E4F855CDD2B}" presName="root" presStyleCnt="0">
        <dgm:presLayoutVars>
          <dgm:dir/>
          <dgm:resizeHandles val="exact"/>
        </dgm:presLayoutVars>
      </dgm:prSet>
      <dgm:spPr/>
    </dgm:pt>
    <dgm:pt modelId="{5505FB77-BCD6-4677-9D66-CD843C1A4CD8}" type="pres">
      <dgm:prSet presAssocID="{0F72784E-F399-4405-A651-64D4B0B71505}" presName="compNode" presStyleCnt="0"/>
      <dgm:spPr/>
    </dgm:pt>
    <dgm:pt modelId="{7447D8D9-85DB-43C2-B8EB-3FD764B3E656}" type="pres">
      <dgm:prSet presAssocID="{0F72784E-F399-4405-A651-64D4B0B715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173D4F9-AF29-408F-A3D8-F86E3B52FF87}" type="pres">
      <dgm:prSet presAssocID="{0F72784E-F399-4405-A651-64D4B0B71505}" presName="spaceRect" presStyleCnt="0"/>
      <dgm:spPr/>
    </dgm:pt>
    <dgm:pt modelId="{56BDBB7B-1B09-4A7C-8122-DDB9C7D7638F}" type="pres">
      <dgm:prSet presAssocID="{0F72784E-F399-4405-A651-64D4B0B71505}" presName="textRect" presStyleLbl="revTx" presStyleIdx="0" presStyleCnt="5">
        <dgm:presLayoutVars>
          <dgm:chMax val="1"/>
          <dgm:chPref val="1"/>
        </dgm:presLayoutVars>
      </dgm:prSet>
      <dgm:spPr/>
    </dgm:pt>
    <dgm:pt modelId="{A089A716-C10B-4217-AF5E-3BE504618086}" type="pres">
      <dgm:prSet presAssocID="{FC22CA9C-35E3-434E-A685-492DBB1DFEB1}" presName="sibTrans" presStyleCnt="0"/>
      <dgm:spPr/>
    </dgm:pt>
    <dgm:pt modelId="{E88A3124-EBFA-4F95-B5A0-037C7AE7049A}" type="pres">
      <dgm:prSet presAssocID="{1EDD0651-445E-47B0-94B6-AD185143BA9C}" presName="compNode" presStyleCnt="0"/>
      <dgm:spPr/>
    </dgm:pt>
    <dgm:pt modelId="{ACCA1E49-F856-4666-8BE7-00C7DE1220FE}" type="pres">
      <dgm:prSet presAssocID="{1EDD0651-445E-47B0-94B6-AD185143BA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FDDEF83-5F02-468C-AC72-236D856C6EA4}" type="pres">
      <dgm:prSet presAssocID="{1EDD0651-445E-47B0-94B6-AD185143BA9C}" presName="spaceRect" presStyleCnt="0"/>
      <dgm:spPr/>
    </dgm:pt>
    <dgm:pt modelId="{75221708-36B0-4EF5-A9DB-756D01341ED7}" type="pres">
      <dgm:prSet presAssocID="{1EDD0651-445E-47B0-94B6-AD185143BA9C}" presName="textRect" presStyleLbl="revTx" presStyleIdx="1" presStyleCnt="5">
        <dgm:presLayoutVars>
          <dgm:chMax val="1"/>
          <dgm:chPref val="1"/>
        </dgm:presLayoutVars>
      </dgm:prSet>
      <dgm:spPr/>
    </dgm:pt>
    <dgm:pt modelId="{2D27E0E7-C3B9-4141-9B6C-7E2EE2A8D29C}" type="pres">
      <dgm:prSet presAssocID="{9C5CBE03-AA88-4959-8C63-179BE2B1E4BE}" presName="sibTrans" presStyleCnt="0"/>
      <dgm:spPr/>
    </dgm:pt>
    <dgm:pt modelId="{C1EBA54A-02AB-493C-B54D-73C607E06F5B}" type="pres">
      <dgm:prSet presAssocID="{69CC433A-4D84-424C-9380-83EC87D25BC9}" presName="compNode" presStyleCnt="0"/>
      <dgm:spPr/>
    </dgm:pt>
    <dgm:pt modelId="{6EBF48F6-2ADA-438F-9A43-87F292E4FB0D}" type="pres">
      <dgm:prSet presAssocID="{69CC433A-4D84-424C-9380-83EC87D25B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1760EA-A543-456F-831D-6478FEEF8531}" type="pres">
      <dgm:prSet presAssocID="{69CC433A-4D84-424C-9380-83EC87D25BC9}" presName="spaceRect" presStyleCnt="0"/>
      <dgm:spPr/>
    </dgm:pt>
    <dgm:pt modelId="{0BC91660-7747-43C6-8B82-7452A705D817}" type="pres">
      <dgm:prSet presAssocID="{69CC433A-4D84-424C-9380-83EC87D25BC9}" presName="textRect" presStyleLbl="revTx" presStyleIdx="2" presStyleCnt="5">
        <dgm:presLayoutVars>
          <dgm:chMax val="1"/>
          <dgm:chPref val="1"/>
        </dgm:presLayoutVars>
      </dgm:prSet>
      <dgm:spPr/>
    </dgm:pt>
    <dgm:pt modelId="{25842A95-E0D0-4DE7-A9CA-5CE5D933FABD}" type="pres">
      <dgm:prSet presAssocID="{92868B96-B523-49C6-93EF-CEC6FB34A1C1}" presName="sibTrans" presStyleCnt="0"/>
      <dgm:spPr/>
    </dgm:pt>
    <dgm:pt modelId="{1727314F-66ED-4020-9042-4726F84E7B81}" type="pres">
      <dgm:prSet presAssocID="{95F359FF-F935-4083-ABCD-FCFC81013FC0}" presName="compNode" presStyleCnt="0"/>
      <dgm:spPr/>
    </dgm:pt>
    <dgm:pt modelId="{B953ADA7-5F84-48DA-8953-99D44CF3C7AA}" type="pres">
      <dgm:prSet presAssocID="{95F359FF-F935-4083-ABCD-FCFC81013F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B05EC8-1279-4938-965F-EC92371926B8}" type="pres">
      <dgm:prSet presAssocID="{95F359FF-F935-4083-ABCD-FCFC81013FC0}" presName="spaceRect" presStyleCnt="0"/>
      <dgm:spPr/>
    </dgm:pt>
    <dgm:pt modelId="{48C08B5A-7ED6-4B1B-9FD5-820C42BAD4A2}" type="pres">
      <dgm:prSet presAssocID="{95F359FF-F935-4083-ABCD-FCFC81013FC0}" presName="textRect" presStyleLbl="revTx" presStyleIdx="3" presStyleCnt="5">
        <dgm:presLayoutVars>
          <dgm:chMax val="1"/>
          <dgm:chPref val="1"/>
        </dgm:presLayoutVars>
      </dgm:prSet>
      <dgm:spPr/>
    </dgm:pt>
    <dgm:pt modelId="{94D8F677-9BDA-4717-B9A9-F872B1B296CF}" type="pres">
      <dgm:prSet presAssocID="{03F6568D-8D55-4D9B-B1A9-FDC71E81DD63}" presName="sibTrans" presStyleCnt="0"/>
      <dgm:spPr/>
    </dgm:pt>
    <dgm:pt modelId="{B66E3E16-6551-4131-8144-E5042AC8BF24}" type="pres">
      <dgm:prSet presAssocID="{200A87E9-C3B5-41EF-A6B0-8471CD5DC5DE}" presName="compNode" presStyleCnt="0"/>
      <dgm:spPr/>
    </dgm:pt>
    <dgm:pt modelId="{CCD9A04C-4789-4CE1-A9DD-0D7179FE4954}" type="pres">
      <dgm:prSet presAssocID="{200A87E9-C3B5-41EF-A6B0-8471CD5DC5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5799F6-7BAA-46E1-A49B-1CD40EF83EEE}" type="pres">
      <dgm:prSet presAssocID="{200A87E9-C3B5-41EF-A6B0-8471CD5DC5DE}" presName="spaceRect" presStyleCnt="0"/>
      <dgm:spPr/>
    </dgm:pt>
    <dgm:pt modelId="{7094462D-FAE2-40E6-A0DB-5DB2E382B540}" type="pres">
      <dgm:prSet presAssocID="{200A87E9-C3B5-41EF-A6B0-8471CD5DC5D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6859501-3CBA-4904-8780-C5660CCBE461}" srcId="{FF455277-2B10-43BB-B3C6-6E4F855CDD2B}" destId="{69CC433A-4D84-424C-9380-83EC87D25BC9}" srcOrd="2" destOrd="0" parTransId="{2153B1E2-47AC-41E2-9CAF-4F0FC8FD4160}" sibTransId="{92868B96-B523-49C6-93EF-CEC6FB34A1C1}"/>
    <dgm:cxn modelId="{63EF0A2A-6E9B-4AD1-BB66-A837DE5A1978}" type="presOf" srcId="{FF455277-2B10-43BB-B3C6-6E4F855CDD2B}" destId="{10A9CDB6-00CA-437F-B4EE-57476C3B37F1}" srcOrd="0" destOrd="0" presId="urn:microsoft.com/office/officeart/2018/2/layout/IconLabelList"/>
    <dgm:cxn modelId="{EB8CBF31-1C06-4527-9A91-9EC13568C84F}" type="presOf" srcId="{69CC433A-4D84-424C-9380-83EC87D25BC9}" destId="{0BC91660-7747-43C6-8B82-7452A705D817}" srcOrd="0" destOrd="0" presId="urn:microsoft.com/office/officeart/2018/2/layout/IconLabelList"/>
    <dgm:cxn modelId="{6ADC003A-104C-47E4-B4A0-EF2B9B7455DA}" srcId="{FF455277-2B10-43BB-B3C6-6E4F855CDD2B}" destId="{0F72784E-F399-4405-A651-64D4B0B71505}" srcOrd="0" destOrd="0" parTransId="{A106C32F-1EEC-4CBB-B6D0-E03E75A7CB46}" sibTransId="{FC22CA9C-35E3-434E-A685-492DBB1DFEB1}"/>
    <dgm:cxn modelId="{86EEA849-A427-4E71-84EA-BCFB4CCEED0F}" type="presOf" srcId="{95F359FF-F935-4083-ABCD-FCFC81013FC0}" destId="{48C08B5A-7ED6-4B1B-9FD5-820C42BAD4A2}" srcOrd="0" destOrd="0" presId="urn:microsoft.com/office/officeart/2018/2/layout/IconLabelList"/>
    <dgm:cxn modelId="{3A6FE34D-3312-405B-9280-CD0214DD86FD}" type="presOf" srcId="{1EDD0651-445E-47B0-94B6-AD185143BA9C}" destId="{75221708-36B0-4EF5-A9DB-756D01341ED7}" srcOrd="0" destOrd="0" presId="urn:microsoft.com/office/officeart/2018/2/layout/IconLabelList"/>
    <dgm:cxn modelId="{83170153-8ED0-48CC-BE96-D4AEB8793C47}" type="presOf" srcId="{0F72784E-F399-4405-A651-64D4B0B71505}" destId="{56BDBB7B-1B09-4A7C-8122-DDB9C7D7638F}" srcOrd="0" destOrd="0" presId="urn:microsoft.com/office/officeart/2018/2/layout/IconLabelList"/>
    <dgm:cxn modelId="{97EE5A89-C7C7-4654-848A-F520AA5D81B6}" srcId="{FF455277-2B10-43BB-B3C6-6E4F855CDD2B}" destId="{200A87E9-C3B5-41EF-A6B0-8471CD5DC5DE}" srcOrd="4" destOrd="0" parTransId="{8077BBE6-2CAC-41A2-9D96-CF4070600DBF}" sibTransId="{D9A35A38-0157-4AF8-AD68-B63B4F93253B}"/>
    <dgm:cxn modelId="{8C8F3BB4-757D-429D-9053-2368A432101F}" type="presOf" srcId="{200A87E9-C3B5-41EF-A6B0-8471CD5DC5DE}" destId="{7094462D-FAE2-40E6-A0DB-5DB2E382B540}" srcOrd="0" destOrd="0" presId="urn:microsoft.com/office/officeart/2018/2/layout/IconLabelList"/>
    <dgm:cxn modelId="{CAE6CFE3-2911-4E2B-AB26-F2EFB9388547}" srcId="{FF455277-2B10-43BB-B3C6-6E4F855CDD2B}" destId="{1EDD0651-445E-47B0-94B6-AD185143BA9C}" srcOrd="1" destOrd="0" parTransId="{9ED4A5C3-D779-4D8D-8103-43C60913F07E}" sibTransId="{9C5CBE03-AA88-4959-8C63-179BE2B1E4BE}"/>
    <dgm:cxn modelId="{672FF0EA-67E4-49E4-9CEC-4060AAEC595B}" srcId="{FF455277-2B10-43BB-B3C6-6E4F855CDD2B}" destId="{95F359FF-F935-4083-ABCD-FCFC81013FC0}" srcOrd="3" destOrd="0" parTransId="{C1B32BCD-571F-4585-92AA-7051BEC25A16}" sibTransId="{03F6568D-8D55-4D9B-B1A9-FDC71E81DD63}"/>
    <dgm:cxn modelId="{8AE3CA6F-3269-4825-9C59-A31DF8EDD4B7}" type="presParOf" srcId="{10A9CDB6-00CA-437F-B4EE-57476C3B37F1}" destId="{5505FB77-BCD6-4677-9D66-CD843C1A4CD8}" srcOrd="0" destOrd="0" presId="urn:microsoft.com/office/officeart/2018/2/layout/IconLabelList"/>
    <dgm:cxn modelId="{7618AAF7-9F44-48D3-BA00-822516CBFE58}" type="presParOf" srcId="{5505FB77-BCD6-4677-9D66-CD843C1A4CD8}" destId="{7447D8D9-85DB-43C2-B8EB-3FD764B3E656}" srcOrd="0" destOrd="0" presId="urn:microsoft.com/office/officeart/2018/2/layout/IconLabelList"/>
    <dgm:cxn modelId="{B52B9CC7-4B3C-420A-B896-D86104CD6D73}" type="presParOf" srcId="{5505FB77-BCD6-4677-9D66-CD843C1A4CD8}" destId="{C173D4F9-AF29-408F-A3D8-F86E3B52FF87}" srcOrd="1" destOrd="0" presId="urn:microsoft.com/office/officeart/2018/2/layout/IconLabelList"/>
    <dgm:cxn modelId="{59DEDCFF-330A-4A1A-A748-EAA75C6D5FAC}" type="presParOf" srcId="{5505FB77-BCD6-4677-9D66-CD843C1A4CD8}" destId="{56BDBB7B-1B09-4A7C-8122-DDB9C7D7638F}" srcOrd="2" destOrd="0" presId="urn:microsoft.com/office/officeart/2018/2/layout/IconLabelList"/>
    <dgm:cxn modelId="{32B6D5BA-BAA1-4F68-863F-20C4DEB4D27F}" type="presParOf" srcId="{10A9CDB6-00CA-437F-B4EE-57476C3B37F1}" destId="{A089A716-C10B-4217-AF5E-3BE504618086}" srcOrd="1" destOrd="0" presId="urn:microsoft.com/office/officeart/2018/2/layout/IconLabelList"/>
    <dgm:cxn modelId="{6AD6BFAB-06F4-45B9-98E0-E6DCC8E7E1AA}" type="presParOf" srcId="{10A9CDB6-00CA-437F-B4EE-57476C3B37F1}" destId="{E88A3124-EBFA-4F95-B5A0-037C7AE7049A}" srcOrd="2" destOrd="0" presId="urn:microsoft.com/office/officeart/2018/2/layout/IconLabelList"/>
    <dgm:cxn modelId="{3CECEB8B-2139-4593-98C1-2AE98C7459C7}" type="presParOf" srcId="{E88A3124-EBFA-4F95-B5A0-037C7AE7049A}" destId="{ACCA1E49-F856-4666-8BE7-00C7DE1220FE}" srcOrd="0" destOrd="0" presId="urn:microsoft.com/office/officeart/2018/2/layout/IconLabelList"/>
    <dgm:cxn modelId="{F5668804-4784-4958-AD88-3D4E4E9B0ADB}" type="presParOf" srcId="{E88A3124-EBFA-4F95-B5A0-037C7AE7049A}" destId="{0FDDEF83-5F02-468C-AC72-236D856C6EA4}" srcOrd="1" destOrd="0" presId="urn:microsoft.com/office/officeart/2018/2/layout/IconLabelList"/>
    <dgm:cxn modelId="{1AAFDBDC-0747-4393-964E-28F8A40192AC}" type="presParOf" srcId="{E88A3124-EBFA-4F95-B5A0-037C7AE7049A}" destId="{75221708-36B0-4EF5-A9DB-756D01341ED7}" srcOrd="2" destOrd="0" presId="urn:microsoft.com/office/officeart/2018/2/layout/IconLabelList"/>
    <dgm:cxn modelId="{9749FB3E-911D-48D5-B205-6F4B6E85E32F}" type="presParOf" srcId="{10A9CDB6-00CA-437F-B4EE-57476C3B37F1}" destId="{2D27E0E7-C3B9-4141-9B6C-7E2EE2A8D29C}" srcOrd="3" destOrd="0" presId="urn:microsoft.com/office/officeart/2018/2/layout/IconLabelList"/>
    <dgm:cxn modelId="{41367FA2-24F6-4601-B327-510E2446BF66}" type="presParOf" srcId="{10A9CDB6-00CA-437F-B4EE-57476C3B37F1}" destId="{C1EBA54A-02AB-493C-B54D-73C607E06F5B}" srcOrd="4" destOrd="0" presId="urn:microsoft.com/office/officeart/2018/2/layout/IconLabelList"/>
    <dgm:cxn modelId="{9468FB22-7C2F-4BDE-88BB-572AA2F9DEBA}" type="presParOf" srcId="{C1EBA54A-02AB-493C-B54D-73C607E06F5B}" destId="{6EBF48F6-2ADA-438F-9A43-87F292E4FB0D}" srcOrd="0" destOrd="0" presId="urn:microsoft.com/office/officeart/2018/2/layout/IconLabelList"/>
    <dgm:cxn modelId="{DBB64CFA-08CA-4776-A7E7-A7D60CD672C3}" type="presParOf" srcId="{C1EBA54A-02AB-493C-B54D-73C607E06F5B}" destId="{C81760EA-A543-456F-831D-6478FEEF8531}" srcOrd="1" destOrd="0" presId="urn:microsoft.com/office/officeart/2018/2/layout/IconLabelList"/>
    <dgm:cxn modelId="{D3D1AF59-7886-4615-9283-B3E624BF0A8F}" type="presParOf" srcId="{C1EBA54A-02AB-493C-B54D-73C607E06F5B}" destId="{0BC91660-7747-43C6-8B82-7452A705D817}" srcOrd="2" destOrd="0" presId="urn:microsoft.com/office/officeart/2018/2/layout/IconLabelList"/>
    <dgm:cxn modelId="{35896CCF-3326-40EA-90F9-38B639A49E0E}" type="presParOf" srcId="{10A9CDB6-00CA-437F-B4EE-57476C3B37F1}" destId="{25842A95-E0D0-4DE7-A9CA-5CE5D933FABD}" srcOrd="5" destOrd="0" presId="urn:microsoft.com/office/officeart/2018/2/layout/IconLabelList"/>
    <dgm:cxn modelId="{D1A0571B-C8E1-4847-922E-D18FA37E14D6}" type="presParOf" srcId="{10A9CDB6-00CA-437F-B4EE-57476C3B37F1}" destId="{1727314F-66ED-4020-9042-4726F84E7B81}" srcOrd="6" destOrd="0" presId="urn:microsoft.com/office/officeart/2018/2/layout/IconLabelList"/>
    <dgm:cxn modelId="{4826DB11-0BAF-463B-B595-F94207647870}" type="presParOf" srcId="{1727314F-66ED-4020-9042-4726F84E7B81}" destId="{B953ADA7-5F84-48DA-8953-99D44CF3C7AA}" srcOrd="0" destOrd="0" presId="urn:microsoft.com/office/officeart/2018/2/layout/IconLabelList"/>
    <dgm:cxn modelId="{7F49CD54-368D-4B64-BFC2-E5591711F199}" type="presParOf" srcId="{1727314F-66ED-4020-9042-4726F84E7B81}" destId="{1AB05EC8-1279-4938-965F-EC92371926B8}" srcOrd="1" destOrd="0" presId="urn:microsoft.com/office/officeart/2018/2/layout/IconLabelList"/>
    <dgm:cxn modelId="{14E6A2CA-B84B-4EFF-B6CC-952756BDF026}" type="presParOf" srcId="{1727314F-66ED-4020-9042-4726F84E7B81}" destId="{48C08B5A-7ED6-4B1B-9FD5-820C42BAD4A2}" srcOrd="2" destOrd="0" presId="urn:microsoft.com/office/officeart/2018/2/layout/IconLabelList"/>
    <dgm:cxn modelId="{82D2FEFF-3411-48E4-9BFD-6BA186F451A0}" type="presParOf" srcId="{10A9CDB6-00CA-437F-B4EE-57476C3B37F1}" destId="{94D8F677-9BDA-4717-B9A9-F872B1B296CF}" srcOrd="7" destOrd="0" presId="urn:microsoft.com/office/officeart/2018/2/layout/IconLabelList"/>
    <dgm:cxn modelId="{FE8186DB-77D0-497F-B86D-F139ADD2ACC7}" type="presParOf" srcId="{10A9CDB6-00CA-437F-B4EE-57476C3B37F1}" destId="{B66E3E16-6551-4131-8144-E5042AC8BF24}" srcOrd="8" destOrd="0" presId="urn:microsoft.com/office/officeart/2018/2/layout/IconLabelList"/>
    <dgm:cxn modelId="{D7619DF6-6C87-4949-AC3F-0F4A44DB547C}" type="presParOf" srcId="{B66E3E16-6551-4131-8144-E5042AC8BF24}" destId="{CCD9A04C-4789-4CE1-A9DD-0D7179FE4954}" srcOrd="0" destOrd="0" presId="urn:microsoft.com/office/officeart/2018/2/layout/IconLabelList"/>
    <dgm:cxn modelId="{1A1BFF7F-41F2-4B68-8C52-D2AF67EBA08C}" type="presParOf" srcId="{B66E3E16-6551-4131-8144-E5042AC8BF24}" destId="{645799F6-7BAA-46E1-A49B-1CD40EF83EEE}" srcOrd="1" destOrd="0" presId="urn:microsoft.com/office/officeart/2018/2/layout/IconLabelList"/>
    <dgm:cxn modelId="{802CBD09-748B-47C8-A885-8ABAB61FBA3C}" type="presParOf" srcId="{B66E3E16-6551-4131-8144-E5042AC8BF24}" destId="{7094462D-FAE2-40E6-A0DB-5DB2E382B5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740C-2459-4248-A90B-ACF98EB213E6}">
      <dsp:nvSpPr>
        <dsp:cNvPr id="0" name=""/>
        <dsp:cNvSpPr/>
      </dsp:nvSpPr>
      <dsp:spPr>
        <a:xfrm>
          <a:off x="943" y="1711590"/>
          <a:ext cx="1188673" cy="166414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4" tIns="330200" rIns="926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the league table</a:t>
          </a:r>
        </a:p>
      </dsp:txBody>
      <dsp:txXfrm>
        <a:off x="943" y="2343964"/>
        <a:ext cx="1188673" cy="998486"/>
      </dsp:txXfrm>
    </dsp:sp>
    <dsp:sp modelId="{D25E2C6B-7BEC-4B0F-B4CD-AE69B42602F8}">
      <dsp:nvSpPr>
        <dsp:cNvPr id="0" name=""/>
        <dsp:cNvSpPr/>
      </dsp:nvSpPr>
      <dsp:spPr>
        <a:xfrm>
          <a:off x="345658" y="1878004"/>
          <a:ext cx="499243" cy="4992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23" tIns="12700" rIns="38923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18770" y="1951116"/>
        <a:ext cx="353019" cy="353019"/>
      </dsp:txXfrm>
    </dsp:sp>
    <dsp:sp modelId="{E6819851-1B23-4DB6-AC24-B6A90A7FBC13}">
      <dsp:nvSpPr>
        <dsp:cNvPr id="0" name=""/>
        <dsp:cNvSpPr/>
      </dsp:nvSpPr>
      <dsp:spPr>
        <a:xfrm>
          <a:off x="943" y="3375661"/>
          <a:ext cx="118867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203A1-A6B2-4624-8301-CA177F2D482F}">
      <dsp:nvSpPr>
        <dsp:cNvPr id="0" name=""/>
        <dsp:cNvSpPr/>
      </dsp:nvSpPr>
      <dsp:spPr>
        <a:xfrm>
          <a:off x="1308484" y="1711590"/>
          <a:ext cx="1188673" cy="166414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4" tIns="330200" rIns="926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for teams</a:t>
          </a:r>
        </a:p>
      </dsp:txBody>
      <dsp:txXfrm>
        <a:off x="1308484" y="2343964"/>
        <a:ext cx="1188673" cy="998486"/>
      </dsp:txXfrm>
    </dsp:sp>
    <dsp:sp modelId="{D78C0978-EC19-4282-AAF9-5F943D67C352}">
      <dsp:nvSpPr>
        <dsp:cNvPr id="0" name=""/>
        <dsp:cNvSpPr/>
      </dsp:nvSpPr>
      <dsp:spPr>
        <a:xfrm>
          <a:off x="1653200" y="1878004"/>
          <a:ext cx="499243" cy="4992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23" tIns="12700" rIns="38923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726312" y="1951116"/>
        <a:ext cx="353019" cy="353019"/>
      </dsp:txXfrm>
    </dsp:sp>
    <dsp:sp modelId="{9574C815-6247-48D9-8A01-81B091520AA5}">
      <dsp:nvSpPr>
        <dsp:cNvPr id="0" name=""/>
        <dsp:cNvSpPr/>
      </dsp:nvSpPr>
      <dsp:spPr>
        <a:xfrm>
          <a:off x="1308484" y="3375661"/>
          <a:ext cx="118867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A343B-4C70-4E17-8A32-684918EEB843}">
      <dsp:nvSpPr>
        <dsp:cNvPr id="0" name=""/>
        <dsp:cNvSpPr/>
      </dsp:nvSpPr>
      <dsp:spPr>
        <a:xfrm>
          <a:off x="2616025" y="1711590"/>
          <a:ext cx="1188673" cy="166414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4" tIns="330200" rIns="926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 team details</a:t>
          </a:r>
        </a:p>
      </dsp:txBody>
      <dsp:txXfrm>
        <a:off x="2616025" y="2343964"/>
        <a:ext cx="1188673" cy="998486"/>
      </dsp:txXfrm>
    </dsp:sp>
    <dsp:sp modelId="{46E12E66-E242-4338-B267-F24987E60366}">
      <dsp:nvSpPr>
        <dsp:cNvPr id="0" name=""/>
        <dsp:cNvSpPr/>
      </dsp:nvSpPr>
      <dsp:spPr>
        <a:xfrm>
          <a:off x="2960741" y="1878004"/>
          <a:ext cx="499243" cy="4992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23" tIns="12700" rIns="38923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033853" y="1951116"/>
        <a:ext cx="353019" cy="353019"/>
      </dsp:txXfrm>
    </dsp:sp>
    <dsp:sp modelId="{7CC93F78-AEDD-4474-BA48-D830381B49F7}">
      <dsp:nvSpPr>
        <dsp:cNvPr id="0" name=""/>
        <dsp:cNvSpPr/>
      </dsp:nvSpPr>
      <dsp:spPr>
        <a:xfrm>
          <a:off x="2616025" y="3375661"/>
          <a:ext cx="118867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89482-223D-4211-97BB-2A3CBCAF879C}">
      <dsp:nvSpPr>
        <dsp:cNvPr id="0" name=""/>
        <dsp:cNvSpPr/>
      </dsp:nvSpPr>
      <dsp:spPr>
        <a:xfrm>
          <a:off x="3923567" y="1711590"/>
          <a:ext cx="1188673" cy="166414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4" tIns="330200" rIns="926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players and coaches profiles</a:t>
          </a:r>
        </a:p>
      </dsp:txBody>
      <dsp:txXfrm>
        <a:off x="3923567" y="2343964"/>
        <a:ext cx="1188673" cy="998486"/>
      </dsp:txXfrm>
    </dsp:sp>
    <dsp:sp modelId="{0D913367-8D3E-452B-8D33-E03C32A0A0E3}">
      <dsp:nvSpPr>
        <dsp:cNvPr id="0" name=""/>
        <dsp:cNvSpPr/>
      </dsp:nvSpPr>
      <dsp:spPr>
        <a:xfrm>
          <a:off x="4268282" y="1878004"/>
          <a:ext cx="499243" cy="4992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23" tIns="12700" rIns="38923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341394" y="1951116"/>
        <a:ext cx="353019" cy="353019"/>
      </dsp:txXfrm>
    </dsp:sp>
    <dsp:sp modelId="{23AD6270-D738-442A-B1D3-E37A3EA5EFC4}">
      <dsp:nvSpPr>
        <dsp:cNvPr id="0" name=""/>
        <dsp:cNvSpPr/>
      </dsp:nvSpPr>
      <dsp:spPr>
        <a:xfrm>
          <a:off x="3923567" y="3375661"/>
          <a:ext cx="118867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50F76-4A1E-4E94-A319-59347F8DA503}">
      <dsp:nvSpPr>
        <dsp:cNvPr id="0" name=""/>
        <dsp:cNvSpPr/>
      </dsp:nvSpPr>
      <dsp:spPr>
        <a:xfrm>
          <a:off x="5231108" y="1711590"/>
          <a:ext cx="1188673" cy="166414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4" tIns="330200" rIns="926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See match results and fixtures</a:t>
          </a:r>
        </a:p>
      </dsp:txBody>
      <dsp:txXfrm>
        <a:off x="5231108" y="2343964"/>
        <a:ext cx="1188673" cy="998486"/>
      </dsp:txXfrm>
    </dsp:sp>
    <dsp:sp modelId="{46F68288-5830-4894-979D-CEBDD7904B9C}">
      <dsp:nvSpPr>
        <dsp:cNvPr id="0" name=""/>
        <dsp:cNvSpPr/>
      </dsp:nvSpPr>
      <dsp:spPr>
        <a:xfrm>
          <a:off x="5575823" y="1878004"/>
          <a:ext cx="499243" cy="4992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23" tIns="12700" rIns="38923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5648935" y="1951116"/>
        <a:ext cx="353019" cy="353019"/>
      </dsp:txXfrm>
    </dsp:sp>
    <dsp:sp modelId="{C4DE257F-BC06-47AF-B10D-D22C4F40BD3F}">
      <dsp:nvSpPr>
        <dsp:cNvPr id="0" name=""/>
        <dsp:cNvSpPr/>
      </dsp:nvSpPr>
      <dsp:spPr>
        <a:xfrm>
          <a:off x="5231108" y="3375661"/>
          <a:ext cx="118867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BF2DC-C9A3-4B4F-A76D-143B3EDB78BC}">
      <dsp:nvSpPr>
        <dsp:cNvPr id="0" name=""/>
        <dsp:cNvSpPr/>
      </dsp:nvSpPr>
      <dsp:spPr>
        <a:xfrm>
          <a:off x="6538649" y="1711590"/>
          <a:ext cx="1188673" cy="166414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4" tIns="330200" rIns="9267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 league statistics</a:t>
          </a:r>
        </a:p>
      </dsp:txBody>
      <dsp:txXfrm>
        <a:off x="6538649" y="2343964"/>
        <a:ext cx="1188673" cy="998486"/>
      </dsp:txXfrm>
    </dsp:sp>
    <dsp:sp modelId="{D9BFD4A4-DE7C-48BB-BF4B-C3FC0E3ABAE7}">
      <dsp:nvSpPr>
        <dsp:cNvPr id="0" name=""/>
        <dsp:cNvSpPr/>
      </dsp:nvSpPr>
      <dsp:spPr>
        <a:xfrm>
          <a:off x="6883365" y="1878004"/>
          <a:ext cx="499243" cy="4992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23" tIns="12700" rIns="38923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6956477" y="1951116"/>
        <a:ext cx="353019" cy="353019"/>
      </dsp:txXfrm>
    </dsp:sp>
    <dsp:sp modelId="{6A7B4848-F88D-4481-AFAB-FC33E3868D53}">
      <dsp:nvSpPr>
        <dsp:cNvPr id="0" name=""/>
        <dsp:cNvSpPr/>
      </dsp:nvSpPr>
      <dsp:spPr>
        <a:xfrm>
          <a:off x="6538649" y="3375661"/>
          <a:ext cx="118867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7D8D9-85DB-43C2-B8EB-3FD764B3E656}">
      <dsp:nvSpPr>
        <dsp:cNvPr id="0" name=""/>
        <dsp:cNvSpPr/>
      </dsp:nvSpPr>
      <dsp:spPr>
        <a:xfrm>
          <a:off x="800200" y="495302"/>
          <a:ext cx="884595" cy="884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DBB7B-1B09-4A7C-8122-DDB9C7D7638F}">
      <dsp:nvSpPr>
        <dsp:cNvPr id="0" name=""/>
        <dsp:cNvSpPr/>
      </dsp:nvSpPr>
      <dsp:spPr>
        <a:xfrm>
          <a:off x="259614" y="1699755"/>
          <a:ext cx="19657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Secure Login/Registration</a:t>
          </a:r>
          <a:endParaRPr lang="en-US" sz="1800" kern="1200"/>
        </a:p>
      </dsp:txBody>
      <dsp:txXfrm>
        <a:off x="259614" y="1699755"/>
        <a:ext cx="1965767" cy="720000"/>
      </dsp:txXfrm>
    </dsp:sp>
    <dsp:sp modelId="{ACCA1E49-F856-4666-8BE7-00C7DE1220FE}">
      <dsp:nvSpPr>
        <dsp:cNvPr id="0" name=""/>
        <dsp:cNvSpPr/>
      </dsp:nvSpPr>
      <dsp:spPr>
        <a:xfrm>
          <a:off x="3109976" y="495302"/>
          <a:ext cx="884595" cy="884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21708-36B0-4EF5-A9DB-756D01341ED7}">
      <dsp:nvSpPr>
        <dsp:cNvPr id="0" name=""/>
        <dsp:cNvSpPr/>
      </dsp:nvSpPr>
      <dsp:spPr>
        <a:xfrm>
          <a:off x="2569390" y="1699755"/>
          <a:ext cx="19657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Admin dashboard</a:t>
          </a:r>
          <a:endParaRPr lang="en-US" sz="1800" kern="1200"/>
        </a:p>
      </dsp:txBody>
      <dsp:txXfrm>
        <a:off x="2569390" y="1699755"/>
        <a:ext cx="1965767" cy="720000"/>
      </dsp:txXfrm>
    </dsp:sp>
    <dsp:sp modelId="{6EBF48F6-2ADA-438F-9A43-87F292E4FB0D}">
      <dsp:nvSpPr>
        <dsp:cNvPr id="0" name=""/>
        <dsp:cNvSpPr/>
      </dsp:nvSpPr>
      <dsp:spPr>
        <a:xfrm>
          <a:off x="5419753" y="495302"/>
          <a:ext cx="884595" cy="884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91660-7747-43C6-8B82-7452A705D817}">
      <dsp:nvSpPr>
        <dsp:cNvPr id="0" name=""/>
        <dsp:cNvSpPr/>
      </dsp:nvSpPr>
      <dsp:spPr>
        <a:xfrm>
          <a:off x="4879167" y="1699755"/>
          <a:ext cx="19657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Team management </a:t>
          </a:r>
          <a:endParaRPr lang="en-US" sz="1800" kern="1200"/>
        </a:p>
      </dsp:txBody>
      <dsp:txXfrm>
        <a:off x="4879167" y="1699755"/>
        <a:ext cx="1965767" cy="720000"/>
      </dsp:txXfrm>
    </dsp:sp>
    <dsp:sp modelId="{B953ADA7-5F84-48DA-8953-99D44CF3C7AA}">
      <dsp:nvSpPr>
        <dsp:cNvPr id="0" name=""/>
        <dsp:cNvSpPr/>
      </dsp:nvSpPr>
      <dsp:spPr>
        <a:xfrm>
          <a:off x="1955088" y="2911196"/>
          <a:ext cx="884595" cy="8845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08B5A-7ED6-4B1B-9FD5-820C42BAD4A2}">
      <dsp:nvSpPr>
        <dsp:cNvPr id="0" name=""/>
        <dsp:cNvSpPr/>
      </dsp:nvSpPr>
      <dsp:spPr>
        <a:xfrm>
          <a:off x="1414502" y="4115649"/>
          <a:ext cx="19657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Matches and results management </a:t>
          </a:r>
          <a:endParaRPr lang="en-US" sz="1800" kern="1200"/>
        </a:p>
      </dsp:txBody>
      <dsp:txXfrm>
        <a:off x="1414502" y="4115649"/>
        <a:ext cx="1965767" cy="720000"/>
      </dsp:txXfrm>
    </dsp:sp>
    <dsp:sp modelId="{CCD9A04C-4789-4CE1-A9DD-0D7179FE4954}">
      <dsp:nvSpPr>
        <dsp:cNvPr id="0" name=""/>
        <dsp:cNvSpPr/>
      </dsp:nvSpPr>
      <dsp:spPr>
        <a:xfrm>
          <a:off x="4264865" y="2911196"/>
          <a:ext cx="884595" cy="8845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4462D-FAE2-40E6-A0DB-5DB2E382B540}">
      <dsp:nvSpPr>
        <dsp:cNvPr id="0" name=""/>
        <dsp:cNvSpPr/>
      </dsp:nvSpPr>
      <dsp:spPr>
        <a:xfrm>
          <a:off x="3724279" y="4115649"/>
          <a:ext cx="19657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Control league data </a:t>
          </a:r>
          <a:endParaRPr lang="en-US" sz="1800" kern="1200"/>
        </a:p>
      </dsp:txBody>
      <dsp:txXfrm>
        <a:off x="3724279" y="4115649"/>
        <a:ext cx="19657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6A69A-851F-47DA-80C6-B52EE99B2A1B}" type="datetimeFigureOut">
              <a:rPr lang="el-GR" smtClean="0"/>
              <a:t>28/5/2025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CD191-323E-49D0-A298-D720901470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505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CD191-323E-49D0-A298-D720901470A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064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5/28/2025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5/28/2025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30EEDBC-5296-4291-F6C2-7C01C919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-93856"/>
            <a:ext cx="12191980" cy="69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745C2-59BD-9891-4728-A9A20659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132" y="1115898"/>
            <a:ext cx="7902946" cy="21545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1"/>
                </a:solidFill>
              </a:rPr>
              <a:t>Internet programming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Theme:   Local football championship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5FDB-D2D9-D9EC-512F-4DEEB655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130" y="3429000"/>
            <a:ext cx="5781354" cy="17931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chemeClr val="tx1"/>
                </a:solidFill>
              </a:rPr>
              <a:t>Members:</a:t>
            </a:r>
          </a:p>
          <a:p>
            <a:pPr>
              <a:buFont typeface="Wingdings 3" charset="2"/>
              <a:buChar char=""/>
            </a:pPr>
            <a:r>
              <a:rPr lang="en-US" sz="1200" dirty="0">
                <a:solidFill>
                  <a:schemeClr val="tx1"/>
                </a:solidFill>
              </a:rPr>
              <a:t>Ana maria </a:t>
            </a:r>
            <a:r>
              <a:rPr lang="en-US" sz="1200" dirty="0" err="1">
                <a:solidFill>
                  <a:schemeClr val="tx1"/>
                </a:solidFill>
              </a:rPr>
              <a:t>Băncilă</a:t>
            </a:r>
            <a:r>
              <a:rPr lang="en-US" sz="1200" dirty="0">
                <a:solidFill>
                  <a:schemeClr val="tx1"/>
                </a:solidFill>
              </a:rPr>
              <a:t> a.m.:1119887</a:t>
            </a:r>
          </a:p>
          <a:p>
            <a:pPr>
              <a:buFont typeface="Wingdings 3" charset="2"/>
              <a:buChar char=""/>
            </a:pPr>
            <a:r>
              <a:rPr lang="en-US" sz="1200" dirty="0">
                <a:solidFill>
                  <a:schemeClr val="tx1"/>
                </a:solidFill>
              </a:rPr>
              <a:t>Lydia Georganta a.m.:1095484</a:t>
            </a:r>
          </a:p>
        </p:txBody>
      </p:sp>
    </p:spTree>
    <p:extLst>
      <p:ext uri="{BB962C8B-B14F-4D97-AF65-F5344CB8AC3E}">
        <p14:creationId xmlns:p14="http://schemas.microsoft.com/office/powerpoint/2010/main" val="167938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D7B-F90C-8569-0A79-005FDF46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Visitor of our app:</a:t>
            </a:r>
            <a:endParaRPr lang="el-GR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1CE3346-C4D6-B7F2-D978-55567B5CA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0691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2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DC33-613C-688E-DE20-EF088BF1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Navigation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B7C35A-3285-FE0D-1BF2-89CF2481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875"/>
            <a:ext cx="8825659" cy="3416300"/>
          </a:xfrm>
        </p:spPr>
        <p:txBody>
          <a:bodyPr/>
          <a:lstStyle/>
          <a:p>
            <a:r>
              <a:rPr lang="en-US" dirty="0"/>
              <a:t>The user visits the site and explores its functionalities</a:t>
            </a:r>
          </a:p>
          <a:p>
            <a:endParaRPr lang="el-GR" dirty="0"/>
          </a:p>
        </p:txBody>
      </p:sp>
      <p:pic>
        <p:nvPicPr>
          <p:cNvPr id="4" name="Picture 3" descr="A diagram of a team&#10;&#10;AI-generated content may be incorrect.">
            <a:extLst>
              <a:ext uri="{FF2B5EF4-FFF2-40B4-BE49-F238E27FC236}">
                <a16:creationId xmlns:a16="http://schemas.microsoft.com/office/drawing/2014/main" id="{13AC86ED-42A1-D432-BC05-FD43D1A59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7" y="1494493"/>
            <a:ext cx="7644214" cy="44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3364-2FD7-FFB1-04AC-C04AB95E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Admin of our app </a:t>
            </a:r>
            <a:endParaRPr lang="el-GR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34C0A5-718E-E826-0645-F3E2CBE80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90103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47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C400-7D31-579C-35B1-3EA99587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i="0" kern="1200"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F99DFE8A-1437-50E8-8B79-EE3F3717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diagram of a diagram&#10;&#10;AI-generated content may be incorrect.">
            <a:extLst>
              <a:ext uri="{FF2B5EF4-FFF2-40B4-BE49-F238E27FC236}">
                <a16:creationId xmlns:a16="http://schemas.microsoft.com/office/drawing/2014/main" id="{8A9A5F9E-8680-36DC-FE88-60E49E5DC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1304209"/>
            <a:ext cx="7491363" cy="42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DEED-1426-077A-138F-43285755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i="0" kern="1200"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42" name="Content Placeholder 10">
            <a:extLst>
              <a:ext uri="{FF2B5EF4-FFF2-40B4-BE49-F238E27FC236}">
                <a16:creationId xmlns:a16="http://schemas.microsoft.com/office/drawing/2014/main" id="{68AD8318-5E91-DB4A-53F9-680E7FD6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464288-478B-304A-070C-D2FEEB61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0" t="22493" r="6127" b="10439"/>
          <a:stretch>
            <a:fillRect/>
          </a:stretch>
        </p:blipFill>
        <p:spPr>
          <a:xfrm>
            <a:off x="1734594" y="1196880"/>
            <a:ext cx="9704097" cy="44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5373-C690-6579-880E-0F3CDF8F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0" i="0" spc="-100"/>
              <a:t>Fantasyland Football Championship</a:t>
            </a:r>
            <a:br>
              <a:rPr lang="en-US" sz="4100" b="0" i="0" spc="-100"/>
            </a:br>
            <a:endParaRPr lang="en-US" sz="4100" b="0" i="0" spc="-1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0C8C7F-C4BF-D65A-7FC7-8376461B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0" i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 page</a:t>
            </a:r>
          </a:p>
        </p:txBody>
      </p:sp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0C636CC4-73B6-D76C-5032-852D750A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774547"/>
            <a:ext cx="6367271" cy="53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E0027-201C-86E7-C112-D94D3C11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>
                <a:solidFill>
                  <a:srgbClr val="FFFFFF"/>
                </a:solidFill>
              </a:rPr>
              <a:t>Admin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A1062-6AC0-13D4-9A92-B2117F77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607" y="4670246"/>
            <a:ext cx="384792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Login/registration</a:t>
            </a:r>
          </a:p>
          <a:p>
            <a:endParaRPr lang="en-US" b="0" i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0CAFBE2F-0464-591C-4D6E-B204A7FE2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18" y="923661"/>
            <a:ext cx="2797675" cy="286207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855BC4-1C15-33D2-D55D-09FD66EDD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27" y="4152431"/>
            <a:ext cx="3169020" cy="190933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BE91EC65-3AB4-2391-94A4-43C1D75B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87" y="2988521"/>
            <a:ext cx="2523744" cy="283566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612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2B63-7A30-9468-83CC-7EDF5F98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League statistics  &amp; Table page </a:t>
            </a:r>
            <a:endParaRPr lang="el-GR" dirty="0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F79CB9EE-4A88-41CA-F04F-DB0E8B58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football match&#10;&#10;AI-generated content may be incorrect.">
            <a:extLst>
              <a:ext uri="{FF2B5EF4-FFF2-40B4-BE49-F238E27FC236}">
                <a16:creationId xmlns:a16="http://schemas.microsoft.com/office/drawing/2014/main" id="{F771EBF9-BA54-0EF4-D171-064EF22D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6" b="814"/>
          <a:stretch>
            <a:fillRect/>
          </a:stretch>
        </p:blipFill>
        <p:spPr>
          <a:xfrm>
            <a:off x="7308900" y="3103214"/>
            <a:ext cx="4113440" cy="3754776"/>
          </a:xfrm>
          <a:prstGeom prst="rect">
            <a:avLst/>
          </a:prstGeom>
        </p:spPr>
      </p:pic>
      <p:pic>
        <p:nvPicPr>
          <p:cNvPr id="7" name="Content Placeholder 6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2EFBD82A-87D1-0E03-7757-89664EF6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9"/>
          <a:stretch>
            <a:fillRect/>
          </a:stretch>
        </p:blipFill>
        <p:spPr>
          <a:xfrm>
            <a:off x="5137460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92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298</TotalTime>
  <Words>103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Corbel</vt:lpstr>
      <vt:lpstr>Wingdings 2</vt:lpstr>
      <vt:lpstr>Wingdings 3</vt:lpstr>
      <vt:lpstr>Frame</vt:lpstr>
      <vt:lpstr>Internet programming   Theme:   Local football championship app</vt:lpstr>
      <vt:lpstr>Visitor of our app:</vt:lpstr>
      <vt:lpstr>Navigation map</vt:lpstr>
      <vt:lpstr>Admin of our app </vt:lpstr>
      <vt:lpstr>ERD</vt:lpstr>
      <vt:lpstr>Schema</vt:lpstr>
      <vt:lpstr>Fantasyland Football Championship </vt:lpstr>
      <vt:lpstr>Admin</vt:lpstr>
      <vt:lpstr>League statistics  &amp; Table 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Lydia Georganta</dc:creator>
  <cp:lastModifiedBy>Lydia Georganta</cp:lastModifiedBy>
  <cp:revision>2</cp:revision>
  <dcterms:created xsi:type="dcterms:W3CDTF">2025-03-30T07:04:32Z</dcterms:created>
  <dcterms:modified xsi:type="dcterms:W3CDTF">2025-05-28T20:09:41Z</dcterms:modified>
</cp:coreProperties>
</file>