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1272163" cy="41697275"/>
  <p:notesSz cx="6858000" cy="9144000"/>
  <p:defaultTextStyle>
    <a:defPPr>
      <a:defRPr lang="en-US"/>
    </a:defPPr>
    <a:lvl1pPr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03963"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09332"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1470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62007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02684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43221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83758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24295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p:defaultTextStyle>
  <p:extLst>
    <p:ext uri="{EFAFB233-063F-42B5-8137-9DF3F51BA10A}">
      <p15:sldGuideLst xmlns:p15="http://schemas.microsoft.com/office/powerpoint/2012/main">
        <p15:guide id="1" orient="horz" pos="13133" userDrawn="1">
          <p15:clr>
            <a:srgbClr val="A4A3A4"/>
          </p15:clr>
        </p15:guide>
        <p15:guide id="2" pos="98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FDFF18"/>
    <a:srgbClr val="FC97C7"/>
    <a:srgbClr val="1FFF0E"/>
    <a:srgbClr val="FC98C8"/>
    <a:srgbClr val="84DDFD"/>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FF1D68-D8BF-4171-BA19-DF736D0B4644}" v="404" dt="2022-04-26T04:05:01.8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67"/>
    <p:restoredTop sz="93820"/>
  </p:normalViewPr>
  <p:slideViewPr>
    <p:cSldViewPr>
      <p:cViewPr>
        <p:scale>
          <a:sx n="29" d="100"/>
          <a:sy n="29" d="100"/>
        </p:scale>
        <p:origin x="1423" y="-4106"/>
      </p:cViewPr>
      <p:guideLst>
        <p:guide orient="horz" pos="13133"/>
        <p:guide pos="985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ydia" userId="baf022f13985af37" providerId="LiveId" clId="{2BFF1D68-D8BF-4171-BA19-DF736D0B4644}"/>
    <pc:docChg chg="undo custSel modSld">
      <pc:chgData name="Lydia" userId="baf022f13985af37" providerId="LiveId" clId="{2BFF1D68-D8BF-4171-BA19-DF736D0B4644}" dt="2022-04-26T04:05:03.520" v="4289" actId="20577"/>
      <pc:docMkLst>
        <pc:docMk/>
      </pc:docMkLst>
      <pc:sldChg chg="addSp delSp modSp mod">
        <pc:chgData name="Lydia" userId="baf022f13985af37" providerId="LiveId" clId="{2BFF1D68-D8BF-4171-BA19-DF736D0B4644}" dt="2022-04-26T04:05:03.520" v="4289" actId="20577"/>
        <pc:sldMkLst>
          <pc:docMk/>
          <pc:sldMk cId="0" sldId="256"/>
        </pc:sldMkLst>
        <pc:spChg chg="mod">
          <ac:chgData name="Lydia" userId="baf022f13985af37" providerId="LiveId" clId="{2BFF1D68-D8BF-4171-BA19-DF736D0B4644}" dt="2022-04-26T03:11:01.500" v="15" actId="20577"/>
          <ac:spMkLst>
            <pc:docMk/>
            <pc:sldMk cId="0" sldId="256"/>
            <ac:spMk id="2" creationId="{00000000-0000-0000-0000-000000000000}"/>
          </ac:spMkLst>
        </pc:spChg>
        <pc:spChg chg="mod topLvl">
          <ac:chgData name="Lydia" userId="baf022f13985af37" providerId="LiveId" clId="{2BFF1D68-D8BF-4171-BA19-DF736D0B4644}" dt="2022-04-26T04:02:59.730" v="4265" actId="20577"/>
          <ac:spMkLst>
            <pc:docMk/>
            <pc:sldMk cId="0" sldId="256"/>
            <ac:spMk id="21" creationId="{16831B7E-2D4B-274D-B4C5-624B8B81E201}"/>
          </ac:spMkLst>
        </pc:spChg>
        <pc:spChg chg="del">
          <ac:chgData name="Lydia" userId="baf022f13985af37" providerId="LiveId" clId="{2BFF1D68-D8BF-4171-BA19-DF736D0B4644}" dt="2022-04-26T03:47:36.116" v="2793" actId="478"/>
          <ac:spMkLst>
            <pc:docMk/>
            <pc:sldMk cId="0" sldId="256"/>
            <ac:spMk id="27" creationId="{D6292003-7A85-7244-A3A8-B54D30B287C8}"/>
          </ac:spMkLst>
        </pc:spChg>
        <pc:spChg chg="mod">
          <ac:chgData name="Lydia" userId="baf022f13985af37" providerId="LiveId" clId="{2BFF1D68-D8BF-4171-BA19-DF736D0B4644}" dt="2022-04-26T04:05:03.520" v="4289" actId="20577"/>
          <ac:spMkLst>
            <pc:docMk/>
            <pc:sldMk cId="0" sldId="256"/>
            <ac:spMk id="52" creationId="{EA0D8CCA-DFE3-8D4D-B1FF-C5320F6E4324}"/>
          </ac:spMkLst>
        </pc:spChg>
        <pc:spChg chg="mod">
          <ac:chgData name="Lydia" userId="baf022f13985af37" providerId="LiveId" clId="{2BFF1D68-D8BF-4171-BA19-DF736D0B4644}" dt="2022-04-26T03:23:39.759" v="1257" actId="20577"/>
          <ac:spMkLst>
            <pc:docMk/>
            <pc:sldMk cId="0" sldId="256"/>
            <ac:spMk id="83" creationId="{A84BE991-8DD8-B149-83DD-30AFB7A8EFC2}"/>
          </ac:spMkLst>
        </pc:spChg>
        <pc:spChg chg="mod">
          <ac:chgData name="Lydia" userId="baf022f13985af37" providerId="LiveId" clId="{2BFF1D68-D8BF-4171-BA19-DF736D0B4644}" dt="2022-04-26T03:23:54.120" v="1259" actId="1076"/>
          <ac:spMkLst>
            <pc:docMk/>
            <pc:sldMk cId="0" sldId="256"/>
            <ac:spMk id="87" creationId="{6E21DAFF-E9BE-0249-A666-5FCD7EC1DC4F}"/>
          </ac:spMkLst>
        </pc:spChg>
        <pc:spChg chg="mod">
          <ac:chgData name="Lydia" userId="baf022f13985af37" providerId="LiveId" clId="{2BFF1D68-D8BF-4171-BA19-DF736D0B4644}" dt="2022-04-26T03:13:27.555" v="136" actId="20577"/>
          <ac:spMkLst>
            <pc:docMk/>
            <pc:sldMk cId="0" sldId="256"/>
            <ac:spMk id="89" creationId="{934DC56B-CA12-D549-8781-B78844EE7F96}"/>
          </ac:spMkLst>
        </pc:spChg>
        <pc:spChg chg="mod">
          <ac:chgData name="Lydia" userId="baf022f13985af37" providerId="LiveId" clId="{2BFF1D68-D8BF-4171-BA19-DF736D0B4644}" dt="2022-04-26T03:24:49.164" v="1283" actId="20577"/>
          <ac:spMkLst>
            <pc:docMk/>
            <pc:sldMk cId="0" sldId="256"/>
            <ac:spMk id="90" creationId="{20C19EE0-ACCE-FC4D-99F1-3686286E6A0D}"/>
          </ac:spMkLst>
        </pc:spChg>
        <pc:spChg chg="del mod">
          <ac:chgData name="Lydia" userId="baf022f13985af37" providerId="LiveId" clId="{2BFF1D68-D8BF-4171-BA19-DF736D0B4644}" dt="2022-04-26T03:47:34.490" v="2792" actId="478"/>
          <ac:spMkLst>
            <pc:docMk/>
            <pc:sldMk cId="0" sldId="256"/>
            <ac:spMk id="91" creationId="{9497463F-39D4-954A-A49C-AA4C8AD58A70}"/>
          </ac:spMkLst>
        </pc:spChg>
        <pc:spChg chg="del">
          <ac:chgData name="Lydia" userId="baf022f13985af37" providerId="LiveId" clId="{2BFF1D68-D8BF-4171-BA19-DF736D0B4644}" dt="2022-04-26T03:47:17.620" v="2784" actId="478"/>
          <ac:spMkLst>
            <pc:docMk/>
            <pc:sldMk cId="0" sldId="256"/>
            <ac:spMk id="94" creationId="{56A6163C-BA8C-F148-828F-F85EA8D0B3FB}"/>
          </ac:spMkLst>
        </pc:spChg>
        <pc:spChg chg="del mod">
          <ac:chgData name="Lydia" userId="baf022f13985af37" providerId="LiveId" clId="{2BFF1D68-D8BF-4171-BA19-DF736D0B4644}" dt="2022-04-26T03:47:26.812" v="2789" actId="478"/>
          <ac:spMkLst>
            <pc:docMk/>
            <pc:sldMk cId="0" sldId="256"/>
            <ac:spMk id="95" creationId="{A45DF1BC-4FD7-8A44-A663-726E6420F462}"/>
          </ac:spMkLst>
        </pc:spChg>
        <pc:spChg chg="del mod topLvl">
          <ac:chgData name="Lydia" userId="baf022f13985af37" providerId="LiveId" clId="{2BFF1D68-D8BF-4171-BA19-DF736D0B4644}" dt="2022-04-26T03:39:28.914" v="1874" actId="478"/>
          <ac:spMkLst>
            <pc:docMk/>
            <pc:sldMk cId="0" sldId="256"/>
            <ac:spMk id="99" creationId="{49DE4741-A10A-4E1D-B320-2FC035BB43C7}"/>
          </ac:spMkLst>
        </pc:spChg>
        <pc:spChg chg="add del mod topLvl">
          <ac:chgData name="Lydia" userId="baf022f13985af37" providerId="LiveId" clId="{2BFF1D68-D8BF-4171-BA19-DF736D0B4644}" dt="2022-04-26T03:55:13.884" v="3590" actId="1076"/>
          <ac:spMkLst>
            <pc:docMk/>
            <pc:sldMk cId="0" sldId="256"/>
            <ac:spMk id="100" creationId="{7D100428-1DF2-4544-8346-22FCADA70C23}"/>
          </ac:spMkLst>
        </pc:spChg>
        <pc:spChg chg="del mod">
          <ac:chgData name="Lydia" userId="baf022f13985af37" providerId="LiveId" clId="{2BFF1D68-D8BF-4171-BA19-DF736D0B4644}" dt="2022-04-26T03:39:19.037" v="1870" actId="478"/>
          <ac:spMkLst>
            <pc:docMk/>
            <pc:sldMk cId="0" sldId="256"/>
            <ac:spMk id="101" creationId="{36B30E01-9124-4725-96CA-79F77B3AC338}"/>
          </ac:spMkLst>
        </pc:spChg>
        <pc:spChg chg="mod">
          <ac:chgData name="Lydia" userId="baf022f13985af37" providerId="LiveId" clId="{2BFF1D68-D8BF-4171-BA19-DF736D0B4644}" dt="2022-04-26T03:39:31.680" v="1875"/>
          <ac:spMkLst>
            <pc:docMk/>
            <pc:sldMk cId="0" sldId="256"/>
            <ac:spMk id="104" creationId="{48C02A62-782D-4349-8EAF-8EF3A8CBE30B}"/>
          </ac:spMkLst>
        </pc:spChg>
        <pc:spChg chg="mod">
          <ac:chgData name="Lydia" userId="baf022f13985af37" providerId="LiveId" clId="{2BFF1D68-D8BF-4171-BA19-DF736D0B4644}" dt="2022-04-26T03:39:31.680" v="1875"/>
          <ac:spMkLst>
            <pc:docMk/>
            <pc:sldMk cId="0" sldId="256"/>
            <ac:spMk id="105" creationId="{621DF841-C7B6-4D6B-ABB8-22F0436AB414}"/>
          </ac:spMkLst>
        </pc:spChg>
        <pc:spChg chg="del">
          <ac:chgData name="Lydia" userId="baf022f13985af37" providerId="LiveId" clId="{2BFF1D68-D8BF-4171-BA19-DF736D0B4644}" dt="2022-04-26T03:38:26.920" v="1862" actId="478"/>
          <ac:spMkLst>
            <pc:docMk/>
            <pc:sldMk cId="0" sldId="256"/>
            <ac:spMk id="106" creationId="{1C230D24-67AC-FE43-B0FD-15D853F798F7}"/>
          </ac:spMkLst>
        </pc:spChg>
        <pc:spChg chg="mod">
          <ac:chgData name="Lydia" userId="baf022f13985af37" providerId="LiveId" clId="{2BFF1D68-D8BF-4171-BA19-DF736D0B4644}" dt="2022-04-26T03:39:31.680" v="1875"/>
          <ac:spMkLst>
            <pc:docMk/>
            <pc:sldMk cId="0" sldId="256"/>
            <ac:spMk id="107" creationId="{B8362CEC-FA23-4BB5-837B-CDEE9DF63B9A}"/>
          </ac:spMkLst>
        </pc:spChg>
        <pc:spChg chg="del mod">
          <ac:chgData name="Lydia" userId="baf022f13985af37" providerId="LiveId" clId="{2BFF1D68-D8BF-4171-BA19-DF736D0B4644}" dt="2022-04-26T03:38:20.753" v="1860" actId="478"/>
          <ac:spMkLst>
            <pc:docMk/>
            <pc:sldMk cId="0" sldId="256"/>
            <ac:spMk id="109" creationId="{83B39751-A40C-5D45-97CD-E8427C02EABC}"/>
          </ac:spMkLst>
        </pc:spChg>
        <pc:spChg chg="mod">
          <ac:chgData name="Lydia" userId="baf022f13985af37" providerId="LiveId" clId="{2BFF1D68-D8BF-4171-BA19-DF736D0B4644}" dt="2022-04-26T03:39:38.083" v="1877"/>
          <ac:spMkLst>
            <pc:docMk/>
            <pc:sldMk cId="0" sldId="256"/>
            <ac:spMk id="111" creationId="{F22A3FC5-F4B8-41C8-9EC7-BF1C609F11ED}"/>
          </ac:spMkLst>
        </pc:spChg>
        <pc:spChg chg="mod">
          <ac:chgData name="Lydia" userId="baf022f13985af37" providerId="LiveId" clId="{2BFF1D68-D8BF-4171-BA19-DF736D0B4644}" dt="2022-04-26T03:39:38.083" v="1877"/>
          <ac:spMkLst>
            <pc:docMk/>
            <pc:sldMk cId="0" sldId="256"/>
            <ac:spMk id="112" creationId="{3D2D8C20-673A-4449-A6C1-7890CADA9D6B}"/>
          </ac:spMkLst>
        </pc:spChg>
        <pc:spChg chg="mod">
          <ac:chgData name="Lydia" userId="baf022f13985af37" providerId="LiveId" clId="{2BFF1D68-D8BF-4171-BA19-DF736D0B4644}" dt="2022-04-26T03:39:38.083" v="1877"/>
          <ac:spMkLst>
            <pc:docMk/>
            <pc:sldMk cId="0" sldId="256"/>
            <ac:spMk id="113" creationId="{4529DD3F-47A3-4593-97EA-3E461DDF6DBD}"/>
          </ac:spMkLst>
        </pc:spChg>
        <pc:spChg chg="add mod">
          <ac:chgData name="Lydia" userId="baf022f13985af37" providerId="LiveId" clId="{2BFF1D68-D8BF-4171-BA19-DF736D0B4644}" dt="2022-04-26T03:54:48.524" v="3585" actId="1076"/>
          <ac:spMkLst>
            <pc:docMk/>
            <pc:sldMk cId="0" sldId="256"/>
            <ac:spMk id="116" creationId="{0BEC23FD-E345-4B3A-8C42-8EF587B79995}"/>
          </ac:spMkLst>
        </pc:spChg>
        <pc:spChg chg="add del mod">
          <ac:chgData name="Lydia" userId="baf022f13985af37" providerId="LiveId" clId="{2BFF1D68-D8BF-4171-BA19-DF736D0B4644}" dt="2022-04-26T03:54:36.226" v="3580" actId="478"/>
          <ac:spMkLst>
            <pc:docMk/>
            <pc:sldMk cId="0" sldId="256"/>
            <ac:spMk id="118" creationId="{73E0CDBD-4014-420B-AD77-96A9993DD530}"/>
          </ac:spMkLst>
        </pc:spChg>
        <pc:spChg chg="mod">
          <ac:chgData name="Lydia" userId="baf022f13985af37" providerId="LiveId" clId="{2BFF1D68-D8BF-4171-BA19-DF736D0B4644}" dt="2022-04-26T03:38:51.777" v="1867" actId="20577"/>
          <ac:spMkLst>
            <pc:docMk/>
            <pc:sldMk cId="0" sldId="256"/>
            <ac:spMk id="121" creationId="{365F9F17-D4B9-DB4C-8FF5-D135122BF044}"/>
          </ac:spMkLst>
        </pc:spChg>
        <pc:spChg chg="del mod">
          <ac:chgData name="Lydia" userId="baf022f13985af37" providerId="LiveId" clId="{2BFF1D68-D8BF-4171-BA19-DF736D0B4644}" dt="2022-04-26T04:03:14.474" v="4268" actId="478"/>
          <ac:spMkLst>
            <pc:docMk/>
            <pc:sldMk cId="0" sldId="256"/>
            <ac:spMk id="15381" creationId="{00000000-0000-0000-0000-000000000000}"/>
          </ac:spMkLst>
        </pc:spChg>
        <pc:grpChg chg="del">
          <ac:chgData name="Lydia" userId="baf022f13985af37" providerId="LiveId" clId="{2BFF1D68-D8BF-4171-BA19-DF736D0B4644}" dt="2022-04-26T03:47:19.094" v="2785" actId="478"/>
          <ac:grpSpMkLst>
            <pc:docMk/>
            <pc:sldMk cId="0" sldId="256"/>
            <ac:grpSpMk id="3" creationId="{47A7AC68-C0D1-074C-B601-F89BDE4B8F5A}"/>
          </ac:grpSpMkLst>
        </pc:grpChg>
        <pc:grpChg chg="del">
          <ac:chgData name="Lydia" userId="baf022f13985af37" providerId="LiveId" clId="{2BFF1D68-D8BF-4171-BA19-DF736D0B4644}" dt="2022-04-26T03:47:30.359" v="2790" actId="478"/>
          <ac:grpSpMkLst>
            <pc:docMk/>
            <pc:sldMk cId="0" sldId="256"/>
            <ac:grpSpMk id="4" creationId="{C5E66AFA-8FC7-8540-AF48-B56346352C4A}"/>
          </ac:grpSpMkLst>
        </pc:grpChg>
        <pc:grpChg chg="del">
          <ac:chgData name="Lydia" userId="baf022f13985af37" providerId="LiveId" clId="{2BFF1D68-D8BF-4171-BA19-DF736D0B4644}" dt="2022-04-26T03:32:43.777" v="1576" actId="478"/>
          <ac:grpSpMkLst>
            <pc:docMk/>
            <pc:sldMk cId="0" sldId="256"/>
            <ac:grpSpMk id="19" creationId="{32FAD7CD-DF36-4C48-9F78-B81E831B5372}"/>
          </ac:grpSpMkLst>
        </pc:grpChg>
        <pc:grpChg chg="del">
          <ac:chgData name="Lydia" userId="baf022f13985af37" providerId="LiveId" clId="{2BFF1D68-D8BF-4171-BA19-DF736D0B4644}" dt="2022-04-26T03:46:37.027" v="2687" actId="478"/>
          <ac:grpSpMkLst>
            <pc:docMk/>
            <pc:sldMk cId="0" sldId="256"/>
            <ac:grpSpMk id="44" creationId="{DCB933AF-A2C7-0C4E-94B7-475192CFCD1D}"/>
          </ac:grpSpMkLst>
        </pc:grpChg>
        <pc:grpChg chg="del mod">
          <ac:chgData name="Lydia" userId="baf022f13985af37" providerId="LiveId" clId="{2BFF1D68-D8BF-4171-BA19-DF736D0B4644}" dt="2022-04-26T03:46:00.176" v="2681" actId="478"/>
          <ac:grpSpMkLst>
            <pc:docMk/>
            <pc:sldMk cId="0" sldId="256"/>
            <ac:grpSpMk id="53" creationId="{EF0F3405-5D02-4D40-B40B-6E2941C53555}"/>
          </ac:grpSpMkLst>
        </pc:grpChg>
        <pc:grpChg chg="mod">
          <ac:chgData name="Lydia" userId="baf022f13985af37" providerId="LiveId" clId="{2BFF1D68-D8BF-4171-BA19-DF736D0B4644}" dt="2022-04-26T03:21:07.016" v="821" actId="14100"/>
          <ac:grpSpMkLst>
            <pc:docMk/>
            <pc:sldMk cId="0" sldId="256"/>
            <ac:grpSpMk id="82" creationId="{AC38D256-59DD-CF4F-8873-574D1EC34616}"/>
          </ac:grpSpMkLst>
        </pc:grpChg>
        <pc:grpChg chg="mod">
          <ac:chgData name="Lydia" userId="baf022f13985af37" providerId="LiveId" clId="{2BFF1D68-D8BF-4171-BA19-DF736D0B4644}" dt="2022-04-26T03:41:31.725" v="1935" actId="1076"/>
          <ac:grpSpMkLst>
            <pc:docMk/>
            <pc:sldMk cId="0" sldId="256"/>
            <ac:grpSpMk id="88" creationId="{279E32D3-94D7-A94A-A7FB-F1A483ECF911}"/>
          </ac:grpSpMkLst>
        </pc:grpChg>
        <pc:grpChg chg="add del mod">
          <ac:chgData name="Lydia" userId="baf022f13985af37" providerId="LiveId" clId="{2BFF1D68-D8BF-4171-BA19-DF736D0B4644}" dt="2022-04-26T03:39:28.914" v="1874" actId="478"/>
          <ac:grpSpMkLst>
            <pc:docMk/>
            <pc:sldMk cId="0" sldId="256"/>
            <ac:grpSpMk id="97" creationId="{BC40EF2F-2A93-4B03-9672-DDAC2690D43F}"/>
          </ac:grpSpMkLst>
        </pc:grpChg>
        <pc:grpChg chg="del mod">
          <ac:chgData name="Lydia" userId="baf022f13985af37" providerId="LiveId" clId="{2BFF1D68-D8BF-4171-BA19-DF736D0B4644}" dt="2022-04-26T03:39:19.037" v="1870" actId="478"/>
          <ac:grpSpMkLst>
            <pc:docMk/>
            <pc:sldMk cId="0" sldId="256"/>
            <ac:grpSpMk id="98" creationId="{6748C3B6-12DA-4374-983D-099988180C81}"/>
          </ac:grpSpMkLst>
        </pc:grpChg>
        <pc:grpChg chg="add del mod">
          <ac:chgData name="Lydia" userId="baf022f13985af37" providerId="LiveId" clId="{2BFF1D68-D8BF-4171-BA19-DF736D0B4644}" dt="2022-04-26T03:39:32.898" v="1876"/>
          <ac:grpSpMkLst>
            <pc:docMk/>
            <pc:sldMk cId="0" sldId="256"/>
            <ac:grpSpMk id="102" creationId="{88C8D963-BBDC-4366-9FB6-1E8E192C04F1}"/>
          </ac:grpSpMkLst>
        </pc:grpChg>
        <pc:grpChg chg="mod">
          <ac:chgData name="Lydia" userId="baf022f13985af37" providerId="LiveId" clId="{2BFF1D68-D8BF-4171-BA19-DF736D0B4644}" dt="2022-04-26T03:39:31.680" v="1875"/>
          <ac:grpSpMkLst>
            <pc:docMk/>
            <pc:sldMk cId="0" sldId="256"/>
            <ac:grpSpMk id="103" creationId="{30168C53-B44E-4C70-AC30-FCAEDD22A273}"/>
          </ac:grpSpMkLst>
        </pc:grpChg>
        <pc:grpChg chg="add del mod">
          <ac:chgData name="Lydia" userId="baf022f13985af37" providerId="LiveId" clId="{2BFF1D68-D8BF-4171-BA19-DF736D0B4644}" dt="2022-04-26T03:39:39.263" v="1878"/>
          <ac:grpSpMkLst>
            <pc:docMk/>
            <pc:sldMk cId="0" sldId="256"/>
            <ac:grpSpMk id="108" creationId="{C357F1AD-9647-4AA8-8D1E-32F3D6D59C3D}"/>
          </ac:grpSpMkLst>
        </pc:grpChg>
        <pc:grpChg chg="mod">
          <ac:chgData name="Lydia" userId="baf022f13985af37" providerId="LiveId" clId="{2BFF1D68-D8BF-4171-BA19-DF736D0B4644}" dt="2022-04-26T03:39:38.083" v="1877"/>
          <ac:grpSpMkLst>
            <pc:docMk/>
            <pc:sldMk cId="0" sldId="256"/>
            <ac:grpSpMk id="110" creationId="{ECF74D3E-FBB6-4ED6-8962-A30B969512DA}"/>
          </ac:grpSpMkLst>
        </pc:grpChg>
        <pc:grpChg chg="del">
          <ac:chgData name="Lydia" userId="baf022f13985af37" providerId="LiveId" clId="{2BFF1D68-D8BF-4171-BA19-DF736D0B4644}" dt="2022-04-26T03:11:26.189" v="16" actId="478"/>
          <ac:grpSpMkLst>
            <pc:docMk/>
            <pc:sldMk cId="0" sldId="256"/>
            <ac:grpSpMk id="114" creationId="{0B012709-3E54-0A4A-A56C-F6CCF84FCAF5}"/>
          </ac:grpSpMkLst>
        </pc:grpChg>
        <pc:graphicFrameChg chg="mod">
          <ac:chgData name="Lydia" userId="baf022f13985af37" providerId="LiveId" clId="{2BFF1D68-D8BF-4171-BA19-DF736D0B4644}" dt="2022-04-26T03:25:09.525" v="1293" actId="20577"/>
          <ac:graphicFrameMkLst>
            <pc:docMk/>
            <pc:sldMk cId="0" sldId="256"/>
            <ac:graphicFrameMk id="74" creationId="{F9519183-4735-274B-B698-9B941593D957}"/>
          </ac:graphicFrameMkLst>
        </pc:graphicFrameChg>
        <pc:picChg chg="del">
          <ac:chgData name="Lydia" userId="baf022f13985af37" providerId="LiveId" clId="{2BFF1D68-D8BF-4171-BA19-DF736D0B4644}" dt="2022-04-26T03:25:46.992" v="1319" actId="478"/>
          <ac:picMkLst>
            <pc:docMk/>
            <pc:sldMk cId="0" sldId="256"/>
            <ac:picMk id="17" creationId="{CD969802-2556-C247-9E10-0FB3D20A03D3}"/>
          </ac:picMkLst>
        </pc:picChg>
        <pc:picChg chg="add mod">
          <ac:chgData name="Lydia" userId="baf022f13985af37" providerId="LiveId" clId="{2BFF1D68-D8BF-4171-BA19-DF736D0B4644}" dt="2022-04-26T03:30:00.269" v="1462" actId="1076"/>
          <ac:picMkLst>
            <pc:docMk/>
            <pc:sldMk cId="0" sldId="256"/>
            <ac:picMk id="20" creationId="{08CE6AD6-AECA-43E5-AE5D-BC887D242BBF}"/>
          </ac:picMkLst>
        </pc:picChg>
        <pc:picChg chg="del">
          <ac:chgData name="Lydia" userId="baf022f13985af37" providerId="LiveId" clId="{2BFF1D68-D8BF-4171-BA19-DF736D0B4644}" dt="2022-04-26T03:46:30.702" v="2685" actId="478"/>
          <ac:picMkLst>
            <pc:docMk/>
            <pc:sldMk cId="0" sldId="256"/>
            <ac:picMk id="24" creationId="{6BBAABFD-94C7-4A43-A3E0-B148E433FD58}"/>
          </ac:picMkLst>
        </pc:picChg>
        <pc:picChg chg="del">
          <ac:chgData name="Lydia" userId="baf022f13985af37" providerId="LiveId" clId="{2BFF1D68-D8BF-4171-BA19-DF736D0B4644}" dt="2022-04-26T03:25:50" v="1320" actId="478"/>
          <ac:picMkLst>
            <pc:docMk/>
            <pc:sldMk cId="0" sldId="256"/>
            <ac:picMk id="25" creationId="{9D4EA219-B669-D644-89D6-72384B4A9936}"/>
          </ac:picMkLst>
        </pc:picChg>
        <pc:picChg chg="del">
          <ac:chgData name="Lydia" userId="baf022f13985af37" providerId="LiveId" clId="{2BFF1D68-D8BF-4171-BA19-DF736D0B4644}" dt="2022-04-26T03:25:45.468" v="1318" actId="478"/>
          <ac:picMkLst>
            <pc:docMk/>
            <pc:sldMk cId="0" sldId="256"/>
            <ac:picMk id="26" creationId="{B3DCE48A-EBBB-C644-B44D-B45764FF4CD8}"/>
          </ac:picMkLst>
        </pc:picChg>
        <pc:picChg chg="del">
          <ac:chgData name="Lydia" userId="baf022f13985af37" providerId="LiveId" clId="{2BFF1D68-D8BF-4171-BA19-DF736D0B4644}" dt="2022-04-26T03:25:51.509" v="1321" actId="478"/>
          <ac:picMkLst>
            <pc:docMk/>
            <pc:sldMk cId="0" sldId="256"/>
            <ac:picMk id="28" creationId="{B42A3161-764E-FE4F-A8ED-E18C69D272A6}"/>
          </ac:picMkLst>
        </pc:picChg>
        <pc:picChg chg="add mod">
          <ac:chgData name="Lydia" userId="baf022f13985af37" providerId="LiveId" clId="{2BFF1D68-D8BF-4171-BA19-DF736D0B4644}" dt="2022-04-26T03:41:19.084" v="1931" actId="1076"/>
          <ac:picMkLst>
            <pc:docMk/>
            <pc:sldMk cId="0" sldId="256"/>
            <ac:picMk id="31" creationId="{1C4FF762-696A-4D83-A151-B163C0A51C71}"/>
          </ac:picMkLst>
        </pc:picChg>
        <pc:picChg chg="del">
          <ac:chgData name="Lydia" userId="baf022f13985af37" providerId="LiveId" clId="{2BFF1D68-D8BF-4171-BA19-DF736D0B4644}" dt="2022-04-26T03:38:23.307" v="1861" actId="478"/>
          <ac:picMkLst>
            <pc:docMk/>
            <pc:sldMk cId="0" sldId="256"/>
            <ac:picMk id="33" creationId="{20EF01DB-9932-7E48-9A06-FEEB3870927F}"/>
          </ac:picMkLst>
        </pc:picChg>
        <pc:picChg chg="add mod">
          <ac:chgData name="Lydia" userId="baf022f13985af37" providerId="LiveId" clId="{2BFF1D68-D8BF-4171-BA19-DF736D0B4644}" dt="2022-04-26T03:54:54.855" v="3587" actId="1076"/>
          <ac:picMkLst>
            <pc:docMk/>
            <pc:sldMk cId="0" sldId="256"/>
            <ac:picMk id="34" creationId="{FEB2C2DE-5B6D-40E2-80A3-8EFBE847C0C8}"/>
          </ac:picMkLst>
        </pc:picChg>
        <pc:picChg chg="del">
          <ac:chgData name="Lydia" userId="baf022f13985af37" providerId="LiveId" clId="{2BFF1D68-D8BF-4171-BA19-DF736D0B4644}" dt="2022-04-26T03:32:41.559" v="1575" actId="478"/>
          <ac:picMkLst>
            <pc:docMk/>
            <pc:sldMk cId="0" sldId="256"/>
            <ac:picMk id="35" creationId="{7638E41F-29CC-8241-B49C-8389166EDA78}"/>
          </ac:picMkLst>
        </pc:picChg>
        <pc:picChg chg="del">
          <ac:chgData name="Lydia" userId="baf022f13985af37" providerId="LiveId" clId="{2BFF1D68-D8BF-4171-BA19-DF736D0B4644}" dt="2022-04-26T03:38:14.938" v="1858" actId="478"/>
          <ac:picMkLst>
            <pc:docMk/>
            <pc:sldMk cId="0" sldId="256"/>
            <ac:picMk id="36" creationId="{74CFF28F-3F4B-0741-ACF1-C92538A26529}"/>
          </ac:picMkLst>
        </pc:picChg>
        <pc:picChg chg="del topLvl">
          <ac:chgData name="Lydia" userId="baf022f13985af37" providerId="LiveId" clId="{2BFF1D68-D8BF-4171-BA19-DF736D0B4644}" dt="2022-04-26T03:46:37.027" v="2687" actId="478"/>
          <ac:picMkLst>
            <pc:docMk/>
            <pc:sldMk cId="0" sldId="256"/>
            <ac:picMk id="39" creationId="{074E1FC3-5710-BF43-A2B5-DEB71D7B178B}"/>
          </ac:picMkLst>
        </pc:picChg>
        <pc:picChg chg="add mod">
          <ac:chgData name="Lydia" userId="baf022f13985af37" providerId="LiveId" clId="{2BFF1D68-D8BF-4171-BA19-DF736D0B4644}" dt="2022-04-26T03:54:50.474" v="3586" actId="1076"/>
          <ac:picMkLst>
            <pc:docMk/>
            <pc:sldMk cId="0" sldId="256"/>
            <ac:picMk id="41" creationId="{AA3016C0-86B2-4A08-8AC6-F7F9FFB6C553}"/>
          </ac:picMkLst>
        </pc:picChg>
        <pc:picChg chg="del">
          <ac:chgData name="Lydia" userId="baf022f13985af37" providerId="LiveId" clId="{2BFF1D68-D8BF-4171-BA19-DF736D0B4644}" dt="2022-04-26T03:46:34.517" v="2686" actId="478"/>
          <ac:picMkLst>
            <pc:docMk/>
            <pc:sldMk cId="0" sldId="256"/>
            <ac:picMk id="43" creationId="{6D4E2F78-DCE7-2542-89FF-EF95811606EB}"/>
          </ac:picMkLst>
        </pc:picChg>
        <pc:picChg chg="del">
          <ac:chgData name="Lydia" userId="baf022f13985af37" providerId="LiveId" clId="{2BFF1D68-D8BF-4171-BA19-DF736D0B4644}" dt="2022-04-26T03:47:22.061" v="2787" actId="478"/>
          <ac:picMkLst>
            <pc:docMk/>
            <pc:sldMk cId="0" sldId="256"/>
            <ac:picMk id="48" creationId="{C07273E2-C950-8449-8A3C-8F35CB55FB18}"/>
          </ac:picMkLst>
        </pc:picChg>
        <pc:picChg chg="del">
          <ac:chgData name="Lydia" userId="baf022f13985af37" providerId="LiveId" clId="{2BFF1D68-D8BF-4171-BA19-DF736D0B4644}" dt="2022-04-26T03:47:20.616" v="2786" actId="478"/>
          <ac:picMkLst>
            <pc:docMk/>
            <pc:sldMk cId="0" sldId="256"/>
            <ac:picMk id="49" creationId="{3D7903A8-FC30-C042-B843-70FFCEBAC4B6}"/>
          </ac:picMkLst>
        </pc:picChg>
        <pc:picChg chg="add mod">
          <ac:chgData name="Lydia" userId="baf022f13985af37" providerId="LiveId" clId="{2BFF1D68-D8BF-4171-BA19-DF736D0B4644}" dt="2022-04-26T03:50:08.240" v="2847" actId="1076"/>
          <ac:picMkLst>
            <pc:docMk/>
            <pc:sldMk cId="0" sldId="256"/>
            <ac:picMk id="57" creationId="{6BE64B78-A8EE-4711-A977-AE5A5A60D5E8}"/>
          </ac:picMkLst>
        </pc:picChg>
        <pc:picChg chg="add mod">
          <ac:chgData name="Lydia" userId="baf022f13985af37" providerId="LiveId" clId="{2BFF1D68-D8BF-4171-BA19-DF736D0B4644}" dt="2022-04-26T03:51:27.552" v="3068" actId="1076"/>
          <ac:picMkLst>
            <pc:docMk/>
            <pc:sldMk cId="0" sldId="256"/>
            <ac:picMk id="59" creationId="{732B5367-3D79-4D0B-98C2-17038799220B}"/>
          </ac:picMkLst>
        </pc:picChg>
        <pc:picChg chg="add mod">
          <ac:chgData name="Lydia" userId="baf022f13985af37" providerId="LiveId" clId="{2BFF1D68-D8BF-4171-BA19-DF736D0B4644}" dt="2022-04-26T04:01:44.578" v="4049" actId="1076"/>
          <ac:picMkLst>
            <pc:docMk/>
            <pc:sldMk cId="0" sldId="256"/>
            <ac:picMk id="61" creationId="{45B71284-EB56-416D-ACDF-5166D6CF0D33}"/>
          </ac:picMkLst>
        </pc:picChg>
        <pc:picChg chg="add mod">
          <ac:chgData name="Lydia" userId="baf022f13985af37" providerId="LiveId" clId="{2BFF1D68-D8BF-4171-BA19-DF736D0B4644}" dt="2022-04-26T04:01:48.284" v="4050" actId="1076"/>
          <ac:picMkLst>
            <pc:docMk/>
            <pc:sldMk cId="0" sldId="256"/>
            <ac:picMk id="63" creationId="{050F1D64-FC9D-4B82-B21E-D594D08BB7EA}"/>
          </ac:picMkLst>
        </pc:picChg>
        <pc:picChg chg="add mod">
          <ac:chgData name="Lydia" userId="baf022f13985af37" providerId="LiveId" clId="{2BFF1D68-D8BF-4171-BA19-DF736D0B4644}" dt="2022-04-26T04:01:42.793" v="4048" actId="1076"/>
          <ac:picMkLst>
            <pc:docMk/>
            <pc:sldMk cId="0" sldId="256"/>
            <ac:picMk id="65" creationId="{986E04F9-58FD-44ED-8400-4854C1538189}"/>
          </ac:picMkLst>
        </pc:picChg>
        <pc:picChg chg="del">
          <ac:chgData name="Lydia" userId="baf022f13985af37" providerId="LiveId" clId="{2BFF1D68-D8BF-4171-BA19-DF736D0B4644}" dt="2022-04-26T03:11:28.164" v="17" actId="478"/>
          <ac:picMkLst>
            <pc:docMk/>
            <pc:sldMk cId="0" sldId="256"/>
            <ac:picMk id="78" creationId="{00A5E123-2C3F-CD49-BE53-0475D8649F65}"/>
          </ac:picMkLst>
        </pc:picChg>
        <pc:picChg chg="del">
          <ac:chgData name="Lydia" userId="baf022f13985af37" providerId="LiveId" clId="{2BFF1D68-D8BF-4171-BA19-DF736D0B4644}" dt="2022-04-26T03:11:29.620" v="18" actId="478"/>
          <ac:picMkLst>
            <pc:docMk/>
            <pc:sldMk cId="0" sldId="256"/>
            <ac:picMk id="81" creationId="{EEC65384-A2F5-6343-B1F6-EFE730FB04B5}"/>
          </ac:picMkLst>
        </pc:picChg>
        <pc:picChg chg="del">
          <ac:chgData name="Lydia" userId="baf022f13985af37" providerId="LiveId" clId="{2BFF1D68-D8BF-4171-BA19-DF736D0B4644}" dt="2022-04-26T03:11:31.021" v="19" actId="478"/>
          <ac:picMkLst>
            <pc:docMk/>
            <pc:sldMk cId="0" sldId="256"/>
            <ac:picMk id="92" creationId="{5231CF64-6E56-3A4C-8985-D9D8114A0083}"/>
          </ac:picMkLst>
        </pc:picChg>
        <pc:picChg chg="add del mod">
          <ac:chgData name="Lydia" userId="baf022f13985af37" providerId="LiveId" clId="{2BFF1D68-D8BF-4171-BA19-DF736D0B4644}" dt="2022-04-26T03:49:44.919" v="2827"/>
          <ac:picMkLst>
            <pc:docMk/>
            <pc:sldMk cId="0" sldId="256"/>
            <ac:picMk id="119" creationId="{B0472E8D-FCC8-447D-A5FD-76DC5956E08D}"/>
          </ac:picMkLst>
        </pc:picChg>
        <pc:picChg chg="add del mod">
          <ac:chgData name="Lydia" userId="baf022f13985af37" providerId="LiveId" clId="{2BFF1D68-D8BF-4171-BA19-DF736D0B4644}" dt="2022-04-26T03:49:44.919" v="2827"/>
          <ac:picMkLst>
            <pc:docMk/>
            <pc:sldMk cId="0" sldId="256"/>
            <ac:picMk id="120" creationId="{97D7F773-72DF-4C2E-9559-B0FC14F5BFD1}"/>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DE7FE0-1E15-BF46-9B8E-D93B3BC27A94}" type="doc">
      <dgm:prSet loTypeId="urn:microsoft.com/office/officeart/2005/8/layout/chevron2" loCatId="" qsTypeId="urn:microsoft.com/office/officeart/2005/8/quickstyle/simple1" qsCatId="simple" csTypeId="urn:microsoft.com/office/officeart/2005/8/colors/accent1_2" csCatId="accent1" phldr="1"/>
      <dgm:spPr/>
      <dgm:t>
        <a:bodyPr/>
        <a:lstStyle/>
        <a:p>
          <a:endParaRPr lang="en-US"/>
        </a:p>
      </dgm:t>
    </dgm:pt>
    <dgm:pt modelId="{D3F160AF-3524-2D4F-91ED-83FB2BA9DA8F}">
      <dgm:prSet phldrT="[Text]" custT="1"/>
      <dgm:spPr/>
      <dgm:t>
        <a:bodyPr anchor="ctr" anchorCtr="0"/>
        <a:lstStyle/>
        <a:p>
          <a:r>
            <a:rPr lang="en-US" sz="3800" b="1" dirty="0">
              <a:solidFill>
                <a:schemeClr val="tx1"/>
              </a:solidFill>
              <a:latin typeface="Arial" panose="020B0604020202020204" pitchFamily="34" charset="0"/>
              <a:cs typeface="Arial" panose="020B0604020202020204" pitchFamily="34" charset="0"/>
            </a:rPr>
            <a:t>Search</a:t>
          </a:r>
        </a:p>
      </dgm:t>
    </dgm:pt>
    <dgm:pt modelId="{01B26431-458E-D24E-8B30-1AA483D12A64}" type="parTrans" cxnId="{9DCE54BA-667B-2E4C-B97C-5F889B44A152}">
      <dgm:prSet/>
      <dgm:spPr/>
      <dgm:t>
        <a:bodyPr/>
        <a:lstStyle/>
        <a:p>
          <a:endParaRPr lang="en-US"/>
        </a:p>
      </dgm:t>
    </dgm:pt>
    <dgm:pt modelId="{ED25798F-2DD3-D542-A52E-B6A36B80E83E}" type="sibTrans" cxnId="{9DCE54BA-667B-2E4C-B97C-5F889B44A152}">
      <dgm:prSet/>
      <dgm:spPr/>
      <dgm:t>
        <a:bodyPr/>
        <a:lstStyle/>
        <a:p>
          <a:endParaRPr lang="en-US"/>
        </a:p>
      </dgm:t>
    </dgm:pt>
    <dgm:pt modelId="{5AEE49C3-2B5E-B94C-B2B8-5EA45B9D049C}">
      <dgm:prSet phldrT="[Text]" custT="1"/>
      <dgm:spPr/>
      <dgm:t>
        <a:bodyPr anchor="ctr" anchorCtr="0"/>
        <a:lstStyle/>
        <a:p>
          <a:r>
            <a:rPr lang="en-US" sz="3200" dirty="0">
              <a:latin typeface="Arial" panose="020B0604020202020204" pitchFamily="34" charset="0"/>
              <a:cs typeface="Arial" panose="020B0604020202020204" pitchFamily="34" charset="0"/>
            </a:rPr>
            <a:t>From Google Trends</a:t>
          </a:r>
        </a:p>
      </dgm:t>
    </dgm:pt>
    <dgm:pt modelId="{3ADE0267-E7F6-684C-869C-C2EE8BDD6976}" type="parTrans" cxnId="{855227BE-5131-4040-87AB-23DECCE3B3E7}">
      <dgm:prSet/>
      <dgm:spPr/>
      <dgm:t>
        <a:bodyPr/>
        <a:lstStyle/>
        <a:p>
          <a:endParaRPr lang="en-US"/>
        </a:p>
      </dgm:t>
    </dgm:pt>
    <dgm:pt modelId="{1E7C609D-8102-6C47-99F8-F074CABA29BD}" type="sibTrans" cxnId="{855227BE-5131-4040-87AB-23DECCE3B3E7}">
      <dgm:prSet/>
      <dgm:spPr/>
      <dgm:t>
        <a:bodyPr/>
        <a:lstStyle/>
        <a:p>
          <a:endParaRPr lang="en-US"/>
        </a:p>
      </dgm:t>
    </dgm:pt>
    <dgm:pt modelId="{98FEF093-7BD7-154B-933F-BDDC4655B614}">
      <dgm:prSet phldrT="[Text]" custT="1"/>
      <dgm:spPr/>
      <dgm:t>
        <a:bodyPr/>
        <a:lstStyle/>
        <a:p>
          <a:r>
            <a:rPr lang="en-US" sz="3800" b="1" dirty="0">
              <a:solidFill>
                <a:schemeClr val="tx1"/>
              </a:solidFill>
              <a:latin typeface="Arial" panose="020B0604020202020204" pitchFamily="34" charset="0"/>
              <a:cs typeface="Arial" panose="020B0604020202020204" pitchFamily="34" charset="0"/>
            </a:rPr>
            <a:t>Explore</a:t>
          </a:r>
        </a:p>
      </dgm:t>
    </dgm:pt>
    <dgm:pt modelId="{A4A06BC2-45BE-FD4C-90BA-1AB9B24D768A}" type="parTrans" cxnId="{8CD389F2-9A62-B543-90B5-BE8658417A7D}">
      <dgm:prSet/>
      <dgm:spPr/>
      <dgm:t>
        <a:bodyPr/>
        <a:lstStyle/>
        <a:p>
          <a:endParaRPr lang="en-US"/>
        </a:p>
      </dgm:t>
    </dgm:pt>
    <dgm:pt modelId="{CB6E7D44-7787-304A-98EB-EC872B6A8FA1}" type="sibTrans" cxnId="{8CD389F2-9A62-B543-90B5-BE8658417A7D}">
      <dgm:prSet/>
      <dgm:spPr/>
      <dgm:t>
        <a:bodyPr/>
        <a:lstStyle/>
        <a:p>
          <a:endParaRPr lang="en-US"/>
        </a:p>
      </dgm:t>
    </dgm:pt>
    <dgm:pt modelId="{514562F1-BE79-6C4D-91B6-F710FF4441F6}">
      <dgm:prSet phldrT="[Text]" custT="1"/>
      <dgm:spPr/>
      <dgm:t>
        <a:bodyPr/>
        <a:lstStyle/>
        <a:p>
          <a:r>
            <a:rPr lang="en-US" sz="3200" dirty="0">
              <a:latin typeface="Arial" panose="020B0604020202020204" pitchFamily="34" charset="0"/>
              <a:cs typeface="Arial" panose="020B0604020202020204" pitchFamily="34" charset="0"/>
            </a:rPr>
            <a:t>Exploratory analysis in R</a:t>
          </a:r>
        </a:p>
      </dgm:t>
    </dgm:pt>
    <dgm:pt modelId="{66187BB8-EF42-CD44-B720-FCCE89CB2B23}" type="parTrans" cxnId="{4D6E28B7-9A07-154D-9B9B-B7984C85F9EF}">
      <dgm:prSet/>
      <dgm:spPr/>
      <dgm:t>
        <a:bodyPr/>
        <a:lstStyle/>
        <a:p>
          <a:endParaRPr lang="en-US"/>
        </a:p>
      </dgm:t>
    </dgm:pt>
    <dgm:pt modelId="{7E8EBF78-1F4A-B747-84F5-0422FF9243EB}" type="sibTrans" cxnId="{4D6E28B7-9A07-154D-9B9B-B7984C85F9EF}">
      <dgm:prSet/>
      <dgm:spPr/>
      <dgm:t>
        <a:bodyPr/>
        <a:lstStyle/>
        <a:p>
          <a:endParaRPr lang="en-US"/>
        </a:p>
      </dgm:t>
    </dgm:pt>
    <dgm:pt modelId="{263DA917-E477-4F4A-BF14-93AD591A5FD3}">
      <dgm:prSet phldrT="[Text]" custT="1"/>
      <dgm:spPr/>
      <dgm:t>
        <a:bodyPr/>
        <a:lstStyle/>
        <a:p>
          <a:r>
            <a:rPr lang="en-US" sz="3800" b="1" dirty="0">
              <a:solidFill>
                <a:schemeClr val="tx1"/>
              </a:solidFill>
              <a:latin typeface="Arial" panose="020B0604020202020204" pitchFamily="34" charset="0"/>
              <a:cs typeface="Arial" panose="020B0604020202020204" pitchFamily="34" charset="0"/>
            </a:rPr>
            <a:t>Create</a:t>
          </a:r>
        </a:p>
      </dgm:t>
    </dgm:pt>
    <dgm:pt modelId="{353A76DC-83D1-0442-8641-B0D7F57C250C}" type="parTrans" cxnId="{6785B677-A03C-1B45-9E48-773FFD42198B}">
      <dgm:prSet/>
      <dgm:spPr/>
      <dgm:t>
        <a:bodyPr/>
        <a:lstStyle/>
        <a:p>
          <a:endParaRPr lang="en-US"/>
        </a:p>
      </dgm:t>
    </dgm:pt>
    <dgm:pt modelId="{777F92C4-0728-9B40-BE56-B04CE5B35F88}" type="sibTrans" cxnId="{6785B677-A03C-1B45-9E48-773FFD42198B}">
      <dgm:prSet/>
      <dgm:spPr/>
      <dgm:t>
        <a:bodyPr/>
        <a:lstStyle/>
        <a:p>
          <a:endParaRPr lang="en-US"/>
        </a:p>
      </dgm:t>
    </dgm:pt>
    <dgm:pt modelId="{2CABD736-904B-E04F-BA4A-3B847AB4CB9F}">
      <dgm:prSet phldrT="[Text]" custT="1"/>
      <dgm:spPr/>
      <dgm:t>
        <a:bodyPr/>
        <a:lstStyle/>
        <a:p>
          <a:r>
            <a:rPr lang="en-US" sz="3200" dirty="0">
              <a:latin typeface="Arial" panose="020B0604020202020204" pitchFamily="34" charset="0"/>
              <a:cs typeface="Arial" panose="020B0604020202020204" pitchFamily="34" charset="0"/>
            </a:rPr>
            <a:t>Subset and manipulate data</a:t>
          </a:r>
        </a:p>
      </dgm:t>
    </dgm:pt>
    <dgm:pt modelId="{B136FC4E-3E03-1F4D-8812-A89371D0E95D}" type="parTrans" cxnId="{E2EBA3E1-219F-3148-AAE5-913901F2B520}">
      <dgm:prSet/>
      <dgm:spPr/>
      <dgm:t>
        <a:bodyPr/>
        <a:lstStyle/>
        <a:p>
          <a:endParaRPr lang="en-US"/>
        </a:p>
      </dgm:t>
    </dgm:pt>
    <dgm:pt modelId="{BD1080D6-3D3A-B344-81A0-818042F07345}" type="sibTrans" cxnId="{E2EBA3E1-219F-3148-AAE5-913901F2B520}">
      <dgm:prSet/>
      <dgm:spPr/>
      <dgm:t>
        <a:bodyPr/>
        <a:lstStyle/>
        <a:p>
          <a:endParaRPr lang="en-US"/>
        </a:p>
      </dgm:t>
    </dgm:pt>
    <dgm:pt modelId="{4D57851C-55DB-4646-9352-B46E7E8050D9}">
      <dgm:prSet phldrT="[Text]" custT="1"/>
      <dgm:spPr/>
      <dgm:t>
        <a:bodyPr/>
        <a:lstStyle/>
        <a:p>
          <a:r>
            <a:rPr lang="en-US" sz="3200" dirty="0">
              <a:latin typeface="Arial" panose="020B0604020202020204" pitchFamily="34" charset="0"/>
              <a:cs typeface="Arial" panose="020B0604020202020204" pitchFamily="34" charset="0"/>
            </a:rPr>
            <a:t>Analyze outcomes</a:t>
          </a:r>
        </a:p>
      </dgm:t>
    </dgm:pt>
    <dgm:pt modelId="{B9806477-5FC4-E048-BA22-BB9084D730CB}" type="parTrans" cxnId="{4F6E6506-C0DF-9E4B-A5A7-62252099B645}">
      <dgm:prSet/>
      <dgm:spPr/>
      <dgm:t>
        <a:bodyPr/>
        <a:lstStyle/>
        <a:p>
          <a:endParaRPr lang="en-US"/>
        </a:p>
      </dgm:t>
    </dgm:pt>
    <dgm:pt modelId="{2B764139-26C2-0049-AA4F-FF05B7F4F6F6}" type="sibTrans" cxnId="{4F6E6506-C0DF-9E4B-A5A7-62252099B645}">
      <dgm:prSet/>
      <dgm:spPr/>
      <dgm:t>
        <a:bodyPr/>
        <a:lstStyle/>
        <a:p>
          <a:endParaRPr lang="en-US"/>
        </a:p>
      </dgm:t>
    </dgm:pt>
    <dgm:pt modelId="{707A7114-2100-ED4D-942A-AD61071355EE}">
      <dgm:prSet phldrT="[Text]" custT="1"/>
      <dgm:spPr/>
      <dgm:t>
        <a:bodyPr/>
        <a:lstStyle/>
        <a:p>
          <a:r>
            <a:rPr lang="en-US" sz="3200" dirty="0">
              <a:latin typeface="Arial" panose="020B0604020202020204" pitchFamily="34" charset="0"/>
              <a:cs typeface="Arial" panose="020B0604020202020204" pitchFamily="34" charset="0"/>
            </a:rPr>
            <a:t>Formulate graphs</a:t>
          </a:r>
        </a:p>
      </dgm:t>
    </dgm:pt>
    <dgm:pt modelId="{6E7EFFB9-7F8F-FF4A-B016-B0FC338B3961}" type="parTrans" cxnId="{2BBB5031-EB99-C047-BC74-E874CFAF11CD}">
      <dgm:prSet/>
      <dgm:spPr/>
      <dgm:t>
        <a:bodyPr/>
        <a:lstStyle/>
        <a:p>
          <a:endParaRPr lang="en-US"/>
        </a:p>
      </dgm:t>
    </dgm:pt>
    <dgm:pt modelId="{90668EA5-DC53-8141-AA66-04617B0B9564}" type="sibTrans" cxnId="{2BBB5031-EB99-C047-BC74-E874CFAF11CD}">
      <dgm:prSet/>
      <dgm:spPr/>
      <dgm:t>
        <a:bodyPr/>
        <a:lstStyle/>
        <a:p>
          <a:endParaRPr lang="en-US"/>
        </a:p>
      </dgm:t>
    </dgm:pt>
    <dgm:pt modelId="{65760BD8-580C-8F47-9A23-996F4C0EBC5D}">
      <dgm:prSet phldrT="[Text]" custT="1"/>
      <dgm:spPr/>
      <dgm:t>
        <a:bodyPr anchor="ctr" anchorCtr="0"/>
        <a:lstStyle/>
        <a:p>
          <a:r>
            <a:rPr lang="en-US" sz="3200" dirty="0">
              <a:latin typeface="Arial" panose="020B0604020202020204" pitchFamily="34" charset="0"/>
              <a:cs typeface="Arial" panose="020B0604020202020204" pitchFamily="34" charset="0"/>
            </a:rPr>
            <a:t>From Excel </a:t>
          </a:r>
          <a:r>
            <a:rPr lang="en-US" sz="3200" dirty="0" err="1">
              <a:latin typeface="Arial" panose="020B0604020202020204" pitchFamily="34" charset="0"/>
              <a:cs typeface="Arial" panose="020B0604020202020204" pitchFamily="34" charset="0"/>
            </a:rPr>
            <a:t>csvs</a:t>
          </a:r>
          <a:endParaRPr lang="en-US" sz="3200" dirty="0">
            <a:latin typeface="Arial" panose="020B0604020202020204" pitchFamily="34" charset="0"/>
            <a:cs typeface="Arial" panose="020B0604020202020204" pitchFamily="34" charset="0"/>
          </a:endParaRPr>
        </a:p>
      </dgm:t>
    </dgm:pt>
    <dgm:pt modelId="{DDC28B9E-F979-E648-A0AE-624F88C40A73}" type="sibTrans" cxnId="{57A388FF-E62A-B24A-A234-0FC344A6CE47}">
      <dgm:prSet/>
      <dgm:spPr/>
      <dgm:t>
        <a:bodyPr/>
        <a:lstStyle/>
        <a:p>
          <a:endParaRPr lang="en-US"/>
        </a:p>
      </dgm:t>
    </dgm:pt>
    <dgm:pt modelId="{255D2192-5762-F44E-9391-923F5F58C13A}" type="parTrans" cxnId="{57A388FF-E62A-B24A-A234-0FC344A6CE47}">
      <dgm:prSet/>
      <dgm:spPr/>
      <dgm:t>
        <a:bodyPr/>
        <a:lstStyle/>
        <a:p>
          <a:endParaRPr lang="en-US"/>
        </a:p>
      </dgm:t>
    </dgm:pt>
    <dgm:pt modelId="{62BB55FD-3CFF-4EEF-89F1-A15E27069B1C}">
      <dgm:prSet phldrT="[Text]" custT="1"/>
      <dgm:spPr/>
      <dgm:t>
        <a:bodyPr/>
        <a:lstStyle/>
        <a:p>
          <a:r>
            <a:rPr lang="en-US" sz="3200" dirty="0">
              <a:latin typeface="Arial" panose="020B0604020202020204" pitchFamily="34" charset="0"/>
              <a:cs typeface="Arial" panose="020B0604020202020204" pitchFamily="34" charset="0"/>
            </a:rPr>
            <a:t>Figure initial patterns/relations/trends</a:t>
          </a:r>
        </a:p>
      </dgm:t>
    </dgm:pt>
    <dgm:pt modelId="{3E85C3F8-FC18-4C8C-95C0-DD89303E23FC}" type="parTrans" cxnId="{A1D38C94-8161-4610-81C0-5E095675D2C4}">
      <dgm:prSet/>
      <dgm:spPr/>
      <dgm:t>
        <a:bodyPr/>
        <a:lstStyle/>
        <a:p>
          <a:endParaRPr lang="en-US"/>
        </a:p>
      </dgm:t>
    </dgm:pt>
    <dgm:pt modelId="{2F9E4C22-0089-4669-85AA-4C0EE7BBBAE7}" type="sibTrans" cxnId="{A1D38C94-8161-4610-81C0-5E095675D2C4}">
      <dgm:prSet/>
      <dgm:spPr/>
      <dgm:t>
        <a:bodyPr/>
        <a:lstStyle/>
        <a:p>
          <a:endParaRPr lang="en-US"/>
        </a:p>
      </dgm:t>
    </dgm:pt>
    <dgm:pt modelId="{8FBCFEF2-D6E3-492B-B46B-5BCA56E7DD1E}">
      <dgm:prSet phldrT="[Text]" custT="1"/>
      <dgm:spPr/>
      <dgm:t>
        <a:bodyPr/>
        <a:lstStyle/>
        <a:p>
          <a:r>
            <a:rPr lang="en-US" sz="3200" dirty="0">
              <a:latin typeface="Arial" panose="020B0604020202020204" pitchFamily="34" charset="0"/>
              <a:cs typeface="Arial" panose="020B0604020202020204" pitchFamily="34" charset="0"/>
            </a:rPr>
            <a:t>Exploring averages/models in Excel</a:t>
          </a:r>
        </a:p>
      </dgm:t>
    </dgm:pt>
    <dgm:pt modelId="{DABC053D-FDB1-4D7A-83DD-0FC4398C203C}" type="parTrans" cxnId="{83703B46-CE64-4868-90AD-3ED0BA38E215}">
      <dgm:prSet/>
      <dgm:spPr/>
      <dgm:t>
        <a:bodyPr/>
        <a:lstStyle/>
        <a:p>
          <a:endParaRPr lang="en-US"/>
        </a:p>
      </dgm:t>
    </dgm:pt>
    <dgm:pt modelId="{B8C67194-F759-441C-A4B1-59A8CF4479AF}" type="sibTrans" cxnId="{83703B46-CE64-4868-90AD-3ED0BA38E215}">
      <dgm:prSet/>
      <dgm:spPr/>
      <dgm:t>
        <a:bodyPr/>
        <a:lstStyle/>
        <a:p>
          <a:endParaRPr lang="en-US"/>
        </a:p>
      </dgm:t>
    </dgm:pt>
    <dgm:pt modelId="{F3B28E18-F305-CA4E-A609-EDCC8D15FA29}" type="pres">
      <dgm:prSet presAssocID="{89DE7FE0-1E15-BF46-9B8E-D93B3BC27A94}" presName="linearFlow" presStyleCnt="0">
        <dgm:presLayoutVars>
          <dgm:dir/>
          <dgm:animLvl val="lvl"/>
          <dgm:resizeHandles val="exact"/>
        </dgm:presLayoutVars>
      </dgm:prSet>
      <dgm:spPr/>
    </dgm:pt>
    <dgm:pt modelId="{9103CCC4-D80C-994C-8CC9-60BDFD1A67CF}" type="pres">
      <dgm:prSet presAssocID="{D3F160AF-3524-2D4F-91ED-83FB2BA9DA8F}" presName="composite" presStyleCnt="0"/>
      <dgm:spPr/>
    </dgm:pt>
    <dgm:pt modelId="{91758BDD-87C3-CA47-9308-E3EF5FCE68D2}" type="pres">
      <dgm:prSet presAssocID="{D3F160AF-3524-2D4F-91ED-83FB2BA9DA8F}" presName="parentText" presStyleLbl="alignNode1" presStyleIdx="0" presStyleCnt="3" custScaleX="115428">
        <dgm:presLayoutVars>
          <dgm:chMax val="1"/>
          <dgm:bulletEnabled val="1"/>
        </dgm:presLayoutVars>
      </dgm:prSet>
      <dgm:spPr/>
    </dgm:pt>
    <dgm:pt modelId="{15A052F2-1721-AB4D-A07F-500B21FAB00A}" type="pres">
      <dgm:prSet presAssocID="{D3F160AF-3524-2D4F-91ED-83FB2BA9DA8F}" presName="descendantText" presStyleLbl="alignAcc1" presStyleIdx="0" presStyleCnt="3" custScaleX="96389" custLinFactNeighborX="297">
        <dgm:presLayoutVars>
          <dgm:bulletEnabled val="1"/>
        </dgm:presLayoutVars>
      </dgm:prSet>
      <dgm:spPr/>
    </dgm:pt>
    <dgm:pt modelId="{45156693-CD2F-F045-B3FD-0CCCF7AFEB43}" type="pres">
      <dgm:prSet presAssocID="{ED25798F-2DD3-D542-A52E-B6A36B80E83E}" presName="sp" presStyleCnt="0"/>
      <dgm:spPr/>
    </dgm:pt>
    <dgm:pt modelId="{A8E8E5DF-BB65-DE41-AE95-0C35EC059511}" type="pres">
      <dgm:prSet presAssocID="{98FEF093-7BD7-154B-933F-BDDC4655B614}" presName="composite" presStyleCnt="0"/>
      <dgm:spPr/>
    </dgm:pt>
    <dgm:pt modelId="{13CF8B6B-0153-D14F-9375-DB1048261C75}" type="pres">
      <dgm:prSet presAssocID="{98FEF093-7BD7-154B-933F-BDDC4655B614}" presName="parentText" presStyleLbl="alignNode1" presStyleIdx="1" presStyleCnt="3" custScaleX="115941">
        <dgm:presLayoutVars>
          <dgm:chMax val="1"/>
          <dgm:bulletEnabled val="1"/>
        </dgm:presLayoutVars>
      </dgm:prSet>
      <dgm:spPr/>
    </dgm:pt>
    <dgm:pt modelId="{9E02F898-CA8A-604D-9DC4-81C07A32013C}" type="pres">
      <dgm:prSet presAssocID="{98FEF093-7BD7-154B-933F-BDDC4655B614}" presName="descendantText" presStyleLbl="alignAcc1" presStyleIdx="1" presStyleCnt="3" custScaleX="96166" custLinFactNeighborX="297">
        <dgm:presLayoutVars>
          <dgm:bulletEnabled val="1"/>
        </dgm:presLayoutVars>
      </dgm:prSet>
      <dgm:spPr/>
    </dgm:pt>
    <dgm:pt modelId="{471B5D21-1041-A547-A997-F3B74767EAB0}" type="pres">
      <dgm:prSet presAssocID="{CB6E7D44-7787-304A-98EB-EC872B6A8FA1}" presName="sp" presStyleCnt="0"/>
      <dgm:spPr/>
    </dgm:pt>
    <dgm:pt modelId="{3DA76E2A-EC18-4A45-AC8B-F9C8480468D6}" type="pres">
      <dgm:prSet presAssocID="{263DA917-E477-4F4A-BF14-93AD591A5FD3}" presName="composite" presStyleCnt="0"/>
      <dgm:spPr/>
    </dgm:pt>
    <dgm:pt modelId="{DDD5CAE5-CA43-4C4E-AA47-B49294EEB2D5}" type="pres">
      <dgm:prSet presAssocID="{263DA917-E477-4F4A-BF14-93AD591A5FD3}" presName="parentText" presStyleLbl="alignNode1" presStyleIdx="2" presStyleCnt="3" custScaleX="115941">
        <dgm:presLayoutVars>
          <dgm:chMax val="1"/>
          <dgm:bulletEnabled val="1"/>
        </dgm:presLayoutVars>
      </dgm:prSet>
      <dgm:spPr/>
    </dgm:pt>
    <dgm:pt modelId="{46F6A35A-F065-574F-A672-AC64D4A93F55}" type="pres">
      <dgm:prSet presAssocID="{263DA917-E477-4F4A-BF14-93AD591A5FD3}" presName="descendantText" presStyleLbl="alignAcc1" presStyleIdx="2" presStyleCnt="3" custScaleX="96166" custLinFactNeighborX="297">
        <dgm:presLayoutVars>
          <dgm:bulletEnabled val="1"/>
        </dgm:presLayoutVars>
      </dgm:prSet>
      <dgm:spPr/>
    </dgm:pt>
  </dgm:ptLst>
  <dgm:cxnLst>
    <dgm:cxn modelId="{4F6E6506-C0DF-9E4B-A5A7-62252099B645}" srcId="{263DA917-E477-4F4A-BF14-93AD591A5FD3}" destId="{4D57851C-55DB-4646-9352-B46E7E8050D9}" srcOrd="2" destOrd="0" parTransId="{B9806477-5FC4-E048-BA22-BB9084D730CB}" sibTransId="{2B764139-26C2-0049-AA4F-FF05B7F4F6F6}"/>
    <dgm:cxn modelId="{6E20070E-A731-984F-936C-06EDA6FCB5AA}" type="presOf" srcId="{98FEF093-7BD7-154B-933F-BDDC4655B614}" destId="{13CF8B6B-0153-D14F-9375-DB1048261C75}" srcOrd="0" destOrd="0" presId="urn:microsoft.com/office/officeart/2005/8/layout/chevron2"/>
    <dgm:cxn modelId="{0DF3481F-C271-6D49-BC29-BE2610924B0E}" type="presOf" srcId="{263DA917-E477-4F4A-BF14-93AD591A5FD3}" destId="{DDD5CAE5-CA43-4C4E-AA47-B49294EEB2D5}" srcOrd="0" destOrd="0" presId="urn:microsoft.com/office/officeart/2005/8/layout/chevron2"/>
    <dgm:cxn modelId="{2BBB5031-EB99-C047-BC74-E874CFAF11CD}" srcId="{263DA917-E477-4F4A-BF14-93AD591A5FD3}" destId="{707A7114-2100-ED4D-942A-AD61071355EE}" srcOrd="1" destOrd="0" parTransId="{6E7EFFB9-7F8F-FF4A-B016-B0FC338B3961}" sibTransId="{90668EA5-DC53-8141-AA66-04617B0B9564}"/>
    <dgm:cxn modelId="{DE5C8B39-7115-BF4B-B01D-6F808A4477D9}" type="presOf" srcId="{4D57851C-55DB-4646-9352-B46E7E8050D9}" destId="{46F6A35A-F065-574F-A672-AC64D4A93F55}" srcOrd="0" destOrd="2" presId="urn:microsoft.com/office/officeart/2005/8/layout/chevron2"/>
    <dgm:cxn modelId="{BA98B142-1DAA-E148-ACD1-3729711B4BA6}" type="presOf" srcId="{514562F1-BE79-6C4D-91B6-F710FF4441F6}" destId="{9E02F898-CA8A-604D-9DC4-81C07A32013C}" srcOrd="0" destOrd="0" presId="urn:microsoft.com/office/officeart/2005/8/layout/chevron2"/>
    <dgm:cxn modelId="{83703B46-CE64-4868-90AD-3ED0BA38E215}" srcId="{98FEF093-7BD7-154B-933F-BDDC4655B614}" destId="{8FBCFEF2-D6E3-492B-B46B-5BCA56E7DD1E}" srcOrd="2" destOrd="0" parTransId="{DABC053D-FDB1-4D7A-83DD-0FC4398C203C}" sibTransId="{B8C67194-F759-441C-A4B1-59A8CF4479AF}"/>
    <dgm:cxn modelId="{9B9B8271-9009-40A4-96D6-B6D5F7F1689F}" type="presOf" srcId="{8FBCFEF2-D6E3-492B-B46B-5BCA56E7DD1E}" destId="{9E02F898-CA8A-604D-9DC4-81C07A32013C}" srcOrd="0" destOrd="2" presId="urn:microsoft.com/office/officeart/2005/8/layout/chevron2"/>
    <dgm:cxn modelId="{57713677-823E-DF4F-8FEC-30A958C7B0D8}" type="presOf" srcId="{89DE7FE0-1E15-BF46-9B8E-D93B3BC27A94}" destId="{F3B28E18-F305-CA4E-A609-EDCC8D15FA29}" srcOrd="0" destOrd="0" presId="urn:microsoft.com/office/officeart/2005/8/layout/chevron2"/>
    <dgm:cxn modelId="{6785B677-A03C-1B45-9E48-773FFD42198B}" srcId="{89DE7FE0-1E15-BF46-9B8E-D93B3BC27A94}" destId="{263DA917-E477-4F4A-BF14-93AD591A5FD3}" srcOrd="2" destOrd="0" parTransId="{353A76DC-83D1-0442-8641-B0D7F57C250C}" sibTransId="{777F92C4-0728-9B40-BE56-B04CE5B35F88}"/>
    <dgm:cxn modelId="{A1D38C94-8161-4610-81C0-5E095675D2C4}" srcId="{98FEF093-7BD7-154B-933F-BDDC4655B614}" destId="{62BB55FD-3CFF-4EEF-89F1-A15E27069B1C}" srcOrd="1" destOrd="0" parTransId="{3E85C3F8-FC18-4C8C-95C0-DD89303E23FC}" sibTransId="{2F9E4C22-0089-4669-85AA-4C0EE7BBBAE7}"/>
    <dgm:cxn modelId="{42FAA1A7-62CD-3342-9C93-572814744FD5}" type="presOf" srcId="{65760BD8-580C-8F47-9A23-996F4C0EBC5D}" destId="{15A052F2-1721-AB4D-A07F-500B21FAB00A}" srcOrd="0" destOrd="1" presId="urn:microsoft.com/office/officeart/2005/8/layout/chevron2"/>
    <dgm:cxn modelId="{4D6E28B7-9A07-154D-9B9B-B7984C85F9EF}" srcId="{98FEF093-7BD7-154B-933F-BDDC4655B614}" destId="{514562F1-BE79-6C4D-91B6-F710FF4441F6}" srcOrd="0" destOrd="0" parTransId="{66187BB8-EF42-CD44-B720-FCCE89CB2B23}" sibTransId="{7E8EBF78-1F4A-B747-84F5-0422FF9243EB}"/>
    <dgm:cxn modelId="{9DCE54BA-667B-2E4C-B97C-5F889B44A152}" srcId="{89DE7FE0-1E15-BF46-9B8E-D93B3BC27A94}" destId="{D3F160AF-3524-2D4F-91ED-83FB2BA9DA8F}" srcOrd="0" destOrd="0" parTransId="{01B26431-458E-D24E-8B30-1AA483D12A64}" sibTransId="{ED25798F-2DD3-D542-A52E-B6A36B80E83E}"/>
    <dgm:cxn modelId="{855227BE-5131-4040-87AB-23DECCE3B3E7}" srcId="{D3F160AF-3524-2D4F-91ED-83FB2BA9DA8F}" destId="{5AEE49C3-2B5E-B94C-B2B8-5EA45B9D049C}" srcOrd="0" destOrd="0" parTransId="{3ADE0267-E7F6-684C-869C-C2EE8BDD6976}" sibTransId="{1E7C609D-8102-6C47-99F8-F074CABA29BD}"/>
    <dgm:cxn modelId="{0948BBC5-E0E4-EE4F-9D05-2EFC1439DDC4}" type="presOf" srcId="{D3F160AF-3524-2D4F-91ED-83FB2BA9DA8F}" destId="{91758BDD-87C3-CA47-9308-E3EF5FCE68D2}" srcOrd="0" destOrd="0" presId="urn:microsoft.com/office/officeart/2005/8/layout/chevron2"/>
    <dgm:cxn modelId="{F6CE39CF-8B0D-364F-BCAF-DE2AB126F269}" type="presOf" srcId="{2CABD736-904B-E04F-BA4A-3B847AB4CB9F}" destId="{46F6A35A-F065-574F-A672-AC64D4A93F55}" srcOrd="0" destOrd="0" presId="urn:microsoft.com/office/officeart/2005/8/layout/chevron2"/>
    <dgm:cxn modelId="{D4C2F5D0-5C1F-442D-9662-4638F1F4BC70}" type="presOf" srcId="{62BB55FD-3CFF-4EEF-89F1-A15E27069B1C}" destId="{9E02F898-CA8A-604D-9DC4-81C07A32013C}" srcOrd="0" destOrd="1" presId="urn:microsoft.com/office/officeart/2005/8/layout/chevron2"/>
    <dgm:cxn modelId="{E2EBA3E1-219F-3148-AAE5-913901F2B520}" srcId="{263DA917-E477-4F4A-BF14-93AD591A5FD3}" destId="{2CABD736-904B-E04F-BA4A-3B847AB4CB9F}" srcOrd="0" destOrd="0" parTransId="{B136FC4E-3E03-1F4D-8812-A89371D0E95D}" sibTransId="{BD1080D6-3D3A-B344-81A0-818042F07345}"/>
    <dgm:cxn modelId="{720074E3-CAC4-A94B-826A-C18D65507493}" type="presOf" srcId="{5AEE49C3-2B5E-B94C-B2B8-5EA45B9D049C}" destId="{15A052F2-1721-AB4D-A07F-500B21FAB00A}" srcOrd="0" destOrd="0" presId="urn:microsoft.com/office/officeart/2005/8/layout/chevron2"/>
    <dgm:cxn modelId="{8CD389F2-9A62-B543-90B5-BE8658417A7D}" srcId="{89DE7FE0-1E15-BF46-9B8E-D93B3BC27A94}" destId="{98FEF093-7BD7-154B-933F-BDDC4655B614}" srcOrd="1" destOrd="0" parTransId="{A4A06BC2-45BE-FD4C-90BA-1AB9B24D768A}" sibTransId="{CB6E7D44-7787-304A-98EB-EC872B6A8FA1}"/>
    <dgm:cxn modelId="{F3AD6CF6-95CD-BA41-A73D-270830749957}" type="presOf" srcId="{707A7114-2100-ED4D-942A-AD61071355EE}" destId="{46F6A35A-F065-574F-A672-AC64D4A93F55}" srcOrd="0" destOrd="1" presId="urn:microsoft.com/office/officeart/2005/8/layout/chevron2"/>
    <dgm:cxn modelId="{57A388FF-E62A-B24A-A234-0FC344A6CE47}" srcId="{D3F160AF-3524-2D4F-91ED-83FB2BA9DA8F}" destId="{65760BD8-580C-8F47-9A23-996F4C0EBC5D}" srcOrd="1" destOrd="0" parTransId="{255D2192-5762-F44E-9391-923F5F58C13A}" sibTransId="{DDC28B9E-F979-E648-A0AE-624F88C40A73}"/>
    <dgm:cxn modelId="{77A37F37-3C8D-A840-9419-E3F7EF09C177}" type="presParOf" srcId="{F3B28E18-F305-CA4E-A609-EDCC8D15FA29}" destId="{9103CCC4-D80C-994C-8CC9-60BDFD1A67CF}" srcOrd="0" destOrd="0" presId="urn:microsoft.com/office/officeart/2005/8/layout/chevron2"/>
    <dgm:cxn modelId="{5514071C-4B47-1942-A245-18B688B98C1C}" type="presParOf" srcId="{9103CCC4-D80C-994C-8CC9-60BDFD1A67CF}" destId="{91758BDD-87C3-CA47-9308-E3EF5FCE68D2}" srcOrd="0" destOrd="0" presId="urn:microsoft.com/office/officeart/2005/8/layout/chevron2"/>
    <dgm:cxn modelId="{8CEA2C2F-9B20-7141-90AD-5B74D8D8DFA1}" type="presParOf" srcId="{9103CCC4-D80C-994C-8CC9-60BDFD1A67CF}" destId="{15A052F2-1721-AB4D-A07F-500B21FAB00A}" srcOrd="1" destOrd="0" presId="urn:microsoft.com/office/officeart/2005/8/layout/chevron2"/>
    <dgm:cxn modelId="{A266A8B8-086D-3D41-B334-7A6477AD3392}" type="presParOf" srcId="{F3B28E18-F305-CA4E-A609-EDCC8D15FA29}" destId="{45156693-CD2F-F045-B3FD-0CCCF7AFEB43}" srcOrd="1" destOrd="0" presId="urn:microsoft.com/office/officeart/2005/8/layout/chevron2"/>
    <dgm:cxn modelId="{815BB9F2-DD5B-134B-AEC4-72D7B1C9444F}" type="presParOf" srcId="{F3B28E18-F305-CA4E-A609-EDCC8D15FA29}" destId="{A8E8E5DF-BB65-DE41-AE95-0C35EC059511}" srcOrd="2" destOrd="0" presId="urn:microsoft.com/office/officeart/2005/8/layout/chevron2"/>
    <dgm:cxn modelId="{E9E1EC26-B4EA-064F-94AC-83566695B8A0}" type="presParOf" srcId="{A8E8E5DF-BB65-DE41-AE95-0C35EC059511}" destId="{13CF8B6B-0153-D14F-9375-DB1048261C75}" srcOrd="0" destOrd="0" presId="urn:microsoft.com/office/officeart/2005/8/layout/chevron2"/>
    <dgm:cxn modelId="{20B16317-0A93-DD4F-8555-372DC6B93F9D}" type="presParOf" srcId="{A8E8E5DF-BB65-DE41-AE95-0C35EC059511}" destId="{9E02F898-CA8A-604D-9DC4-81C07A32013C}" srcOrd="1" destOrd="0" presId="urn:microsoft.com/office/officeart/2005/8/layout/chevron2"/>
    <dgm:cxn modelId="{E2246B35-7600-FF48-8A0E-6BCE3096E3CA}" type="presParOf" srcId="{F3B28E18-F305-CA4E-A609-EDCC8D15FA29}" destId="{471B5D21-1041-A547-A997-F3B74767EAB0}" srcOrd="3" destOrd="0" presId="urn:microsoft.com/office/officeart/2005/8/layout/chevron2"/>
    <dgm:cxn modelId="{1A07B3E3-DD16-B349-9040-0DEBABCB7433}" type="presParOf" srcId="{F3B28E18-F305-CA4E-A609-EDCC8D15FA29}" destId="{3DA76E2A-EC18-4A45-AC8B-F9C8480468D6}" srcOrd="4" destOrd="0" presId="urn:microsoft.com/office/officeart/2005/8/layout/chevron2"/>
    <dgm:cxn modelId="{B1524C58-B10F-2A41-8344-68CFB03A11B2}" type="presParOf" srcId="{3DA76E2A-EC18-4A45-AC8B-F9C8480468D6}" destId="{DDD5CAE5-CA43-4C4E-AA47-B49294EEB2D5}" srcOrd="0" destOrd="0" presId="urn:microsoft.com/office/officeart/2005/8/layout/chevron2"/>
    <dgm:cxn modelId="{C2BF2D2D-7E91-DB49-8282-0A88DD8D8833}" type="presParOf" srcId="{3DA76E2A-EC18-4A45-AC8B-F9C8480468D6}" destId="{46F6A35A-F065-574F-A672-AC64D4A93F55}" srcOrd="1" destOrd="0" presId="urn:microsoft.com/office/officeart/2005/8/layout/chevron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58BDD-87C3-CA47-9308-E3EF5FCE68D2}">
      <dsp:nvSpPr>
        <dsp:cNvPr id="0" name=""/>
        <dsp:cNvSpPr/>
      </dsp:nvSpPr>
      <dsp:spPr>
        <a:xfrm rot="5400000">
          <a:off x="-239721" y="252634"/>
          <a:ext cx="2552790" cy="206264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b="1" kern="1200" dirty="0">
              <a:solidFill>
                <a:schemeClr val="tx1"/>
              </a:solidFill>
              <a:latin typeface="Arial" panose="020B0604020202020204" pitchFamily="34" charset="0"/>
              <a:cs typeface="Arial" panose="020B0604020202020204" pitchFamily="34" charset="0"/>
            </a:rPr>
            <a:t>Search</a:t>
          </a:r>
        </a:p>
      </dsp:txBody>
      <dsp:txXfrm rot="-5400000">
        <a:off x="5352" y="1038883"/>
        <a:ext cx="2062644" cy="490146"/>
      </dsp:txXfrm>
    </dsp:sp>
    <dsp:sp modelId="{15A052F2-1721-AB4D-A07F-500B21FAB00A}">
      <dsp:nvSpPr>
        <dsp:cNvPr id="0" name=""/>
        <dsp:cNvSpPr/>
      </dsp:nvSpPr>
      <dsp:spPr>
        <a:xfrm rot="5400000">
          <a:off x="5219177" y="-3127566"/>
          <a:ext cx="1660186" cy="793044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From Google Trends</a:t>
          </a:r>
        </a:p>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From Excel </a:t>
          </a:r>
          <a:r>
            <a:rPr lang="en-US" sz="3200" kern="1200" dirty="0" err="1">
              <a:latin typeface="Arial" panose="020B0604020202020204" pitchFamily="34" charset="0"/>
              <a:cs typeface="Arial" panose="020B0604020202020204" pitchFamily="34" charset="0"/>
            </a:rPr>
            <a:t>csvs</a:t>
          </a:r>
          <a:endParaRPr lang="en-US" sz="3200" kern="1200" dirty="0">
            <a:latin typeface="Arial" panose="020B0604020202020204" pitchFamily="34" charset="0"/>
            <a:cs typeface="Arial" panose="020B0604020202020204" pitchFamily="34" charset="0"/>
          </a:endParaRPr>
        </a:p>
      </dsp:txBody>
      <dsp:txXfrm rot="-5400000">
        <a:off x="2084049" y="88606"/>
        <a:ext cx="7849398" cy="1498098"/>
      </dsp:txXfrm>
    </dsp:sp>
    <dsp:sp modelId="{13CF8B6B-0153-D14F-9375-DB1048261C75}">
      <dsp:nvSpPr>
        <dsp:cNvPr id="0" name=""/>
        <dsp:cNvSpPr/>
      </dsp:nvSpPr>
      <dsp:spPr>
        <a:xfrm rot="5400000">
          <a:off x="-235138" y="2613483"/>
          <a:ext cx="2552790" cy="207181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b="1" kern="1200" dirty="0">
              <a:solidFill>
                <a:schemeClr val="tx1"/>
              </a:solidFill>
              <a:latin typeface="Arial" panose="020B0604020202020204" pitchFamily="34" charset="0"/>
              <a:cs typeface="Arial" panose="020B0604020202020204" pitchFamily="34" charset="0"/>
            </a:rPr>
            <a:t>Explore</a:t>
          </a:r>
        </a:p>
      </dsp:txBody>
      <dsp:txXfrm rot="-5400000">
        <a:off x="5352" y="3408900"/>
        <a:ext cx="2071811" cy="480979"/>
      </dsp:txXfrm>
    </dsp:sp>
    <dsp:sp modelId="{9E02F898-CA8A-604D-9DC4-81C07A32013C}">
      <dsp:nvSpPr>
        <dsp:cNvPr id="0" name=""/>
        <dsp:cNvSpPr/>
      </dsp:nvSpPr>
      <dsp:spPr>
        <a:xfrm rot="5400000">
          <a:off x="5228787" y="-753396"/>
          <a:ext cx="1659313" cy="791209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Exploratory analysis in R</a:t>
          </a:r>
        </a:p>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Figure initial patterns/relations/trends</a:t>
          </a:r>
        </a:p>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Exploring averages/models in Excel</a:t>
          </a:r>
        </a:p>
      </dsp:txBody>
      <dsp:txXfrm rot="-5400000">
        <a:off x="2102397" y="2453995"/>
        <a:ext cx="7831094" cy="1497311"/>
      </dsp:txXfrm>
    </dsp:sp>
    <dsp:sp modelId="{DDD5CAE5-CA43-4C4E-AA47-B49294EEB2D5}">
      <dsp:nvSpPr>
        <dsp:cNvPr id="0" name=""/>
        <dsp:cNvSpPr/>
      </dsp:nvSpPr>
      <dsp:spPr>
        <a:xfrm rot="5400000">
          <a:off x="-235138" y="4978916"/>
          <a:ext cx="2552790" cy="207181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b="1" kern="1200" dirty="0">
              <a:solidFill>
                <a:schemeClr val="tx1"/>
              </a:solidFill>
              <a:latin typeface="Arial" panose="020B0604020202020204" pitchFamily="34" charset="0"/>
              <a:cs typeface="Arial" panose="020B0604020202020204" pitchFamily="34" charset="0"/>
            </a:rPr>
            <a:t>Create</a:t>
          </a:r>
        </a:p>
      </dsp:txBody>
      <dsp:txXfrm rot="-5400000">
        <a:off x="5352" y="5774333"/>
        <a:ext cx="2071811" cy="480979"/>
      </dsp:txXfrm>
    </dsp:sp>
    <dsp:sp modelId="{46F6A35A-F065-574F-A672-AC64D4A93F55}">
      <dsp:nvSpPr>
        <dsp:cNvPr id="0" name=""/>
        <dsp:cNvSpPr/>
      </dsp:nvSpPr>
      <dsp:spPr>
        <a:xfrm rot="5400000">
          <a:off x="5228787" y="1612036"/>
          <a:ext cx="1659313" cy="791209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Subset and manipulate data</a:t>
          </a:r>
        </a:p>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Formulate graphs</a:t>
          </a:r>
        </a:p>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Analyze outcomes</a:t>
          </a:r>
        </a:p>
      </dsp:txBody>
      <dsp:txXfrm rot="-5400000">
        <a:off x="2102397" y="4819428"/>
        <a:ext cx="7831094" cy="149731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3" name="Rectangle 3"/>
          <p:cNvSpPr>
            <a:spLocks noGrp="1"/>
          </p:cNvSpPr>
          <p:nvPr>
            <p:ph type="dt" sz="quarter"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4" name="Rectangle 4"/>
          <p:cNvSpPr>
            <a:spLocks noGrp="1"/>
          </p:cNvSpPr>
          <p:nvPr>
            <p:ph type="ftr" sz="quarter" idx="2"/>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5" name="Rectangle 5"/>
          <p:cNvSpPr>
            <a:spLocks noGrp="1"/>
          </p:cNvSpPr>
          <p:nvPr>
            <p:ph type="sldNum" sz="quarter" idx="3"/>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59C928A8-94A8-2A48-A95B-59FC5A7B49CA}" type="slidenum">
              <a:rPr lang="en-US"/>
              <a:pPr>
                <a:defRPr/>
              </a:pPr>
              <a:t>‹#›</a:t>
            </a:fld>
            <a:endParaRPr lang="en-US"/>
          </a:p>
        </p:txBody>
      </p:sp>
    </p:spTree>
    <p:extLst>
      <p:ext uri="{BB962C8B-B14F-4D97-AF65-F5344CB8AC3E}">
        <p14:creationId xmlns:p14="http://schemas.microsoft.com/office/powerpoint/2010/main" val="71667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5" name="Rectangle 3"/>
          <p:cNvSpPr>
            <a:spLocks noGrp="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2143125" y="685800"/>
            <a:ext cx="2571750" cy="3429000"/>
          </a:xfrm>
          <a:prstGeom prst="rect">
            <a:avLst/>
          </a:prstGeom>
          <a:noFill/>
          <a:ln w="9525">
            <a:solidFill>
              <a:srgbClr val="000000"/>
            </a:solidFill>
            <a:miter lim="800000"/>
            <a:headEnd/>
            <a:tailEnd/>
          </a:ln>
        </p:spPr>
      </p:sp>
      <p:sp>
        <p:nvSpPr>
          <p:cNvPr id="3077" name="Rectangle 5"/>
          <p:cNvSpPr>
            <a:spLocks noGrp="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9" name="Rectangle 7"/>
          <p:cNvSpPr>
            <a:spLocks noGrp="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D3678BC9-219F-414B-BB8F-04065DA079CD}" type="slidenum">
              <a:rPr lang="en-US"/>
              <a:pPr>
                <a:defRPr/>
              </a:pPr>
              <a:t>‹#›</a:t>
            </a:fld>
            <a:endParaRPr lang="en-US"/>
          </a:p>
        </p:txBody>
      </p:sp>
    </p:spTree>
    <p:extLst>
      <p:ext uri="{BB962C8B-B14F-4D97-AF65-F5344CB8AC3E}">
        <p14:creationId xmlns:p14="http://schemas.microsoft.com/office/powerpoint/2010/main" val="632651624"/>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855" kern="1200">
        <a:solidFill>
          <a:schemeClr val="tx1"/>
        </a:solidFill>
        <a:latin typeface="Times" pitchFamily="-109" charset="0"/>
        <a:ea typeface="ＭＳ Ｐゴシック" pitchFamily="-106" charset="-128"/>
        <a:cs typeface="ＭＳ Ｐゴシック" pitchFamily="-106" charset="-128"/>
      </a:defRPr>
    </a:lvl1pPr>
    <a:lvl2pPr marL="403963"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2pPr>
    <a:lvl3pPr marL="809332"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3pPr>
    <a:lvl4pPr marL="121470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4pPr>
    <a:lvl5pPr marL="162007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5pPr>
    <a:lvl6pPr marL="2026360" algn="l" defTabSz="405274" rtl="0" eaLnBrk="1" latinLnBrk="0" hangingPunct="1">
      <a:defRPr sz="855" kern="1200">
        <a:solidFill>
          <a:schemeClr val="tx1"/>
        </a:solidFill>
        <a:latin typeface="+mn-lt"/>
        <a:ea typeface="+mn-ea"/>
        <a:cs typeface="+mn-cs"/>
      </a:defRPr>
    </a:lvl6pPr>
    <a:lvl7pPr marL="2431633" algn="l" defTabSz="405274" rtl="0" eaLnBrk="1" latinLnBrk="0" hangingPunct="1">
      <a:defRPr sz="855" kern="1200">
        <a:solidFill>
          <a:schemeClr val="tx1"/>
        </a:solidFill>
        <a:latin typeface="+mn-lt"/>
        <a:ea typeface="+mn-ea"/>
        <a:cs typeface="+mn-cs"/>
      </a:defRPr>
    </a:lvl7pPr>
    <a:lvl8pPr marL="2836907" algn="l" defTabSz="405274" rtl="0" eaLnBrk="1" latinLnBrk="0" hangingPunct="1">
      <a:defRPr sz="855" kern="1200">
        <a:solidFill>
          <a:schemeClr val="tx1"/>
        </a:solidFill>
        <a:latin typeface="+mn-lt"/>
        <a:ea typeface="+mn-ea"/>
        <a:cs typeface="+mn-cs"/>
      </a:defRPr>
    </a:lvl8pPr>
    <a:lvl9pPr marL="3242177" algn="l" defTabSz="405274" rtl="0" eaLnBrk="1" latinLnBrk="0" hangingPunct="1">
      <a:defRPr sz="8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p:cNvSpPr>
          <p:nvPr>
            <p:ph type="sldNum" sz="quarter" idx="5"/>
          </p:nvPr>
        </p:nvSpPr>
        <p:spPr>
          <a:noFill/>
        </p:spPr>
        <p:txBody>
          <a:bodyPr/>
          <a:lstStyle/>
          <a:p>
            <a:fld id="{66CA9B51-183E-EC40-A453-55496E4F77E4}" type="slidenum">
              <a:rPr lang="en-US">
                <a:latin typeface="Times" pitchFamily="-108" charset="0"/>
                <a:ea typeface="ヒラギノ明朝 ProN W3" pitchFamily="-108" charset="-128"/>
                <a:cs typeface="ヒラギノ明朝 ProN W3" pitchFamily="-108" charset="-128"/>
                <a:sym typeface="Times" pitchFamily="-108" charset="0"/>
              </a:rPr>
              <a:pPr/>
              <a:t>1</a:t>
            </a:fld>
            <a:endParaRPr lang="en-US">
              <a:latin typeface="Times" pitchFamily="-108" charset="0"/>
              <a:ea typeface="ヒラギノ明朝 ProN W3" pitchFamily="-108" charset="-128"/>
              <a:cs typeface="ヒラギノ明朝 ProN W3" pitchFamily="-108" charset="-128"/>
              <a:sym typeface="Times" pitchFamily="-108" charset="0"/>
            </a:endParaRPr>
          </a:p>
        </p:txBody>
      </p:sp>
      <p:sp>
        <p:nvSpPr>
          <p:cNvPr id="16387" name="Rectangle 2"/>
          <p:cNvSpPr>
            <a:spLocks noGrp="1" noRot="1" noChangeAspect="1" noChangeArrowheads="1" noTextEdit="1"/>
          </p:cNvSpPr>
          <p:nvPr>
            <p:ph type="sldImg"/>
          </p:nvPr>
        </p:nvSpPr>
        <p:spPr>
          <a:xfrm>
            <a:off x="2143125" y="685800"/>
            <a:ext cx="2571750" cy="3429000"/>
          </a:xfrm>
          <a:ln/>
        </p:spPr>
      </p:sp>
      <p:sp>
        <p:nvSpPr>
          <p:cNvPr id="16388" name="Rectangle 3"/>
          <p:cNvSpPr>
            <a:spLocks noGrp="1"/>
          </p:cNvSpPr>
          <p:nvPr>
            <p:ph type="body" idx="1"/>
          </p:nvPr>
        </p:nvSpPr>
        <p:spPr>
          <a:noFill/>
          <a:ln w="9525"/>
        </p:spPr>
        <p:txBody>
          <a:bodyPr/>
          <a:lstStyle/>
          <a:p>
            <a:pPr eaLnBrk="1" hangingPunct="1"/>
            <a:endParaRPr lang="en-US" dirty="0">
              <a:latin typeface="Times" pitchFamily="-108" charset="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3046542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45871" y="12952842"/>
            <a:ext cx="26580432" cy="8938576"/>
          </a:xfrm>
        </p:spPr>
        <p:txBody>
          <a:bodyPr/>
          <a:lstStyle/>
          <a:p>
            <a:r>
              <a:rPr lang="en-US"/>
              <a:t>Click to edit Master title style</a:t>
            </a:r>
          </a:p>
        </p:txBody>
      </p:sp>
      <p:sp>
        <p:nvSpPr>
          <p:cNvPr id="3" name="Subtitle 2"/>
          <p:cNvSpPr>
            <a:spLocks noGrp="1"/>
          </p:cNvSpPr>
          <p:nvPr>
            <p:ph type="subTitle" idx="1"/>
          </p:nvPr>
        </p:nvSpPr>
        <p:spPr>
          <a:xfrm>
            <a:off x="4690605" y="23628807"/>
            <a:ext cx="21890964" cy="10655283"/>
          </a:xfrm>
        </p:spPr>
        <p:txBody>
          <a:bodyPr/>
          <a:lstStyle>
            <a:lvl1pPr marL="0" indent="0" algn="ctr">
              <a:buNone/>
              <a:defRPr/>
            </a:lvl1pPr>
            <a:lvl2pPr marL="210828" indent="0" algn="ctr">
              <a:buNone/>
              <a:defRPr/>
            </a:lvl2pPr>
            <a:lvl3pPr marL="421650" indent="0" algn="ctr">
              <a:buNone/>
              <a:defRPr/>
            </a:lvl3pPr>
            <a:lvl4pPr marL="632472" indent="0" algn="ctr">
              <a:buNone/>
              <a:defRPr/>
            </a:lvl4pPr>
            <a:lvl5pPr marL="843300" indent="0" algn="ctr">
              <a:buNone/>
              <a:defRPr/>
            </a:lvl5pPr>
            <a:lvl6pPr marL="1054122" indent="0" algn="ctr">
              <a:buNone/>
              <a:defRPr/>
            </a:lvl6pPr>
            <a:lvl7pPr marL="1264944" indent="0" algn="ctr">
              <a:buNone/>
              <a:defRPr/>
            </a:lvl7pPr>
            <a:lvl8pPr marL="1475772" indent="0" algn="ctr">
              <a:buNone/>
              <a:defRPr/>
            </a:lvl8pPr>
            <a:lvl9pPr marL="1686594"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C847D7F8-CF16-524C-B19E-A1C462196890}"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76AF9771-F4CB-2E4A-9304-F683B3CEADAA}"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282328" y="2318246"/>
            <a:ext cx="6645107" cy="3937903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344734" y="2318246"/>
            <a:ext cx="19829005" cy="393790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46EAA9F4-E053-F742-B9BE-49F859069ACC}"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366A9D65-B9FD-DC44-8EDC-1126D92566FF}"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70286" y="26795061"/>
            <a:ext cx="26581567" cy="8280162"/>
          </a:xfrm>
        </p:spPr>
        <p:txBody>
          <a:bodyPr anchor="t"/>
          <a:lstStyle>
            <a:lvl1pPr algn="l">
              <a:defRPr sz="1875" b="1" cap="all"/>
            </a:lvl1pPr>
          </a:lstStyle>
          <a:p>
            <a:r>
              <a:rPr lang="en-US"/>
              <a:t>Click to edit Master title style</a:t>
            </a:r>
          </a:p>
        </p:txBody>
      </p:sp>
      <p:sp>
        <p:nvSpPr>
          <p:cNvPr id="3" name="Text Placeholder 2"/>
          <p:cNvSpPr>
            <a:spLocks noGrp="1"/>
          </p:cNvSpPr>
          <p:nvPr>
            <p:ph type="body" idx="1"/>
          </p:nvPr>
        </p:nvSpPr>
        <p:spPr>
          <a:xfrm>
            <a:off x="2470286" y="17673772"/>
            <a:ext cx="26581567" cy="9121282"/>
          </a:xfrm>
        </p:spPr>
        <p:txBody>
          <a:bodyPr anchor="b"/>
          <a:lstStyle>
            <a:lvl1pPr marL="0" indent="0">
              <a:buNone/>
              <a:defRPr sz="986"/>
            </a:lvl1pPr>
            <a:lvl2pPr marL="210828" indent="0">
              <a:buNone/>
              <a:defRPr sz="690"/>
            </a:lvl2pPr>
            <a:lvl3pPr marL="421650" indent="0">
              <a:buNone/>
              <a:defRPr sz="690"/>
            </a:lvl3pPr>
            <a:lvl4pPr marL="632472" indent="0">
              <a:buNone/>
              <a:defRPr sz="690"/>
            </a:lvl4pPr>
            <a:lvl5pPr marL="843300" indent="0">
              <a:buNone/>
              <a:defRPr sz="690"/>
            </a:lvl5pPr>
            <a:lvl6pPr marL="1054122" indent="0">
              <a:buNone/>
              <a:defRPr sz="690"/>
            </a:lvl6pPr>
            <a:lvl7pPr marL="1264944" indent="0">
              <a:buNone/>
              <a:defRPr sz="690"/>
            </a:lvl7pPr>
            <a:lvl8pPr marL="1475772" indent="0">
              <a:buNone/>
              <a:defRPr sz="690"/>
            </a:lvl8pPr>
            <a:lvl9pPr marL="1686594" indent="0">
              <a:buNone/>
              <a:defRPr sz="69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13F42C09-D331-5447-99D9-FC52884E53C5}"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44734"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690379"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F655B4E9-5A3D-2C42-89D7-43595D78565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63161" y="1670164"/>
            <a:ext cx="28145853" cy="694954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63155" y="9333289"/>
            <a:ext cx="13817304"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4" name="Content Placeholder 3"/>
          <p:cNvSpPr>
            <a:spLocks noGrp="1"/>
          </p:cNvSpPr>
          <p:nvPr>
            <p:ph sz="half" idx="2"/>
          </p:nvPr>
        </p:nvSpPr>
        <p:spPr>
          <a:xfrm>
            <a:off x="1563155" y="13223444"/>
            <a:ext cx="13817304"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886056" y="9333289"/>
            <a:ext cx="13822958"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6" name="Content Placeholder 5"/>
          <p:cNvSpPr>
            <a:spLocks noGrp="1"/>
          </p:cNvSpPr>
          <p:nvPr>
            <p:ph sz="quarter" idx="4"/>
          </p:nvPr>
        </p:nvSpPr>
        <p:spPr>
          <a:xfrm>
            <a:off x="15886056" y="13223444"/>
            <a:ext cx="13822958"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A543432A-DB59-9948-8BD7-E47EB9063E30}"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6ED06890-576C-8A41-94E5-916EB52C5BF6}"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2F3BA44-EC06-8048-8614-F1DB729CD287}"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3152" y="1659833"/>
            <a:ext cx="10288327" cy="7065026"/>
          </a:xfrm>
        </p:spPr>
        <p:txBody>
          <a:bodyPr anchor="b"/>
          <a:lstStyle>
            <a:lvl1pPr algn="l">
              <a:defRPr sz="986" b="1"/>
            </a:lvl1pPr>
          </a:lstStyle>
          <a:p>
            <a:r>
              <a:rPr lang="en-US"/>
              <a:t>Click to edit Master title style</a:t>
            </a:r>
          </a:p>
        </p:txBody>
      </p:sp>
      <p:sp>
        <p:nvSpPr>
          <p:cNvPr id="3" name="Content Placeholder 2"/>
          <p:cNvSpPr>
            <a:spLocks noGrp="1"/>
          </p:cNvSpPr>
          <p:nvPr>
            <p:ph idx="1"/>
          </p:nvPr>
        </p:nvSpPr>
        <p:spPr>
          <a:xfrm>
            <a:off x="12226997" y="1659824"/>
            <a:ext cx="17482008" cy="35587123"/>
          </a:xfrm>
        </p:spPr>
        <p:txBody>
          <a:bodyPr/>
          <a:lstStyle>
            <a:lvl1pPr>
              <a:defRPr sz="1431"/>
            </a:lvl1pPr>
            <a:lvl2pPr>
              <a:defRPr sz="1186"/>
            </a:lvl2pPr>
            <a:lvl3pPr>
              <a:defRPr sz="1186"/>
            </a:lvl3pPr>
            <a:lvl4pPr>
              <a:defRPr sz="986"/>
            </a:lvl4pPr>
            <a:lvl5pPr>
              <a:defRPr sz="986"/>
            </a:lvl5pPr>
            <a:lvl6pPr>
              <a:defRPr sz="986"/>
            </a:lvl6pPr>
            <a:lvl7pPr>
              <a:defRPr sz="986"/>
            </a:lvl7pPr>
            <a:lvl8pPr>
              <a:defRPr sz="986"/>
            </a:lvl8pPr>
            <a:lvl9pPr>
              <a:defRPr sz="9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63152" y="8724851"/>
            <a:ext cx="10288327" cy="28522097"/>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684A0DD3-71D6-CC44-A4A3-8BB92551262E}"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29342" y="29187408"/>
            <a:ext cx="18763526" cy="3447192"/>
          </a:xfrm>
        </p:spPr>
        <p:txBody>
          <a:bodyPr anchor="b"/>
          <a:lstStyle>
            <a:lvl1pPr algn="l">
              <a:defRPr sz="986" b="1"/>
            </a:lvl1pPr>
          </a:lstStyle>
          <a:p>
            <a:r>
              <a:rPr lang="en-US"/>
              <a:t>Click to edit Master title style</a:t>
            </a:r>
          </a:p>
        </p:txBody>
      </p:sp>
      <p:sp>
        <p:nvSpPr>
          <p:cNvPr id="3" name="Picture Placeholder 2"/>
          <p:cNvSpPr>
            <a:spLocks noGrp="1"/>
          </p:cNvSpPr>
          <p:nvPr>
            <p:ph type="pic" idx="1"/>
          </p:nvPr>
        </p:nvSpPr>
        <p:spPr>
          <a:xfrm>
            <a:off x="6129342" y="3726427"/>
            <a:ext cx="18763526" cy="25018019"/>
          </a:xfrm>
        </p:spPr>
        <p:txBody>
          <a:bodyPr/>
          <a:lstStyle>
            <a:lvl1pPr marL="0" indent="0">
              <a:buNone/>
              <a:defRPr sz="1431"/>
            </a:lvl1pPr>
            <a:lvl2pPr marL="210828" indent="0">
              <a:buNone/>
              <a:defRPr sz="1186"/>
            </a:lvl2pPr>
            <a:lvl3pPr marL="421650" indent="0">
              <a:buNone/>
              <a:defRPr sz="1186"/>
            </a:lvl3pPr>
            <a:lvl4pPr marL="632472" indent="0">
              <a:buNone/>
              <a:defRPr sz="986"/>
            </a:lvl4pPr>
            <a:lvl5pPr marL="843300" indent="0">
              <a:buNone/>
              <a:defRPr sz="986"/>
            </a:lvl5pPr>
            <a:lvl6pPr marL="1054122" indent="0">
              <a:buNone/>
              <a:defRPr sz="986"/>
            </a:lvl6pPr>
            <a:lvl7pPr marL="1264944" indent="0">
              <a:buNone/>
              <a:defRPr sz="986"/>
            </a:lvl7pPr>
            <a:lvl8pPr marL="1475772" indent="0">
              <a:buNone/>
              <a:defRPr sz="986"/>
            </a:lvl8pPr>
            <a:lvl9pPr marL="1686594" indent="0">
              <a:buNone/>
              <a:defRPr sz="986"/>
            </a:lvl9pPr>
          </a:lstStyle>
          <a:p>
            <a:pPr lvl="0"/>
            <a:endParaRPr lang="en-US" noProof="0">
              <a:sym typeface="Times" pitchFamily="-109" charset="0"/>
            </a:endParaRPr>
          </a:p>
        </p:txBody>
      </p:sp>
      <p:sp>
        <p:nvSpPr>
          <p:cNvPr id="4" name="Text Placeholder 3"/>
          <p:cNvSpPr>
            <a:spLocks noGrp="1"/>
          </p:cNvSpPr>
          <p:nvPr>
            <p:ph type="body" sz="half" idx="2"/>
          </p:nvPr>
        </p:nvSpPr>
        <p:spPr>
          <a:xfrm>
            <a:off x="6129342" y="32634598"/>
            <a:ext cx="18763526" cy="4893296"/>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930B4838-23A2-5F4F-B718-A2293B7A9DF6}"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344212" y="2318125"/>
            <a:ext cx="26583750" cy="9727755"/>
          </a:xfrm>
          <a:prstGeom prst="rect">
            <a:avLst/>
          </a:prstGeom>
          <a:noFill/>
          <a:ln w="12700">
            <a:noFill/>
            <a:miter lim="800000"/>
            <a:headEnd/>
            <a:tailEnd/>
          </a:ln>
        </p:spPr>
        <p:txBody>
          <a:bodyPr vert="horz" wrap="square" lIns="248850" tIns="248850" rIns="507043" bIns="248850" numCol="1" anchor="ctr" anchorCtr="0" compatLnSpc="1">
            <a:prstTxWarp prst="textNoShape">
              <a:avLst/>
            </a:prstTxWarp>
          </a:bodyPr>
          <a:lstStyle/>
          <a:p>
            <a:pPr lvl="0"/>
            <a:r>
              <a:rPr lang="en-US">
                <a:sym typeface="Times" pitchFamily="-108" charset="0"/>
              </a:rPr>
              <a:t>Click to edit Master title style</a:t>
            </a:r>
          </a:p>
        </p:txBody>
      </p:sp>
      <p:sp>
        <p:nvSpPr>
          <p:cNvPr id="1027" name="Rectangle 2"/>
          <p:cNvSpPr>
            <a:spLocks noGrp="1" noChangeArrowheads="1"/>
          </p:cNvSpPr>
          <p:nvPr>
            <p:ph type="body" idx="1"/>
          </p:nvPr>
        </p:nvSpPr>
        <p:spPr bwMode="auto">
          <a:xfrm>
            <a:off x="2344212" y="12045879"/>
            <a:ext cx="26583750" cy="29651396"/>
          </a:xfrm>
          <a:prstGeom prst="rect">
            <a:avLst/>
          </a:prstGeom>
          <a:noFill/>
          <a:ln w="12700">
            <a:noFill/>
            <a:miter lim="800000"/>
            <a:headEnd/>
            <a:tailEnd/>
          </a:ln>
        </p:spPr>
        <p:txBody>
          <a:bodyPr vert="horz" wrap="square" lIns="248850" tIns="248850" rIns="507043" bIns="248850" numCol="1" anchor="t" anchorCtr="0" compatLnSpc="1">
            <a:prstTxWarp prst="textNoShape">
              <a:avLst/>
            </a:prstTxWarp>
          </a:bodyPr>
          <a:lstStyle/>
          <a:p>
            <a:pPr lvl="0"/>
            <a:r>
              <a:rPr lang="en-US">
                <a:sym typeface="Times" pitchFamily="-108" charset="0"/>
              </a:rPr>
              <a:t>Click to edit Master text styles</a:t>
            </a:r>
          </a:p>
          <a:p>
            <a:pPr lvl="1"/>
            <a:r>
              <a:rPr lang="en-US">
                <a:sym typeface="Times" pitchFamily="-108" charset="0"/>
              </a:rPr>
              <a:t>Second level</a:t>
            </a:r>
          </a:p>
          <a:p>
            <a:pPr lvl="2"/>
            <a:r>
              <a:rPr lang="en-US">
                <a:sym typeface="Times" pitchFamily="-108" charset="0"/>
              </a:rPr>
              <a:t>Third level</a:t>
            </a:r>
          </a:p>
          <a:p>
            <a:pPr lvl="3"/>
            <a:r>
              <a:rPr lang="en-US">
                <a:sym typeface="Times" pitchFamily="-108" charset="0"/>
              </a:rPr>
              <a:t>Fourth level</a:t>
            </a:r>
          </a:p>
          <a:p>
            <a:pPr lvl="4"/>
            <a:r>
              <a:rPr lang="en-US">
                <a:sym typeface="Times" pitchFamily="-108" charset="0"/>
              </a:rPr>
              <a:t>Fifth level</a:t>
            </a:r>
          </a:p>
        </p:txBody>
      </p:sp>
      <p:sp>
        <p:nvSpPr>
          <p:cNvPr id="2" name="Text Box 3"/>
          <p:cNvSpPr txBox="1">
            <a:spLocks noGrp="1" noChangeArrowheads="1"/>
          </p:cNvSpPr>
          <p:nvPr>
            <p:ph type="sldNum" sz="quarter" idx="4"/>
          </p:nvPr>
        </p:nvSpPr>
        <p:spPr bwMode="auto">
          <a:xfrm>
            <a:off x="25099772" y="37989246"/>
            <a:ext cx="1140131" cy="1959386"/>
          </a:xfrm>
          <a:prstGeom prst="rect">
            <a:avLst/>
          </a:prstGeom>
          <a:noFill/>
          <a:ln w="12700">
            <a:noFill/>
            <a:miter lim="800000"/>
            <a:headEnd/>
            <a:tailEnd/>
          </a:ln>
          <a:effectLst/>
        </p:spPr>
        <p:txBody>
          <a:bodyPr vert="horz" wrap="none" lIns="85320" tIns="42660" rIns="85320" bIns="42660" numCol="1" anchor="t" anchorCtr="0" compatLnSpc="1">
            <a:prstTxWarp prst="textNoShape">
              <a:avLst/>
            </a:prstTxWarp>
          </a:bodyPr>
          <a:lstStyle>
            <a:lvl1pPr algn="ctr">
              <a:defRPr sz="3808">
                <a:solidFill>
                  <a:schemeClr val="tx1"/>
                </a:solidFill>
                <a:latin typeface="Times" pitchFamily="-109" charset="0"/>
                <a:ea typeface="Times" pitchFamily="-109" charset="0"/>
                <a:cs typeface="Times" pitchFamily="-109" charset="0"/>
                <a:sym typeface="Times" pitchFamily="-109" charset="0"/>
              </a:defRPr>
            </a:lvl1pPr>
          </a:lstStyle>
          <a:p>
            <a:pPr>
              <a:defRPr/>
            </a:pPr>
            <a:fld id="{01514F20-5D1B-A242-ABF0-0FE6ED7FDD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3659" indent="-3659" algn="ctr" rtl="0" eaLnBrk="0" fontAlgn="base" hangingPunct="0">
        <a:spcBef>
          <a:spcPct val="0"/>
        </a:spcBef>
        <a:spcAft>
          <a:spcPct val="0"/>
        </a:spcAft>
        <a:defRPr sz="12108">
          <a:solidFill>
            <a:schemeClr val="tx1"/>
          </a:solidFill>
          <a:latin typeface="+mj-lt"/>
          <a:ea typeface="+mj-ea"/>
          <a:cs typeface="+mj-cs"/>
          <a:sym typeface="Times" pitchFamily="-108" charset="0"/>
        </a:defRPr>
      </a:lvl1pPr>
      <a:lvl2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2pPr>
      <a:lvl3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3pPr>
      <a:lvl4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4pPr>
      <a:lvl5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5pPr>
      <a:lvl6pPr marL="215217"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6pPr>
      <a:lvl7pPr marL="426040"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7pPr>
      <a:lvl8pPr marL="636868"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8pPr>
      <a:lvl9pPr marL="847689"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9pPr>
    </p:titleStyle>
    <p:bodyStyle>
      <a:lvl1pPr marL="943815" indent="-939419" algn="l" rtl="0" eaLnBrk="0" fontAlgn="base" hangingPunct="0">
        <a:spcBef>
          <a:spcPts val="2120"/>
        </a:spcBef>
        <a:spcAft>
          <a:spcPct val="0"/>
        </a:spcAft>
        <a:buSzPct val="100000"/>
        <a:buFont typeface="Times" pitchFamily="-108" charset="0"/>
        <a:buChar char="•"/>
        <a:defRPr sz="8744">
          <a:solidFill>
            <a:schemeClr val="tx1"/>
          </a:solidFill>
          <a:latin typeface="+mn-lt"/>
          <a:ea typeface="+mn-ea"/>
          <a:cs typeface="+mn-cs"/>
          <a:sym typeface="Times" pitchFamily="-108" charset="0"/>
        </a:defRPr>
      </a:lvl1pPr>
      <a:lvl2pPr marL="2039925" indent="-781993" algn="l" rtl="0" eaLnBrk="0" fontAlgn="base" hangingPunct="0">
        <a:spcBef>
          <a:spcPts val="1847"/>
        </a:spcBef>
        <a:spcAft>
          <a:spcPct val="0"/>
        </a:spcAft>
        <a:buSzPct val="100000"/>
        <a:buFont typeface="Times" pitchFamily="-108" charset="0"/>
        <a:buChar char="–"/>
        <a:defRPr sz="7610">
          <a:solidFill>
            <a:schemeClr val="tx1"/>
          </a:solidFill>
          <a:latin typeface="+mn-lt"/>
          <a:ea typeface="+mn-ea"/>
          <a:cs typeface="+mn-cs"/>
          <a:sym typeface="Times" pitchFamily="-108" charset="0"/>
        </a:defRPr>
      </a:lvl2pPr>
      <a:lvl3pPr marL="3136036" indent="-626036" algn="l" rtl="0" eaLnBrk="0" fontAlgn="base" hangingPunct="0">
        <a:spcBef>
          <a:spcPts val="1568"/>
        </a:spcBef>
        <a:spcAft>
          <a:spcPct val="0"/>
        </a:spcAft>
        <a:buSzPct val="100000"/>
        <a:buFont typeface="Times" pitchFamily="-108" charset="0"/>
        <a:buChar char="•"/>
        <a:defRPr sz="6623">
          <a:solidFill>
            <a:schemeClr val="tx1"/>
          </a:solidFill>
          <a:latin typeface="+mn-lt"/>
          <a:ea typeface="+mn-ea"/>
          <a:cs typeface="+mn-cs"/>
          <a:sym typeface="Times" pitchFamily="-108" charset="0"/>
        </a:defRPr>
      </a:lvl3pPr>
      <a:lvl4pPr marL="4388838" indent="-625300"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4pPr>
      <a:lvl5pPr marL="5642370" indent="-626036"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5pPr>
      <a:lvl6pPr marL="5853312"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6pPr>
      <a:lvl7pPr marL="606413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7pPr>
      <a:lvl8pPr marL="6274956"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8pPr>
      <a:lvl9pPr marL="648578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9pPr>
    </p:bodyStyle>
    <p:otherStyle>
      <a:defPPr>
        <a:defRPr lang="en-US"/>
      </a:defPPr>
      <a:lvl1pPr marL="0" algn="l" defTabSz="210828" rtl="0" eaLnBrk="1" latinLnBrk="0" hangingPunct="1">
        <a:defRPr sz="690" kern="1200">
          <a:solidFill>
            <a:schemeClr val="tx1"/>
          </a:solidFill>
          <a:latin typeface="+mn-lt"/>
          <a:ea typeface="+mn-ea"/>
          <a:cs typeface="+mn-cs"/>
        </a:defRPr>
      </a:lvl1pPr>
      <a:lvl2pPr marL="210828" algn="l" defTabSz="210828" rtl="0" eaLnBrk="1" latinLnBrk="0" hangingPunct="1">
        <a:defRPr sz="690" kern="1200">
          <a:solidFill>
            <a:schemeClr val="tx1"/>
          </a:solidFill>
          <a:latin typeface="+mn-lt"/>
          <a:ea typeface="+mn-ea"/>
          <a:cs typeface="+mn-cs"/>
        </a:defRPr>
      </a:lvl2pPr>
      <a:lvl3pPr marL="421650" algn="l" defTabSz="210828" rtl="0" eaLnBrk="1" latinLnBrk="0" hangingPunct="1">
        <a:defRPr sz="690" kern="1200">
          <a:solidFill>
            <a:schemeClr val="tx1"/>
          </a:solidFill>
          <a:latin typeface="+mn-lt"/>
          <a:ea typeface="+mn-ea"/>
          <a:cs typeface="+mn-cs"/>
        </a:defRPr>
      </a:lvl3pPr>
      <a:lvl4pPr marL="632472" algn="l" defTabSz="210828" rtl="0" eaLnBrk="1" latinLnBrk="0" hangingPunct="1">
        <a:defRPr sz="690" kern="1200">
          <a:solidFill>
            <a:schemeClr val="tx1"/>
          </a:solidFill>
          <a:latin typeface="+mn-lt"/>
          <a:ea typeface="+mn-ea"/>
          <a:cs typeface="+mn-cs"/>
        </a:defRPr>
      </a:lvl4pPr>
      <a:lvl5pPr marL="843300" algn="l" defTabSz="210828" rtl="0" eaLnBrk="1" latinLnBrk="0" hangingPunct="1">
        <a:defRPr sz="690" kern="1200">
          <a:solidFill>
            <a:schemeClr val="tx1"/>
          </a:solidFill>
          <a:latin typeface="+mn-lt"/>
          <a:ea typeface="+mn-ea"/>
          <a:cs typeface="+mn-cs"/>
        </a:defRPr>
      </a:lvl5pPr>
      <a:lvl6pPr marL="1054122" algn="l" defTabSz="210828" rtl="0" eaLnBrk="1" latinLnBrk="0" hangingPunct="1">
        <a:defRPr sz="690" kern="1200">
          <a:solidFill>
            <a:schemeClr val="tx1"/>
          </a:solidFill>
          <a:latin typeface="+mn-lt"/>
          <a:ea typeface="+mn-ea"/>
          <a:cs typeface="+mn-cs"/>
        </a:defRPr>
      </a:lvl6pPr>
      <a:lvl7pPr marL="1264944" algn="l" defTabSz="210828" rtl="0" eaLnBrk="1" latinLnBrk="0" hangingPunct="1">
        <a:defRPr sz="690" kern="1200">
          <a:solidFill>
            <a:schemeClr val="tx1"/>
          </a:solidFill>
          <a:latin typeface="+mn-lt"/>
          <a:ea typeface="+mn-ea"/>
          <a:cs typeface="+mn-cs"/>
        </a:defRPr>
      </a:lvl7pPr>
      <a:lvl8pPr marL="1475772" algn="l" defTabSz="210828" rtl="0" eaLnBrk="1" latinLnBrk="0" hangingPunct="1">
        <a:defRPr sz="690" kern="1200">
          <a:solidFill>
            <a:schemeClr val="tx1"/>
          </a:solidFill>
          <a:latin typeface="+mn-lt"/>
          <a:ea typeface="+mn-ea"/>
          <a:cs typeface="+mn-cs"/>
        </a:defRPr>
      </a:lvl8pPr>
      <a:lvl9pPr marL="1686594" algn="l" defTabSz="210828" rtl="0" eaLnBrk="1" latinLnBrk="0" hangingPunct="1">
        <a:defRPr sz="6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hyperlink" Target="https://stackoverflow.com/questions/7549694/add-regression-line-equation-and-r2-on-graph" TargetMode="External"/><Relationship Id="rId18" Type="http://schemas.openxmlformats.org/officeDocument/2006/relationships/image" Target="../media/image5.png"/><Relationship Id="rId26" Type="http://schemas.openxmlformats.org/officeDocument/2006/relationships/image" Target="../media/image13.png"/><Relationship Id="rId3" Type="http://schemas.openxmlformats.org/officeDocument/2006/relationships/image" Target="../media/image1.png"/><Relationship Id="rId21" Type="http://schemas.openxmlformats.org/officeDocument/2006/relationships/image" Target="../media/image8.png"/><Relationship Id="rId7" Type="http://schemas.openxmlformats.org/officeDocument/2006/relationships/diagramQuickStyle" Target="../diagrams/quickStyle1.xml"/><Relationship Id="rId12" Type="http://schemas.openxmlformats.org/officeDocument/2006/relationships/hyperlink" Target="https://trends.google.com/trends/?geo=US" TargetMode="External"/><Relationship Id="rId17" Type="http://schemas.openxmlformats.org/officeDocument/2006/relationships/image" Target="../media/image4.tiff"/><Relationship Id="rId25"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3.png"/><Relationship Id="rId20"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hyperlink" Target="https://www.statista.com/statistics/1104709/coronavirus-deaths-worldwide-per-million-inhabitants/" TargetMode="External"/><Relationship Id="rId24" Type="http://schemas.openxmlformats.org/officeDocument/2006/relationships/image" Target="../media/image11.png"/><Relationship Id="rId5" Type="http://schemas.openxmlformats.org/officeDocument/2006/relationships/diagramData" Target="../diagrams/data1.xml"/><Relationship Id="rId15" Type="http://schemas.openxmlformats.org/officeDocument/2006/relationships/hyperlink" Target="https://r-spatial.org/r/2018/10/25/ggplot2-sf.html" TargetMode="External"/><Relationship Id="rId23" Type="http://schemas.openxmlformats.org/officeDocument/2006/relationships/image" Target="../media/image10.png"/><Relationship Id="rId10" Type="http://schemas.openxmlformats.org/officeDocument/2006/relationships/hyperlink" Target="https://www.youtube.com/watch?v=lta5Mu1nryQ" TargetMode="External"/><Relationship Id="rId19" Type="http://schemas.openxmlformats.org/officeDocument/2006/relationships/image" Target="../media/image6.png"/><Relationship Id="rId4" Type="http://schemas.openxmlformats.org/officeDocument/2006/relationships/image" Target="../media/image2.png"/><Relationship Id="rId9" Type="http://schemas.microsoft.com/office/2007/relationships/diagramDrawing" Target="../diagrams/drawing1.xml"/><Relationship Id="rId14" Type="http://schemas.openxmlformats.org/officeDocument/2006/relationships/hyperlink" Target="https://www.r-bloggers.com/2021/04/cluster-analysis-in-r/" TargetMode="External"/><Relationship Id="rId22" Type="http://schemas.openxmlformats.org/officeDocument/2006/relationships/image" Target="../media/image9.png"/><Relationship Id="rId27"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13750" y="3961535"/>
            <a:ext cx="9601200" cy="14619761"/>
            <a:chOff x="576544" y="12808367"/>
            <a:chExt cx="12227390" cy="23939032"/>
          </a:xfrm>
        </p:grpSpPr>
        <p:sp>
          <p:nvSpPr>
            <p:cNvPr id="2" name="Rectangle 1"/>
            <p:cNvSpPr/>
            <p:nvPr/>
          </p:nvSpPr>
          <p:spPr>
            <a:xfrm>
              <a:off x="581844" y="14018500"/>
              <a:ext cx="12222090" cy="22728899"/>
            </a:xfrm>
            <a:prstGeom prst="rect">
              <a:avLst/>
            </a:prstGeom>
          </p:spPr>
          <p:txBody>
            <a:bodyPr wrap="square">
              <a:spAutoFit/>
            </a:bodyPr>
            <a:lstStyle/>
            <a:p>
              <a:pPr algn="just">
                <a:spcBef>
                  <a:spcPts val="0"/>
                </a:spcBef>
                <a:spcAft>
                  <a:spcPts val="0"/>
                </a:spcAft>
              </a:pPr>
              <a:r>
                <a:rPr lang="en-US" sz="3200" dirty="0">
                  <a:effectLst/>
                  <a:latin typeface="Arial" panose="020B0604020202020204" pitchFamily="34" charset="0"/>
                  <a:ea typeface="Yu Mincho" panose="02020400000000000000" pitchFamily="18" charset="-128"/>
                  <a:cs typeface="Arial" panose="020B0604020202020204" pitchFamily="34" charset="0"/>
                </a:rPr>
                <a:t>Eating disorders (or “EDs”) are extremely serious, and sometimes fatal, affecting tens of millions of Americans (mainly women). Most eating disorder onsets occur between the ages of 12 and 25 so the majority of people with some sort of ED are in high school or college. This makes sense as this is the time where major stressors such as social standard pressure, schoolwork, college applications, etc. are coming into a field of view. Being one such person within this age range, and the fact that myself and many other women I know have dealt with a variety of such disorders, this topic is of personal significance, the end goal of which is to hopefully propose a way to be more proactive in preventing, or at best lessening, ultimate spikes in ED cases.</a:t>
              </a:r>
            </a:p>
            <a:p>
              <a:pPr algn="just">
                <a:spcBef>
                  <a:spcPts val="0"/>
                </a:spcBef>
                <a:spcAft>
                  <a:spcPts val="0"/>
                </a:spcAft>
              </a:pPr>
              <a:endParaRPr lang="en-US" sz="3200" dirty="0">
                <a:latin typeface="Arial" panose="020B0604020202020204" pitchFamily="34" charset="0"/>
                <a:ea typeface="Yu Mincho" panose="02020400000000000000" pitchFamily="18" charset="-128"/>
                <a:cs typeface="Arial" panose="020B0604020202020204" pitchFamily="34" charset="0"/>
              </a:endParaRPr>
            </a:p>
            <a:p>
              <a:pPr algn="just">
                <a:spcBef>
                  <a:spcPts val="0"/>
                </a:spcBef>
                <a:spcAft>
                  <a:spcPts val="0"/>
                </a:spcAft>
              </a:pPr>
              <a:r>
                <a:rPr lang="en-US" sz="3200" dirty="0">
                  <a:effectLst/>
                  <a:latin typeface="Arial" panose="020B0604020202020204" pitchFamily="34" charset="0"/>
                  <a:ea typeface="Yu Mincho" panose="02020400000000000000" pitchFamily="18" charset="-128"/>
                  <a:cs typeface="Arial" panose="020B0604020202020204" pitchFamily="34" charset="0"/>
                </a:rPr>
                <a:t>Eating disorders are under the umbrella of emotional disorders and often go hand-in-hand with other such disorders, namely depression and anxiety, and is often a method of control. Understanding this helps us to realize why the onset of the Covid-19 pandemic has had the impact that it did on bulimia searches. Additionally, throughout my research, I’ve expanded my focus from not just bulimia but to the global search cases of alcohol due to their stress relieving nature, hypothesizing that the pandemic caused a spike in these searches as well.</a:t>
              </a:r>
            </a:p>
          </p:txBody>
        </p:sp>
        <p:sp>
          <p:nvSpPr>
            <p:cNvPr id="16" name="Rectangle 15"/>
            <p:cNvSpPr>
              <a:spLocks/>
            </p:cNvSpPr>
            <p:nvPr/>
          </p:nvSpPr>
          <p:spPr bwMode="auto">
            <a:xfrm>
              <a:off x="576544" y="12808367"/>
              <a:ext cx="12222090"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Abstract</a:t>
              </a:r>
            </a:p>
          </p:txBody>
        </p:sp>
      </p:grpSp>
      <p:sp>
        <p:nvSpPr>
          <p:cNvPr id="15362" name="Rectangle 2"/>
          <p:cNvSpPr>
            <a:spLocks/>
          </p:cNvSpPr>
          <p:nvPr/>
        </p:nvSpPr>
        <p:spPr bwMode="auto">
          <a:xfrm>
            <a:off x="3609323" y="849919"/>
            <a:ext cx="23041850" cy="2960273"/>
          </a:xfrm>
          <a:prstGeom prst="rect">
            <a:avLst/>
          </a:prstGeom>
          <a:noFill/>
          <a:ln w="12700">
            <a:noFill/>
            <a:miter lim="800000"/>
            <a:headEnd/>
            <a:tailEnd/>
          </a:ln>
        </p:spPr>
        <p:txBody>
          <a:bodyPr lIns="0" tIns="0" rIns="18747" bIns="0">
            <a:prstTxWarp prst="textNoShape">
              <a:avLst/>
            </a:prstTxWarp>
          </a:bodyPr>
          <a:lstStyle/>
          <a:p>
            <a:pPr marL="17574" algn="ctr">
              <a:spcBef>
                <a:spcPts val="667"/>
              </a:spcBef>
            </a:pPr>
            <a:r>
              <a:rPr lang="en-US" sz="4000" b="1" dirty="0">
                <a:solidFill>
                  <a:schemeClr val="accent2"/>
                </a:solidFill>
                <a:effectLst/>
                <a:latin typeface="Verdana" panose="020B0604030504040204" pitchFamily="34" charset="0"/>
                <a:ea typeface="Verdana" panose="020B0604030504040204" pitchFamily="34" charset="0"/>
                <a:cs typeface="Times New Roman" panose="02020603050405020304" pitchFamily="18" charset="0"/>
              </a:rPr>
              <a:t>The Impact of Covid-19 on the Influx of Stress Relief Behavior</a:t>
            </a:r>
            <a:endParaRPr lang="en-US" sz="4000" b="1" dirty="0">
              <a:solidFill>
                <a:schemeClr val="accent2"/>
              </a:solidFill>
              <a:latin typeface="Verdana" panose="020B0604030504040204" pitchFamily="34" charset="0"/>
              <a:ea typeface="Verdana" panose="020B0604030504040204" pitchFamily="34" charset="0"/>
              <a:cs typeface="Verdana" charset="0"/>
            </a:endParaRPr>
          </a:p>
          <a:p>
            <a:pPr marL="17574" algn="ctr">
              <a:spcBef>
                <a:spcPts val="667"/>
              </a:spcBef>
            </a:pPr>
            <a:endParaRPr lang="en-US" sz="1800" dirty="0">
              <a:solidFill>
                <a:srgbClr val="333399"/>
              </a:solidFill>
              <a:latin typeface="Arial Black" pitchFamily="-108" charset="0"/>
              <a:ea typeface="Arial Black" pitchFamily="-108" charset="0"/>
              <a:cs typeface="Arial Black" pitchFamily="-108" charset="0"/>
              <a:sym typeface="Arial Black" pitchFamily="-108" charset="0"/>
            </a:endParaRPr>
          </a:p>
          <a:p>
            <a:pPr marL="17574" algn="ctr">
              <a:spcBef>
                <a:spcPts val="667"/>
              </a:spcBef>
            </a:pPr>
            <a:r>
              <a:rPr lang="en-US" sz="1800" dirty="0">
                <a:solidFill>
                  <a:srgbClr val="333399"/>
                </a:solidFill>
                <a:latin typeface="Arial Black" pitchFamily="-108" charset="0"/>
                <a:ea typeface="Arial Black" pitchFamily="-108" charset="0"/>
                <a:cs typeface="Arial Black" pitchFamily="-108" charset="0"/>
                <a:sym typeface="Arial Black" pitchFamily="-108" charset="0"/>
              </a:rPr>
              <a:t>Lydia Halter haltel@rpi.edu</a:t>
            </a:r>
          </a:p>
          <a:p>
            <a:pPr marL="17574">
              <a:spcBef>
                <a:spcPts val="667"/>
              </a:spcBef>
            </a:pPr>
            <a:r>
              <a:rPr lang="en-US" sz="1200" b="1" baseline="30000" dirty="0">
                <a:solidFill>
                  <a:srgbClr val="333399"/>
                </a:solidFill>
                <a:latin typeface="Arial Black" charset="0"/>
                <a:ea typeface="Arial Black" charset="0"/>
                <a:cs typeface="Arial Black" charset="0"/>
                <a:sym typeface="Arial Black" pitchFamily="-108" charset="0"/>
              </a:rPr>
              <a:t> </a:t>
            </a:r>
          </a:p>
          <a:p>
            <a:pPr marL="17574" algn="ctr">
              <a:spcBef>
                <a:spcPts val="667"/>
              </a:spcBef>
            </a:pPr>
            <a:r>
              <a:rPr lang="en-US" sz="2000" b="1" baseline="30000" dirty="0">
                <a:solidFill>
                  <a:srgbClr val="333399"/>
                </a:solidFill>
                <a:latin typeface="Arial Black" charset="0"/>
                <a:ea typeface="Arial Black" charset="0"/>
                <a:cs typeface="Arial Black" charset="0"/>
                <a:sym typeface="Arial Black" pitchFamily="-108" charset="0"/>
              </a:rPr>
              <a:t>1</a:t>
            </a:r>
            <a:r>
              <a:rPr lang="en-US" sz="2000" b="1" dirty="0">
                <a:solidFill>
                  <a:srgbClr val="333399"/>
                </a:solidFill>
                <a:latin typeface="Arial Black" charset="0"/>
                <a:ea typeface="Arial Black" charset="0"/>
                <a:cs typeface="Arial Black" charset="0"/>
                <a:sym typeface="Arial Black" pitchFamily="-108" charset="0"/>
              </a:rPr>
              <a:t>Rensselaer Polytechnic Institute, Tetherless World Constellation, Troy, NY, United States, </a:t>
            </a:r>
          </a:p>
        </p:txBody>
      </p:sp>
      <p:pic>
        <p:nvPicPr>
          <p:cNvPr id="15374" name="Picture 48" descr="twlogo.png"/>
          <p:cNvPicPr>
            <a:picLocks noChangeAspect="1"/>
          </p:cNvPicPr>
          <p:nvPr/>
        </p:nvPicPr>
        <p:blipFill>
          <a:blip r:embed="rId3"/>
          <a:srcRect/>
          <a:stretch>
            <a:fillRect/>
          </a:stretch>
        </p:blipFill>
        <p:spPr bwMode="auto">
          <a:xfrm>
            <a:off x="486916" y="512507"/>
            <a:ext cx="4435641" cy="2223713"/>
          </a:xfrm>
          <a:prstGeom prst="rect">
            <a:avLst/>
          </a:prstGeom>
          <a:noFill/>
          <a:ln w="9525">
            <a:noFill/>
            <a:miter lim="800000"/>
            <a:headEnd/>
            <a:tailEnd/>
          </a:ln>
        </p:spPr>
      </p:pic>
      <p:pic>
        <p:nvPicPr>
          <p:cNvPr id="18" name="Picture 17" descr="RPI_red_header.png"/>
          <p:cNvPicPr>
            <a:picLocks noChangeAspect="1"/>
          </p:cNvPicPr>
          <p:nvPr/>
        </p:nvPicPr>
        <p:blipFill>
          <a:blip r:embed="rId4"/>
          <a:stretch>
            <a:fillRect/>
          </a:stretch>
        </p:blipFill>
        <p:spPr>
          <a:xfrm>
            <a:off x="579901" y="2993365"/>
            <a:ext cx="3755139" cy="704085"/>
          </a:xfrm>
          <a:prstGeom prst="rect">
            <a:avLst/>
          </a:prstGeom>
        </p:spPr>
      </p:pic>
      <p:grpSp>
        <p:nvGrpSpPr>
          <p:cNvPr id="8" name="Group 7">
            <a:extLst>
              <a:ext uri="{FF2B5EF4-FFF2-40B4-BE49-F238E27FC236}">
                <a16:creationId xmlns:a16="http://schemas.microsoft.com/office/drawing/2014/main" id="{6D65B740-E81B-0141-AAD2-61BB49CC0F06}"/>
              </a:ext>
            </a:extLst>
          </p:cNvPr>
          <p:cNvGrpSpPr/>
          <p:nvPr/>
        </p:nvGrpSpPr>
        <p:grpSpPr>
          <a:xfrm>
            <a:off x="-317" y="0"/>
            <a:ext cx="31272480" cy="41697275"/>
            <a:chOff x="-317" y="0"/>
            <a:chExt cx="31272480" cy="41697275"/>
          </a:xfrm>
        </p:grpSpPr>
        <p:sp>
          <p:nvSpPr>
            <p:cNvPr id="15364" name="Rectangle 4"/>
            <p:cNvSpPr>
              <a:spLocks/>
            </p:cNvSpPr>
            <p:nvPr/>
          </p:nvSpPr>
          <p:spPr bwMode="auto">
            <a:xfrm>
              <a:off x="0" y="0"/>
              <a:ext cx="274320" cy="4169664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sp>
          <p:nvSpPr>
            <p:cNvPr id="15366" name="Rectangle 6"/>
            <p:cNvSpPr>
              <a:spLocks/>
            </p:cNvSpPr>
            <p:nvPr/>
          </p:nvSpPr>
          <p:spPr bwMode="auto">
            <a:xfrm>
              <a:off x="-317" y="0"/>
              <a:ext cx="31272480" cy="27432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sp>
          <p:nvSpPr>
            <p:cNvPr id="15367" name="Rectangle 7"/>
            <p:cNvSpPr>
              <a:spLocks/>
            </p:cNvSpPr>
            <p:nvPr/>
          </p:nvSpPr>
          <p:spPr bwMode="auto">
            <a:xfrm>
              <a:off x="-317" y="41422955"/>
              <a:ext cx="31272480" cy="27432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sp>
          <p:nvSpPr>
            <p:cNvPr id="70" name="Rectangle 4">
              <a:extLst>
                <a:ext uri="{FF2B5EF4-FFF2-40B4-BE49-F238E27FC236}">
                  <a16:creationId xmlns:a16="http://schemas.microsoft.com/office/drawing/2014/main" id="{520104D6-82EC-634C-9B6A-E1702C7C6133}"/>
                </a:ext>
              </a:extLst>
            </p:cNvPr>
            <p:cNvSpPr>
              <a:spLocks/>
            </p:cNvSpPr>
            <p:nvPr/>
          </p:nvSpPr>
          <p:spPr bwMode="auto">
            <a:xfrm>
              <a:off x="30997843" y="635"/>
              <a:ext cx="274320" cy="4169664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grpSp>
      <p:sp>
        <p:nvSpPr>
          <p:cNvPr id="10" name="Rectangle 1">
            <a:extLst>
              <a:ext uri="{FF2B5EF4-FFF2-40B4-BE49-F238E27FC236}">
                <a16:creationId xmlns:a16="http://schemas.microsoft.com/office/drawing/2014/main" id="{E05F92F1-E12D-D143-B0F3-C8CCB3316584}"/>
              </a:ext>
            </a:extLst>
          </p:cNvPr>
          <p:cNvSpPr>
            <a:spLocks noChangeArrowheads="1"/>
          </p:cNvSpPr>
          <p:nvPr/>
        </p:nvSpPr>
        <p:spPr bwMode="auto">
          <a:xfrm>
            <a:off x="2344738" y="26673175"/>
            <a:ext cx="3127216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A5E41B09-28E4-404C-B50E-3D155B82633A}"/>
              </a:ext>
            </a:extLst>
          </p:cNvPr>
          <p:cNvSpPr>
            <a:spLocks noChangeArrowheads="1"/>
          </p:cNvSpPr>
          <p:nvPr/>
        </p:nvSpPr>
        <p:spPr bwMode="auto">
          <a:xfrm>
            <a:off x="2344738" y="26673175"/>
            <a:ext cx="3127216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 name="Rectangle 79">
            <a:extLst>
              <a:ext uri="{FF2B5EF4-FFF2-40B4-BE49-F238E27FC236}">
                <a16:creationId xmlns:a16="http://schemas.microsoft.com/office/drawing/2014/main" id="{0621F09B-467C-F848-AC1F-7595AF81100E}"/>
              </a:ext>
            </a:extLst>
          </p:cNvPr>
          <p:cNvSpPr/>
          <p:nvPr/>
        </p:nvSpPr>
        <p:spPr>
          <a:xfrm>
            <a:off x="21096828" y="26063086"/>
            <a:ext cx="9597038" cy="461665"/>
          </a:xfrm>
          <a:prstGeom prst="rect">
            <a:avLst/>
          </a:prstGeom>
        </p:spPr>
        <p:txBody>
          <a:bodyPr wrap="square">
            <a:spAutoFit/>
          </a:bodyPr>
          <a:lstStyle/>
          <a:p>
            <a:pPr algn="just">
              <a:spcBef>
                <a:spcPts val="0"/>
              </a:spcBef>
              <a:spcAft>
                <a:spcPts val="0"/>
              </a:spcAft>
            </a:pPr>
            <a:endParaRPr lang="en-US" sz="2400" dirty="0">
              <a:latin typeface="Arial" panose="020B0604020202020204" pitchFamily="34" charset="0"/>
              <a:cs typeface="Arial" panose="020B0604020202020204" pitchFamily="34" charset="0"/>
            </a:endParaRPr>
          </a:p>
        </p:txBody>
      </p:sp>
      <p:grpSp>
        <p:nvGrpSpPr>
          <p:cNvPr id="82" name="Group 81">
            <a:extLst>
              <a:ext uri="{FF2B5EF4-FFF2-40B4-BE49-F238E27FC236}">
                <a16:creationId xmlns:a16="http://schemas.microsoft.com/office/drawing/2014/main" id="{AC38D256-59DD-CF4F-8873-574D1EC34616}"/>
              </a:ext>
            </a:extLst>
          </p:cNvPr>
          <p:cNvGrpSpPr/>
          <p:nvPr/>
        </p:nvGrpSpPr>
        <p:grpSpPr>
          <a:xfrm>
            <a:off x="624681" y="18657814"/>
            <a:ext cx="9605363" cy="8343735"/>
            <a:chOff x="576544" y="12808369"/>
            <a:chExt cx="12227388" cy="11676019"/>
          </a:xfrm>
        </p:grpSpPr>
        <p:sp>
          <p:nvSpPr>
            <p:cNvPr id="83" name="Rectangle 82">
              <a:extLst>
                <a:ext uri="{FF2B5EF4-FFF2-40B4-BE49-F238E27FC236}">
                  <a16:creationId xmlns:a16="http://schemas.microsoft.com/office/drawing/2014/main" id="{A84BE991-8DD8-B149-83DD-30AFB7A8EFC2}"/>
                </a:ext>
              </a:extLst>
            </p:cNvPr>
            <p:cNvSpPr/>
            <p:nvPr/>
          </p:nvSpPr>
          <p:spPr>
            <a:xfrm>
              <a:off x="581843" y="14018500"/>
              <a:ext cx="12222089" cy="10465888"/>
            </a:xfrm>
            <a:prstGeom prst="rect">
              <a:avLst/>
            </a:prstGeom>
          </p:spPr>
          <p:txBody>
            <a:bodyPr wrap="square">
              <a:spAutoFit/>
            </a:bodyPr>
            <a:lstStyle/>
            <a:p>
              <a:pPr algn="just">
                <a:spcBef>
                  <a:spcPts val="0"/>
                </a:spcBef>
                <a:spcAft>
                  <a:spcPts val="0"/>
                </a:spcAft>
              </a:pPr>
              <a:r>
                <a:rPr lang="en-US" sz="3200" dirty="0">
                  <a:latin typeface="Arial" panose="020B0604020202020204" pitchFamily="34" charset="0"/>
                  <a:cs typeface="Arial" panose="020B0604020202020204" pitchFamily="34" charset="0"/>
                </a:rPr>
                <a:t>We’re in the midst of a global pandemic. Why not take this time to pursue answers for reducing the harmful effects such an event has on the world?</a:t>
              </a: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r>
                <a:rPr lang="en-US" sz="3200" dirty="0">
                  <a:latin typeface="Arial" panose="020B0604020202020204" pitchFamily="34" charset="0"/>
                  <a:cs typeface="Arial" panose="020B0604020202020204" pitchFamily="34" charset="0"/>
                </a:rPr>
                <a:t>Before determining </a:t>
              </a:r>
              <a:r>
                <a:rPr lang="en-US" sz="3200" i="1" dirty="0">
                  <a:latin typeface="Arial" panose="020B0604020202020204" pitchFamily="34" charset="0"/>
                  <a:cs typeface="Arial" panose="020B0604020202020204" pitchFamily="34" charset="0"/>
                </a:rPr>
                <a:t>what</a:t>
              </a:r>
              <a:r>
                <a:rPr lang="en-US" sz="3200" dirty="0">
                  <a:latin typeface="Arial" panose="020B0604020202020204" pitchFamily="34" charset="0"/>
                  <a:cs typeface="Arial" panose="020B0604020202020204" pitchFamily="34" charset="0"/>
                </a:rPr>
                <a:t> we need to target, we must first realize </a:t>
              </a:r>
              <a:r>
                <a:rPr lang="en-US" sz="3200" i="1" dirty="0">
                  <a:latin typeface="Arial" panose="020B0604020202020204" pitchFamily="34" charset="0"/>
                  <a:cs typeface="Arial" panose="020B0604020202020204" pitchFamily="34" charset="0"/>
                </a:rPr>
                <a:t>why</a:t>
              </a:r>
              <a:r>
                <a:rPr lang="en-US" sz="3200" dirty="0">
                  <a:latin typeface="Arial" panose="020B0604020202020204" pitchFamily="34" charset="0"/>
                  <a:cs typeface="Arial" panose="020B0604020202020204" pitchFamily="34" charset="0"/>
                </a:rPr>
                <a:t> we need to target them. The preemptive measures of preventing an influx of harmful behaviors across individuals in a population fall under targeting get-help services and hotlines- but </a:t>
              </a:r>
              <a:r>
                <a:rPr lang="en-US" sz="3200" b="1" dirty="0">
                  <a:latin typeface="Arial" panose="020B0604020202020204" pitchFamily="34" charset="0"/>
                  <a:cs typeface="Arial" panose="020B0604020202020204" pitchFamily="34" charset="0"/>
                </a:rPr>
                <a:t>where</a:t>
              </a:r>
              <a:r>
                <a:rPr lang="en-US" sz="3200" dirty="0">
                  <a:latin typeface="Arial" panose="020B0604020202020204" pitchFamily="34" charset="0"/>
                  <a:cs typeface="Arial" panose="020B0604020202020204" pitchFamily="34" charset="0"/>
                </a:rPr>
                <a:t>? First find a correlation to traumatic events, then find the tangent factors for a higher level of outreach.</a:t>
              </a: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endParaRPr lang="en-US" sz="3200" dirty="0">
                <a:latin typeface="Arial" panose="020B0604020202020204" pitchFamily="34" charset="0"/>
                <a:cs typeface="Arial" panose="020B0604020202020204" pitchFamily="34" charset="0"/>
              </a:endParaRPr>
            </a:p>
          </p:txBody>
        </p:sp>
        <p:sp>
          <p:nvSpPr>
            <p:cNvPr id="84" name="Rectangle 83">
              <a:extLst>
                <a:ext uri="{FF2B5EF4-FFF2-40B4-BE49-F238E27FC236}">
                  <a16:creationId xmlns:a16="http://schemas.microsoft.com/office/drawing/2014/main" id="{CD26DB74-3E13-E741-93A6-52086ABF397F}"/>
                </a:ext>
              </a:extLst>
            </p:cNvPr>
            <p:cNvSpPr>
              <a:spLocks/>
            </p:cNvSpPr>
            <p:nvPr/>
          </p:nvSpPr>
          <p:spPr bwMode="auto">
            <a:xfrm>
              <a:off x="576544" y="12808369"/>
              <a:ext cx="12222089"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Motivation</a:t>
              </a:r>
            </a:p>
          </p:txBody>
        </p:sp>
      </p:grpSp>
      <p:grpSp>
        <p:nvGrpSpPr>
          <p:cNvPr id="88" name="Group 87">
            <a:extLst>
              <a:ext uri="{FF2B5EF4-FFF2-40B4-BE49-F238E27FC236}">
                <a16:creationId xmlns:a16="http://schemas.microsoft.com/office/drawing/2014/main" id="{279E32D3-94D7-A94A-A7FB-F1A483ECF911}"/>
              </a:ext>
            </a:extLst>
          </p:cNvPr>
          <p:cNvGrpSpPr/>
          <p:nvPr/>
        </p:nvGrpSpPr>
        <p:grpSpPr>
          <a:xfrm>
            <a:off x="10683904" y="3961026"/>
            <a:ext cx="19743164" cy="28855517"/>
            <a:chOff x="576544" y="12808366"/>
            <a:chExt cx="25132554" cy="47249273"/>
          </a:xfrm>
        </p:grpSpPr>
        <p:sp>
          <p:nvSpPr>
            <p:cNvPr id="89" name="Rectangle 88">
              <a:extLst>
                <a:ext uri="{FF2B5EF4-FFF2-40B4-BE49-F238E27FC236}">
                  <a16:creationId xmlns:a16="http://schemas.microsoft.com/office/drawing/2014/main" id="{934DC56B-CA12-D549-8781-B78844EE7F96}"/>
                </a:ext>
              </a:extLst>
            </p:cNvPr>
            <p:cNvSpPr/>
            <p:nvPr/>
          </p:nvSpPr>
          <p:spPr>
            <a:xfrm>
              <a:off x="576544" y="14472734"/>
              <a:ext cx="12222089" cy="957536"/>
            </a:xfrm>
            <a:prstGeom prst="rect">
              <a:avLst/>
            </a:prstGeom>
          </p:spPr>
          <p:txBody>
            <a:bodyPr wrap="square">
              <a:spAutoFit/>
            </a:bodyPr>
            <a:lstStyle/>
            <a:p>
              <a:pPr algn="just">
                <a:spcBef>
                  <a:spcPts val="0"/>
                </a:spcBef>
                <a:spcAft>
                  <a:spcPts val="0"/>
                </a:spcAft>
              </a:pPr>
              <a:r>
                <a:rPr lang="en-US" sz="3200" b="1" dirty="0">
                  <a:latin typeface="Arial" panose="020B0604020202020204" pitchFamily="34" charset="0"/>
                  <a:cs typeface="Arial" panose="020B0604020202020204" pitchFamily="34" charset="0"/>
                </a:rPr>
                <a:t>Data Implementation and Analysis</a:t>
              </a:r>
            </a:p>
          </p:txBody>
        </p:sp>
        <p:sp>
          <p:nvSpPr>
            <p:cNvPr id="90" name="Rectangle 89">
              <a:extLst>
                <a:ext uri="{FF2B5EF4-FFF2-40B4-BE49-F238E27FC236}">
                  <a16:creationId xmlns:a16="http://schemas.microsoft.com/office/drawing/2014/main" id="{20C19EE0-ACCE-FC4D-99F1-3686286E6A0D}"/>
                </a:ext>
              </a:extLst>
            </p:cNvPr>
            <p:cNvSpPr>
              <a:spLocks/>
            </p:cNvSpPr>
            <p:nvPr/>
          </p:nvSpPr>
          <p:spPr bwMode="auto">
            <a:xfrm>
              <a:off x="576544" y="12808366"/>
              <a:ext cx="25132554"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Creating the Models</a:t>
              </a:r>
            </a:p>
          </p:txBody>
        </p:sp>
        <p:sp>
          <p:nvSpPr>
            <p:cNvPr id="121" name="Rectangle 120">
              <a:extLst>
                <a:ext uri="{FF2B5EF4-FFF2-40B4-BE49-F238E27FC236}">
                  <a16:creationId xmlns:a16="http://schemas.microsoft.com/office/drawing/2014/main" id="{365F9F17-D4B9-DB4C-8FF5-D135122BF044}"/>
                </a:ext>
              </a:extLst>
            </p:cNvPr>
            <p:cNvSpPr/>
            <p:nvPr/>
          </p:nvSpPr>
          <p:spPr>
            <a:xfrm>
              <a:off x="576545" y="28358135"/>
              <a:ext cx="12760910" cy="31699504"/>
            </a:xfrm>
            <a:prstGeom prst="rect">
              <a:avLst/>
            </a:prstGeom>
          </p:spPr>
          <p:txBody>
            <a:bodyPr wrap="square">
              <a:spAutoFit/>
            </a:bodyPr>
            <a:lstStyle/>
            <a:p>
              <a:pPr algn="just">
                <a:spcBef>
                  <a:spcPts val="0"/>
                </a:spcBef>
                <a:spcAft>
                  <a:spcPts val="0"/>
                </a:spcAft>
              </a:pPr>
              <a:r>
                <a:rPr lang="en-US" sz="3600" b="1" u="sng" dirty="0">
                  <a:latin typeface="Arial" panose="020B0604020202020204" pitchFamily="34" charset="0"/>
                  <a:cs typeface="Arial" panose="020B0604020202020204" pitchFamily="34" charset="0"/>
                </a:rPr>
                <a:t>Search for Data</a:t>
              </a:r>
            </a:p>
            <a:p>
              <a:pPr algn="just">
                <a:spcBef>
                  <a:spcPts val="0"/>
                </a:spcBef>
                <a:spcAft>
                  <a:spcPts val="0"/>
                </a:spcAft>
              </a:pPr>
              <a:endParaRPr lang="en-US" sz="3200" i="1" dirty="0">
                <a:latin typeface="Arial" panose="020B0604020202020204" pitchFamily="34" charset="0"/>
                <a:cs typeface="Arial" panose="020B0604020202020204" pitchFamily="34" charset="0"/>
              </a:endParaRPr>
            </a:p>
            <a:p>
              <a:pPr algn="just">
                <a:spcBef>
                  <a:spcPts val="0"/>
                </a:spcBef>
                <a:spcAft>
                  <a:spcPts val="0"/>
                </a:spcAft>
              </a:pPr>
              <a:r>
                <a:rPr lang="en-US" sz="3200" i="1" dirty="0">
                  <a:latin typeface="Arial" panose="020B0604020202020204" pitchFamily="34" charset="0"/>
                  <a:cs typeface="Arial" panose="020B0604020202020204" pitchFamily="34" charset="0"/>
                </a:rPr>
                <a:t>Google Trends</a:t>
              </a: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i="1" dirty="0">
                <a:latin typeface="Arial" panose="020B0604020202020204" pitchFamily="34" charset="0"/>
                <a:cs typeface="Arial" panose="020B0604020202020204" pitchFamily="34" charset="0"/>
              </a:endParaRPr>
            </a:p>
            <a:p>
              <a:pPr algn="just">
                <a:spcBef>
                  <a:spcPts val="0"/>
                </a:spcBef>
                <a:spcAft>
                  <a:spcPts val="0"/>
                </a:spcAft>
              </a:pPr>
              <a:r>
                <a:rPr lang="en-US" sz="3200" dirty="0">
                  <a:latin typeface="Arial" panose="020B0604020202020204" pitchFamily="34" charset="0"/>
                  <a:ea typeface="Yu Mincho" panose="02020400000000000000" pitchFamily="18" charset="-128"/>
                  <a:cs typeface="Arial" panose="020B0604020202020204" pitchFamily="34" charset="0"/>
                </a:rPr>
                <a:t>P</a:t>
              </a:r>
              <a:r>
                <a:rPr lang="en-US" sz="3200" dirty="0">
                  <a:effectLst/>
                  <a:latin typeface="Arial" panose="020B0604020202020204" pitchFamily="34" charset="0"/>
                  <a:ea typeface="Yu Mincho" panose="02020400000000000000" pitchFamily="18" charset="-128"/>
                  <a:cs typeface="Arial" panose="020B0604020202020204" pitchFamily="34" charset="0"/>
                </a:rPr>
                <a:t>ut in any topic (or multiple if you choose) and see the search rates over a select time period. Filter by country/state/region/city, category, and type of search (i.e. image, news, etc.). </a:t>
              </a:r>
              <a:r>
                <a:rPr lang="en-US" sz="3200" dirty="0">
                  <a:latin typeface="Arial" panose="020B0604020202020204" pitchFamily="34" charset="0"/>
                  <a:ea typeface="Yu Mincho" panose="02020400000000000000" pitchFamily="18" charset="-128"/>
                  <a:cs typeface="Arial" panose="020B0604020202020204" pitchFamily="34" charset="0"/>
                </a:rPr>
                <a:t>P</a:t>
              </a:r>
              <a:r>
                <a:rPr lang="en-US" sz="3200" dirty="0">
                  <a:effectLst/>
                  <a:latin typeface="Arial" panose="020B0604020202020204" pitchFamily="34" charset="0"/>
                  <a:ea typeface="Yu Mincho" panose="02020400000000000000" pitchFamily="18" charset="-128"/>
                  <a:cs typeface="Arial" panose="020B0604020202020204" pitchFamily="34" charset="0"/>
                </a:rPr>
                <a:t>rovides a csv: column of dates and rate of searches by percentage over that period.</a:t>
              </a:r>
              <a:endParaRPr lang="en-US" sz="4800" i="1" dirty="0">
                <a:latin typeface="Arial" panose="020B0604020202020204" pitchFamily="34" charset="0"/>
                <a:cs typeface="Arial" panose="020B0604020202020204" pitchFamily="34" charset="0"/>
              </a:endParaRPr>
            </a:p>
            <a:p>
              <a:pPr algn="just">
                <a:spcBef>
                  <a:spcPts val="0"/>
                </a:spcBef>
                <a:spcAft>
                  <a:spcPts val="0"/>
                </a:spcAft>
              </a:pPr>
              <a:endParaRPr lang="en-US" sz="3200" i="1" dirty="0">
                <a:latin typeface="Arial" panose="020B0604020202020204" pitchFamily="34" charset="0"/>
                <a:cs typeface="Arial" panose="020B0604020202020204" pitchFamily="34" charset="0"/>
              </a:endParaRPr>
            </a:p>
            <a:p>
              <a:pPr algn="just">
                <a:spcBef>
                  <a:spcPts val="0"/>
                </a:spcBef>
                <a:spcAft>
                  <a:spcPts val="0"/>
                </a:spcAft>
              </a:pPr>
              <a:r>
                <a:rPr lang="en-US" sz="3200" i="1" dirty="0">
                  <a:latin typeface="Arial" panose="020B0604020202020204" pitchFamily="34" charset="0"/>
                  <a:cs typeface="Arial" panose="020B0604020202020204" pitchFamily="34" charset="0"/>
                </a:rPr>
                <a:t>Alternative Source: Covid Statistics by Country</a:t>
              </a: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r>
                <a:rPr lang="en-US" sz="3200" dirty="0">
                  <a:latin typeface="Arial" panose="020B0604020202020204" pitchFamily="34" charset="0"/>
                  <a:cs typeface="Arial" panose="020B0604020202020204" pitchFamily="34" charset="0"/>
                </a:rPr>
                <a:t>Focus is on last column, deaths per million (total). This is to be used in junction with Google Trends data on bulimia nervosa and alcohol over a roughly five-year period.</a:t>
              </a:r>
            </a:p>
          </p:txBody>
        </p:sp>
      </p:grpSp>
      <p:graphicFrame>
        <p:nvGraphicFramePr>
          <p:cNvPr id="74" name="Diagram 73">
            <a:extLst>
              <a:ext uri="{FF2B5EF4-FFF2-40B4-BE49-F238E27FC236}">
                <a16:creationId xmlns:a16="http://schemas.microsoft.com/office/drawing/2014/main" id="{F9519183-4735-274B-B698-9B941593D957}"/>
              </a:ext>
            </a:extLst>
          </p:cNvPr>
          <p:cNvGraphicFramePr/>
          <p:nvPr>
            <p:extLst>
              <p:ext uri="{D42A27DB-BD31-4B8C-83A1-F6EECF244321}">
                <p14:modId xmlns:p14="http://schemas.microsoft.com/office/powerpoint/2010/main" val="968508398"/>
              </p:ext>
            </p:extLst>
          </p:nvPr>
        </p:nvGraphicFramePr>
        <p:xfrm>
          <a:off x="10563780" y="5777458"/>
          <a:ext cx="10014492" cy="729877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52" name="Rectangle 98">
            <a:extLst>
              <a:ext uri="{FF2B5EF4-FFF2-40B4-BE49-F238E27FC236}">
                <a16:creationId xmlns:a16="http://schemas.microsoft.com/office/drawing/2014/main" id="{EA0D8CCA-DFE3-8D4D-B1FF-C5320F6E4324}"/>
              </a:ext>
            </a:extLst>
          </p:cNvPr>
          <p:cNvSpPr>
            <a:spLocks/>
          </p:cNvSpPr>
          <p:nvPr/>
        </p:nvSpPr>
        <p:spPr bwMode="auto">
          <a:xfrm>
            <a:off x="702671" y="38261767"/>
            <a:ext cx="19396096" cy="2779869"/>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400" b="1" dirty="0">
                <a:solidFill>
                  <a:schemeClr val="tx1"/>
                </a:solidFill>
                <a:latin typeface="Verdana" pitchFamily="-108" charset="0"/>
                <a:ea typeface="Verdana" pitchFamily="-108" charset="0"/>
                <a:cs typeface="Verdana" pitchFamily="-108" charset="0"/>
                <a:sym typeface="Verdana" pitchFamily="-108" charset="0"/>
              </a:rPr>
              <a:t>Resources: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1800" dirty="0">
                <a:effectLst/>
                <a:latin typeface="Calibri" panose="020F0502020204030204" pitchFamily="34" charset="0"/>
                <a:ea typeface="Yu Mincho" panose="02020400000000000000" pitchFamily="18" charset="-128"/>
                <a:cs typeface="Times New Roman" panose="02020603050405020304" pitchFamily="18" charset="0"/>
                <a:hlinkClick r:id="rId10"/>
              </a:rPr>
              <a:t>https://www.youtube.com/watch?v=lta5Mu1nryQ</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1800" dirty="0">
                <a:effectLst/>
                <a:latin typeface="Calibri" panose="020F0502020204030204" pitchFamily="34" charset="0"/>
                <a:ea typeface="Yu Mincho" panose="02020400000000000000" pitchFamily="18" charset="-128"/>
                <a:cs typeface="Times New Roman" panose="02020603050405020304" pitchFamily="18" charset="0"/>
                <a:hlinkClick r:id="rId11"/>
              </a:rPr>
              <a:t>https://www.statista.com/statistics/1104709/coronavirus-deaths-worldwide-per-million-inhabitants/</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1800">
                <a:effectLst/>
                <a:latin typeface="Calibri" panose="020F0502020204030204" pitchFamily="34" charset="0"/>
                <a:ea typeface="Yu Mincho" panose="02020400000000000000" pitchFamily="18" charset="-128"/>
                <a:cs typeface="Times New Roman" panose="02020603050405020304" pitchFamily="18" charset="0"/>
              </a:rPr>
              <a:t> </a:t>
            </a:r>
            <a:r>
              <a:rPr lang="en-US" sz="1800">
                <a:effectLst/>
                <a:latin typeface="Calibri" panose="020F0502020204030204" pitchFamily="34" charset="0"/>
                <a:ea typeface="Yu Mincho" panose="02020400000000000000" pitchFamily="18" charset="-128"/>
                <a:cs typeface="Times New Roman" panose="02020603050405020304" pitchFamily="18" charset="0"/>
                <a:hlinkClick r:id="rId12"/>
              </a:rPr>
              <a:t>https</a:t>
            </a:r>
            <a:r>
              <a:rPr lang="en-US" sz="1800" dirty="0">
                <a:effectLst/>
                <a:latin typeface="Calibri" panose="020F0502020204030204" pitchFamily="34" charset="0"/>
                <a:ea typeface="Yu Mincho" panose="02020400000000000000" pitchFamily="18" charset="-128"/>
                <a:cs typeface="Times New Roman" panose="02020603050405020304" pitchFamily="18" charset="0"/>
                <a:hlinkClick r:id="rId12"/>
              </a:rPr>
              <a:t>://trends.google.com/trends/?geo=US</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1800" dirty="0">
                <a:effectLst/>
                <a:latin typeface="Calibri" panose="020F0502020204030204" pitchFamily="34" charset="0"/>
                <a:ea typeface="Yu Mincho" panose="02020400000000000000" pitchFamily="18" charset="-128"/>
                <a:cs typeface="Times New Roman" panose="02020603050405020304" pitchFamily="18" charset="0"/>
                <a:hlinkClick r:id="rId13"/>
              </a:rPr>
              <a:t>https://stackoverflow.com/questions/7549694/add-regression-line-equation-and-r2-on-graph</a:t>
            </a:r>
            <a:endParaRPr lang="en-US" sz="1800" dirty="0">
              <a:latin typeface="Calibri" panose="020F0502020204030204" pitchFamily="34" charset="0"/>
              <a:ea typeface="Yu Mincho" panose="02020400000000000000" pitchFamily="18" charset="-128"/>
              <a:cs typeface="Times New Roman" panose="02020603050405020304" pitchFamily="18" charset="0"/>
            </a:endParaRP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1800" dirty="0">
                <a:effectLst/>
                <a:latin typeface="Calibri" panose="020F0502020204030204" pitchFamily="34" charset="0"/>
                <a:ea typeface="Yu Mincho" panose="02020400000000000000" pitchFamily="18" charset="-128"/>
                <a:cs typeface="Times New Roman" panose="02020603050405020304" pitchFamily="18" charset="0"/>
                <a:hlinkClick r:id="rId14"/>
              </a:rPr>
              <a:t>https://www.r-bloggers.com/2021/04/cluster-analysis-in-r/</a:t>
            </a: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1800" dirty="0">
                <a:effectLst/>
                <a:latin typeface="Calibri" panose="020F0502020204030204" pitchFamily="34" charset="0"/>
                <a:ea typeface="Yu Mincho" panose="02020400000000000000" pitchFamily="18" charset="-128"/>
                <a:cs typeface="Times New Roman" panose="02020603050405020304" pitchFamily="18" charset="0"/>
                <a:hlinkClick r:id="rId15"/>
              </a:rPr>
              <a:t>https://r-spatial.org/r/2018/10/25/ggplot2-sf.html</a:t>
            </a:r>
            <a:endParaRPr lang="en-US" sz="1800" dirty="0">
              <a:latin typeface="Calibri" panose="020F0502020204030204" pitchFamily="34" charset="0"/>
              <a:ea typeface="Yu Mincho" panose="02020400000000000000" pitchFamily="18" charset="-128"/>
              <a:cs typeface="Times New Roman" panose="02020603050405020304" pitchFamily="18" charset="0"/>
            </a:endParaRP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endParaRPr lang="en-US" sz="1800" dirty="0">
              <a:effectLst/>
              <a:latin typeface="Calibri" panose="020F0502020204030204" pitchFamily="34" charset="0"/>
              <a:ea typeface="Yu Mincho" panose="02020400000000000000" pitchFamily="18" charset="-128"/>
              <a:cs typeface="Times New Roman" panose="02020603050405020304" pitchFamily="18" charset="0"/>
            </a:endParaRPr>
          </a:p>
        </p:txBody>
      </p:sp>
      <p:sp>
        <p:nvSpPr>
          <p:cNvPr id="21" name="TextBox 20">
            <a:extLst>
              <a:ext uri="{FF2B5EF4-FFF2-40B4-BE49-F238E27FC236}">
                <a16:creationId xmlns:a16="http://schemas.microsoft.com/office/drawing/2014/main" id="{16831B7E-2D4B-274D-B4C5-624B8B81E201}"/>
              </a:ext>
            </a:extLst>
          </p:cNvPr>
          <p:cNvSpPr txBox="1"/>
          <p:nvPr/>
        </p:nvSpPr>
        <p:spPr>
          <a:xfrm>
            <a:off x="20714940" y="4956115"/>
            <a:ext cx="9666730" cy="36594633"/>
          </a:xfrm>
          <a:prstGeom prst="rect">
            <a:avLst/>
          </a:prstGeom>
          <a:noFill/>
        </p:spPr>
        <p:txBody>
          <a:bodyPr wrap="square" rtlCol="0">
            <a:spAutoFit/>
          </a:bodyPr>
          <a:lstStyle/>
          <a:p>
            <a:pPr algn="just">
              <a:spcBef>
                <a:spcPts val="0"/>
              </a:spcBef>
              <a:spcAft>
                <a:spcPts val="0"/>
              </a:spcAft>
            </a:pPr>
            <a:r>
              <a:rPr lang="en-US" sz="3600" b="1" u="sng" dirty="0">
                <a:latin typeface="Arial" panose="020B0604020202020204" pitchFamily="34" charset="0"/>
                <a:cs typeface="Arial" panose="020B0604020202020204" pitchFamily="34" charset="0"/>
              </a:rPr>
              <a:t>Create the Models</a:t>
            </a:r>
            <a:endParaRPr lang="en-US" sz="3600" dirty="0">
              <a:latin typeface="Arial" panose="020B0604020202020204" pitchFamily="34" charset="0"/>
              <a:cs typeface="Arial" panose="020B0604020202020204" pitchFamily="34" charset="0"/>
            </a:endParaRP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r>
              <a:rPr lang="en-US" sz="3200" i="1" dirty="0">
                <a:latin typeface="Arial" panose="020B0604020202020204" pitchFamily="34" charset="0"/>
                <a:cs typeface="Arial" panose="020B0604020202020204" pitchFamily="34" charset="0"/>
              </a:rPr>
              <a:t>Linear Regression</a:t>
            </a:r>
          </a:p>
          <a:p>
            <a:pPr algn="just">
              <a:spcBef>
                <a:spcPts val="0"/>
              </a:spcBef>
              <a:spcAft>
                <a:spcPts val="0"/>
              </a:spcAft>
            </a:pPr>
            <a:endParaRPr lang="en-US" sz="3200" i="1" dirty="0">
              <a:latin typeface="Arial" panose="020B0604020202020204" pitchFamily="34" charset="0"/>
              <a:cs typeface="Arial" panose="020B0604020202020204" pitchFamily="34" charset="0"/>
            </a:endParaRPr>
          </a:p>
          <a:p>
            <a:pPr algn="just">
              <a:spcBef>
                <a:spcPts val="0"/>
              </a:spcBef>
              <a:spcAft>
                <a:spcPts val="0"/>
              </a:spcAft>
            </a:pPr>
            <a:endParaRPr lang="en-US" sz="3200" i="1" dirty="0">
              <a:latin typeface="Arial" panose="020B0604020202020204" pitchFamily="34" charset="0"/>
              <a:cs typeface="Arial" panose="020B0604020202020204" pitchFamily="34" charset="0"/>
            </a:endParaRPr>
          </a:p>
          <a:p>
            <a:pPr algn="just">
              <a:spcBef>
                <a:spcPts val="0"/>
              </a:spcBef>
              <a:spcAft>
                <a:spcPts val="0"/>
              </a:spcAft>
            </a:pPr>
            <a:endParaRPr lang="en-US" sz="3200" i="1" dirty="0">
              <a:latin typeface="Arial" panose="020B0604020202020204" pitchFamily="34" charset="0"/>
              <a:cs typeface="Arial" panose="020B0604020202020204" pitchFamily="34" charset="0"/>
            </a:endParaRPr>
          </a:p>
          <a:p>
            <a:pPr algn="just">
              <a:spcBef>
                <a:spcPts val="0"/>
              </a:spcBef>
              <a:spcAft>
                <a:spcPts val="0"/>
              </a:spcAft>
            </a:pPr>
            <a:endParaRPr lang="en-US" sz="3200" i="1" dirty="0">
              <a:latin typeface="Arial" panose="020B0604020202020204" pitchFamily="34" charset="0"/>
              <a:cs typeface="Arial" panose="020B0604020202020204" pitchFamily="34" charset="0"/>
            </a:endParaRPr>
          </a:p>
          <a:p>
            <a:pPr algn="just">
              <a:spcBef>
                <a:spcPts val="0"/>
              </a:spcBef>
              <a:spcAft>
                <a:spcPts val="0"/>
              </a:spcAft>
            </a:pPr>
            <a:endParaRPr lang="en-US" sz="3200" i="1" dirty="0">
              <a:latin typeface="Arial" panose="020B0604020202020204" pitchFamily="34" charset="0"/>
              <a:cs typeface="Arial" panose="020B0604020202020204" pitchFamily="34" charset="0"/>
            </a:endParaRPr>
          </a:p>
          <a:p>
            <a:pPr algn="just">
              <a:spcBef>
                <a:spcPts val="0"/>
              </a:spcBef>
              <a:spcAft>
                <a:spcPts val="0"/>
              </a:spcAft>
            </a:pPr>
            <a:endParaRPr lang="en-US" sz="3200" i="1" dirty="0">
              <a:latin typeface="Arial" panose="020B0604020202020204" pitchFamily="34" charset="0"/>
              <a:cs typeface="Arial" panose="020B0604020202020204" pitchFamily="34" charset="0"/>
            </a:endParaRPr>
          </a:p>
          <a:p>
            <a:pPr algn="just">
              <a:spcBef>
                <a:spcPts val="0"/>
              </a:spcBef>
              <a:spcAft>
                <a:spcPts val="0"/>
              </a:spcAft>
            </a:pPr>
            <a:endParaRPr lang="en-US" sz="3200" i="1" dirty="0">
              <a:latin typeface="Arial" panose="020B0604020202020204" pitchFamily="34" charset="0"/>
              <a:cs typeface="Arial" panose="020B0604020202020204" pitchFamily="34" charset="0"/>
            </a:endParaRPr>
          </a:p>
          <a:p>
            <a:pPr algn="just">
              <a:spcBef>
                <a:spcPts val="0"/>
              </a:spcBef>
              <a:spcAft>
                <a:spcPts val="0"/>
              </a:spcAft>
            </a:pPr>
            <a:endParaRPr lang="en-US" sz="3200" i="1" dirty="0">
              <a:latin typeface="Arial" panose="020B0604020202020204" pitchFamily="34" charset="0"/>
              <a:cs typeface="Arial" panose="020B0604020202020204" pitchFamily="34" charset="0"/>
            </a:endParaRPr>
          </a:p>
          <a:p>
            <a:pPr algn="just">
              <a:spcBef>
                <a:spcPts val="0"/>
              </a:spcBef>
              <a:spcAft>
                <a:spcPts val="0"/>
              </a:spcAft>
            </a:pPr>
            <a:endParaRPr lang="en-US" sz="3200" i="1" dirty="0">
              <a:latin typeface="Arial" panose="020B0604020202020204" pitchFamily="34" charset="0"/>
              <a:cs typeface="Arial" panose="020B0604020202020204" pitchFamily="34" charset="0"/>
            </a:endParaRPr>
          </a:p>
          <a:p>
            <a:pPr algn="just">
              <a:spcBef>
                <a:spcPts val="0"/>
              </a:spcBef>
              <a:spcAft>
                <a:spcPts val="0"/>
              </a:spcAft>
            </a:pPr>
            <a:endParaRPr lang="en-US" sz="3200" i="1" dirty="0">
              <a:latin typeface="Arial" panose="020B0604020202020204" pitchFamily="34" charset="0"/>
              <a:cs typeface="Arial" panose="020B0604020202020204" pitchFamily="34" charset="0"/>
            </a:endParaRPr>
          </a:p>
          <a:p>
            <a:pPr algn="just">
              <a:spcBef>
                <a:spcPts val="0"/>
              </a:spcBef>
              <a:spcAft>
                <a:spcPts val="0"/>
              </a:spcAft>
            </a:pPr>
            <a:endParaRPr lang="en-US" sz="3200" i="1" dirty="0">
              <a:latin typeface="Arial" panose="020B0604020202020204" pitchFamily="34" charset="0"/>
              <a:cs typeface="Arial" panose="020B0604020202020204" pitchFamily="34" charset="0"/>
            </a:endParaRPr>
          </a:p>
          <a:p>
            <a:pPr algn="just">
              <a:spcBef>
                <a:spcPts val="0"/>
              </a:spcBef>
              <a:spcAft>
                <a:spcPts val="0"/>
              </a:spcAft>
            </a:pPr>
            <a:r>
              <a:rPr lang="en-US" sz="3200" dirty="0">
                <a:latin typeface="Arial" panose="020B0604020202020204" pitchFamily="34" charset="0"/>
                <a:cs typeface="Arial" panose="020B0604020202020204" pitchFamily="34" charset="0"/>
              </a:rPr>
              <a:t>This first model shows the relationship between the average search rate of alcohol before Covid-19 versus the average search rate after Covid-19.</a:t>
            </a:r>
          </a:p>
          <a:p>
            <a:pPr algn="just">
              <a:spcBef>
                <a:spcPts val="0"/>
              </a:spcBef>
              <a:spcAft>
                <a:spcPts val="0"/>
              </a:spcAft>
            </a:pPr>
            <a:endParaRPr lang="en-US" sz="3200" i="1" dirty="0">
              <a:latin typeface="Arial" panose="020B0604020202020204" pitchFamily="34" charset="0"/>
              <a:cs typeface="Arial" panose="020B0604020202020204" pitchFamily="34" charset="0"/>
            </a:endParaRPr>
          </a:p>
          <a:p>
            <a:pPr algn="just">
              <a:spcBef>
                <a:spcPts val="0"/>
              </a:spcBef>
              <a:spcAft>
                <a:spcPts val="0"/>
              </a:spcAft>
            </a:pPr>
            <a:endParaRPr lang="en-US" sz="3200" i="1" dirty="0">
              <a:latin typeface="Arial" panose="020B0604020202020204" pitchFamily="34" charset="0"/>
              <a:cs typeface="Arial" panose="020B0604020202020204" pitchFamily="34" charset="0"/>
            </a:endParaRPr>
          </a:p>
          <a:p>
            <a:pPr algn="just">
              <a:spcBef>
                <a:spcPts val="0"/>
              </a:spcBef>
              <a:spcAft>
                <a:spcPts val="0"/>
              </a:spcAft>
            </a:pPr>
            <a:endParaRPr lang="en-US" sz="3200" i="1" dirty="0">
              <a:latin typeface="Arial" panose="020B0604020202020204" pitchFamily="34" charset="0"/>
              <a:cs typeface="Arial" panose="020B0604020202020204" pitchFamily="34" charset="0"/>
            </a:endParaRPr>
          </a:p>
          <a:p>
            <a:pPr algn="just">
              <a:spcBef>
                <a:spcPts val="0"/>
              </a:spcBef>
              <a:spcAft>
                <a:spcPts val="0"/>
              </a:spcAft>
            </a:pPr>
            <a:endParaRPr lang="en-US" sz="3200" i="1" dirty="0">
              <a:latin typeface="Arial" panose="020B0604020202020204" pitchFamily="34" charset="0"/>
              <a:cs typeface="Arial" panose="020B0604020202020204" pitchFamily="34" charset="0"/>
            </a:endParaRPr>
          </a:p>
          <a:p>
            <a:pPr algn="just">
              <a:spcBef>
                <a:spcPts val="0"/>
              </a:spcBef>
              <a:spcAft>
                <a:spcPts val="0"/>
              </a:spcAft>
            </a:pPr>
            <a:endParaRPr lang="en-US" sz="3200" i="1" dirty="0">
              <a:latin typeface="Arial" panose="020B0604020202020204" pitchFamily="34" charset="0"/>
              <a:cs typeface="Arial" panose="020B0604020202020204" pitchFamily="34" charset="0"/>
            </a:endParaRPr>
          </a:p>
          <a:p>
            <a:pPr algn="just">
              <a:spcBef>
                <a:spcPts val="0"/>
              </a:spcBef>
              <a:spcAft>
                <a:spcPts val="0"/>
              </a:spcAft>
            </a:pPr>
            <a:endParaRPr lang="en-US" sz="3200" i="1" dirty="0">
              <a:latin typeface="Arial" panose="020B0604020202020204" pitchFamily="34" charset="0"/>
              <a:cs typeface="Arial" panose="020B0604020202020204" pitchFamily="34" charset="0"/>
            </a:endParaRPr>
          </a:p>
          <a:p>
            <a:pPr algn="just">
              <a:spcBef>
                <a:spcPts val="0"/>
              </a:spcBef>
              <a:spcAft>
                <a:spcPts val="0"/>
              </a:spcAft>
            </a:pPr>
            <a:endParaRPr lang="en-US" sz="3200" i="1" dirty="0">
              <a:latin typeface="Arial" panose="020B0604020202020204" pitchFamily="34" charset="0"/>
              <a:cs typeface="Arial" panose="020B0604020202020204" pitchFamily="34" charset="0"/>
            </a:endParaRPr>
          </a:p>
          <a:p>
            <a:pPr algn="just">
              <a:spcBef>
                <a:spcPts val="0"/>
              </a:spcBef>
              <a:spcAft>
                <a:spcPts val="0"/>
              </a:spcAft>
            </a:pPr>
            <a:endParaRPr lang="en-US" sz="3200" i="1" dirty="0">
              <a:latin typeface="Arial" panose="020B0604020202020204" pitchFamily="34" charset="0"/>
              <a:cs typeface="Arial" panose="020B0604020202020204" pitchFamily="34" charset="0"/>
            </a:endParaRPr>
          </a:p>
          <a:p>
            <a:pPr algn="just">
              <a:spcBef>
                <a:spcPts val="0"/>
              </a:spcBef>
              <a:spcAft>
                <a:spcPts val="0"/>
              </a:spcAft>
            </a:pPr>
            <a:endParaRPr lang="en-US" sz="3200" i="1" dirty="0">
              <a:latin typeface="Arial" panose="020B0604020202020204" pitchFamily="34" charset="0"/>
              <a:cs typeface="Arial" panose="020B0604020202020204" pitchFamily="34" charset="0"/>
            </a:endParaRPr>
          </a:p>
          <a:p>
            <a:pPr algn="just">
              <a:spcBef>
                <a:spcPts val="0"/>
              </a:spcBef>
              <a:spcAft>
                <a:spcPts val="0"/>
              </a:spcAft>
            </a:pPr>
            <a:endParaRPr lang="en-US" sz="3200" i="1" dirty="0">
              <a:latin typeface="Arial" panose="020B0604020202020204" pitchFamily="34" charset="0"/>
              <a:cs typeface="Arial" panose="020B0604020202020204" pitchFamily="34" charset="0"/>
            </a:endParaRPr>
          </a:p>
          <a:p>
            <a:pPr algn="just">
              <a:spcBef>
                <a:spcPts val="0"/>
              </a:spcBef>
              <a:spcAft>
                <a:spcPts val="0"/>
              </a:spcAft>
            </a:pPr>
            <a:endParaRPr lang="en-US" sz="3200" i="1" dirty="0">
              <a:latin typeface="Arial" panose="020B0604020202020204" pitchFamily="34" charset="0"/>
              <a:cs typeface="Arial" panose="020B0604020202020204" pitchFamily="34" charset="0"/>
            </a:endParaRPr>
          </a:p>
          <a:p>
            <a:pPr algn="just">
              <a:spcBef>
                <a:spcPts val="0"/>
              </a:spcBef>
              <a:spcAft>
                <a:spcPts val="0"/>
              </a:spcAft>
            </a:pPr>
            <a:r>
              <a:rPr lang="en-US" sz="3200" dirty="0">
                <a:latin typeface="Arial" panose="020B0604020202020204" pitchFamily="34" charset="0"/>
                <a:cs typeface="Arial" panose="020B0604020202020204" pitchFamily="34" charset="0"/>
              </a:rPr>
              <a:t>This second model shows the relationship between the average search rate of bulimia nervosa before Covid-19 versus the average search rate after Covid-19.</a:t>
            </a:r>
          </a:p>
          <a:p>
            <a:pPr algn="just">
              <a:spcBef>
                <a:spcPts val="0"/>
              </a:spcBef>
              <a:spcAft>
                <a:spcPts val="0"/>
              </a:spcAft>
            </a:pPr>
            <a:endParaRPr lang="en-US" sz="3200" i="1" dirty="0">
              <a:latin typeface="Arial" panose="020B0604020202020204" pitchFamily="34" charset="0"/>
              <a:cs typeface="Arial" panose="020B0604020202020204" pitchFamily="34" charset="0"/>
            </a:endParaRPr>
          </a:p>
          <a:p>
            <a:pPr algn="just">
              <a:spcBef>
                <a:spcPts val="0"/>
              </a:spcBef>
              <a:spcAft>
                <a:spcPts val="0"/>
              </a:spcAft>
            </a:pPr>
            <a:r>
              <a:rPr lang="en-US" sz="3200" dirty="0">
                <a:latin typeface="Arial" panose="020B0604020202020204" pitchFamily="34" charset="0"/>
                <a:cs typeface="Arial" panose="020B0604020202020204" pitchFamily="34" charset="0"/>
              </a:rPr>
              <a:t>Both trends show strong, correlated, linear regressions, each with R-squared values greater than 0.8. Slopes and y-intercepts differ slightly, but we can generally conclude that all countries tend to act the same before versus after a large-scale, traumatic event.</a:t>
            </a: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endParaRPr lang="en-US" sz="3200" i="1" dirty="0">
              <a:latin typeface="Arial" panose="020B0604020202020204" pitchFamily="34" charset="0"/>
              <a:cs typeface="Arial" panose="020B0604020202020204" pitchFamily="34" charset="0"/>
            </a:endParaRPr>
          </a:p>
          <a:p>
            <a:pPr algn="just">
              <a:spcBef>
                <a:spcPts val="0"/>
              </a:spcBef>
              <a:spcAft>
                <a:spcPts val="0"/>
              </a:spcAft>
            </a:pPr>
            <a:r>
              <a:rPr lang="en-US" sz="3200" i="1" dirty="0">
                <a:latin typeface="Arial" panose="020B0604020202020204" pitchFamily="34" charset="0"/>
                <a:cs typeface="Arial" panose="020B0604020202020204" pitchFamily="34" charset="0"/>
              </a:rPr>
              <a:t>K-Means Clustering</a:t>
            </a:r>
          </a:p>
          <a:p>
            <a:r>
              <a:rPr lang="en-US" sz="3200" dirty="0">
                <a:latin typeface="Arial" panose="020B0604020202020204" pitchFamily="34" charset="0"/>
                <a:cs typeface="Arial" panose="020B0604020202020204" pitchFamily="34" charset="0"/>
              </a:rPr>
              <a:t>Through </a:t>
            </a:r>
            <a:r>
              <a:rPr lang="en-US" sz="3200" dirty="0" err="1">
                <a:latin typeface="Arial" panose="020B0604020202020204" pitchFamily="34" charset="0"/>
                <a:cs typeface="Arial" panose="020B0604020202020204" pitchFamily="34" charset="0"/>
              </a:rPr>
              <a:t>pca</a:t>
            </a:r>
            <a:r>
              <a:rPr lang="en-US" sz="3200" dirty="0">
                <a:latin typeface="Arial" panose="020B0604020202020204" pitchFamily="34" charset="0"/>
                <a:cs typeface="Arial" panose="020B0604020202020204" pitchFamily="34" charset="0"/>
              </a:rPr>
              <a:t> analysis, number of clusters was 2.</a:t>
            </a:r>
          </a:p>
          <a:p>
            <a:endParaRPr lang="en-US" sz="3200" i="1" dirty="0">
              <a:latin typeface="Arial" panose="020B0604020202020204" pitchFamily="34" charset="0"/>
              <a:cs typeface="Arial" panose="020B0604020202020204" pitchFamily="34" charset="0"/>
            </a:endParaRPr>
          </a:p>
          <a:p>
            <a:endParaRPr lang="en-US" sz="3200" i="1" dirty="0">
              <a:latin typeface="Arial" panose="020B0604020202020204" pitchFamily="34" charset="0"/>
              <a:cs typeface="Arial" panose="020B0604020202020204" pitchFamily="34" charset="0"/>
            </a:endParaRPr>
          </a:p>
          <a:p>
            <a:endParaRPr lang="en-US" sz="3200" i="1" dirty="0">
              <a:latin typeface="Arial" panose="020B0604020202020204" pitchFamily="34" charset="0"/>
              <a:cs typeface="Arial" panose="020B0604020202020204" pitchFamily="34" charset="0"/>
            </a:endParaRPr>
          </a:p>
          <a:p>
            <a:endParaRPr lang="en-US" sz="3200" i="1" dirty="0">
              <a:latin typeface="Arial" panose="020B0604020202020204" pitchFamily="34" charset="0"/>
              <a:cs typeface="Arial" panose="020B0604020202020204" pitchFamily="34" charset="0"/>
            </a:endParaRPr>
          </a:p>
          <a:p>
            <a:endParaRPr lang="en-US" sz="3200" i="1" dirty="0">
              <a:latin typeface="Arial" panose="020B0604020202020204" pitchFamily="34" charset="0"/>
              <a:cs typeface="Arial" panose="020B0604020202020204" pitchFamily="34" charset="0"/>
            </a:endParaRPr>
          </a:p>
          <a:p>
            <a:endParaRPr lang="en-US" sz="3200" i="1" dirty="0">
              <a:latin typeface="Arial" panose="020B0604020202020204" pitchFamily="34" charset="0"/>
              <a:cs typeface="Arial" panose="020B0604020202020204" pitchFamily="34" charset="0"/>
            </a:endParaRPr>
          </a:p>
          <a:p>
            <a:endParaRPr lang="en-US" sz="3200" i="1" dirty="0">
              <a:latin typeface="Arial" panose="020B0604020202020204" pitchFamily="34" charset="0"/>
              <a:cs typeface="Arial" panose="020B0604020202020204" pitchFamily="34" charset="0"/>
            </a:endParaRPr>
          </a:p>
          <a:p>
            <a:endParaRPr lang="en-US" sz="3200" i="1"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This first map details all of the countries included in my datasets.</a:t>
            </a:r>
          </a:p>
          <a:p>
            <a:endParaRPr lang="en-US" sz="3200" i="1" dirty="0">
              <a:latin typeface="Arial" panose="020B0604020202020204" pitchFamily="34" charset="0"/>
              <a:cs typeface="Arial" panose="020B0604020202020204" pitchFamily="34" charset="0"/>
            </a:endParaRPr>
          </a:p>
          <a:p>
            <a:endParaRPr lang="en-US" sz="3200" i="1" dirty="0">
              <a:latin typeface="Arial" panose="020B0604020202020204" pitchFamily="34" charset="0"/>
              <a:cs typeface="Arial" panose="020B0604020202020204" pitchFamily="34" charset="0"/>
            </a:endParaRPr>
          </a:p>
          <a:p>
            <a:endParaRPr lang="en-US" sz="3200" i="1" dirty="0">
              <a:latin typeface="Arial" panose="020B0604020202020204" pitchFamily="34" charset="0"/>
              <a:cs typeface="Arial" panose="020B0604020202020204" pitchFamily="34" charset="0"/>
            </a:endParaRPr>
          </a:p>
          <a:p>
            <a:endParaRPr lang="en-US" sz="3200" i="1" dirty="0">
              <a:latin typeface="Arial" panose="020B0604020202020204" pitchFamily="34" charset="0"/>
              <a:cs typeface="Arial" panose="020B0604020202020204" pitchFamily="34" charset="0"/>
            </a:endParaRPr>
          </a:p>
          <a:p>
            <a:endParaRPr lang="en-US" sz="3200" i="1" dirty="0">
              <a:latin typeface="Arial" panose="020B0604020202020204" pitchFamily="34" charset="0"/>
              <a:cs typeface="Arial" panose="020B0604020202020204" pitchFamily="34" charset="0"/>
            </a:endParaRPr>
          </a:p>
          <a:p>
            <a:endParaRPr lang="en-US" sz="3200" i="1" dirty="0">
              <a:latin typeface="Arial" panose="020B0604020202020204" pitchFamily="34" charset="0"/>
              <a:cs typeface="Arial" panose="020B0604020202020204" pitchFamily="34" charset="0"/>
            </a:endParaRPr>
          </a:p>
          <a:p>
            <a:endParaRPr lang="en-US" sz="3200" i="1" dirty="0">
              <a:latin typeface="Arial" panose="020B0604020202020204" pitchFamily="34" charset="0"/>
              <a:cs typeface="Arial" panose="020B0604020202020204" pitchFamily="34" charset="0"/>
            </a:endParaRPr>
          </a:p>
          <a:p>
            <a:endParaRPr lang="en-US" sz="3200" i="1"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This second map details only the countries in cluster 1. They’re grouped by Canada, some Caribbean states, northern Europe, Africa, Asia, and Oceania.</a:t>
            </a:r>
          </a:p>
          <a:p>
            <a:endParaRPr lang="en-US" sz="3200" i="1" dirty="0">
              <a:latin typeface="Arial" panose="020B0604020202020204" pitchFamily="34" charset="0"/>
              <a:cs typeface="Arial" panose="020B0604020202020204" pitchFamily="34" charset="0"/>
            </a:endParaRPr>
          </a:p>
          <a:p>
            <a:endParaRPr lang="en-US" sz="3200" i="1" dirty="0">
              <a:latin typeface="Arial" panose="020B0604020202020204" pitchFamily="34" charset="0"/>
              <a:cs typeface="Arial" panose="020B0604020202020204" pitchFamily="34" charset="0"/>
            </a:endParaRPr>
          </a:p>
          <a:p>
            <a:endParaRPr lang="en-US" sz="3200" i="1" dirty="0">
              <a:latin typeface="Arial" panose="020B0604020202020204" pitchFamily="34" charset="0"/>
              <a:cs typeface="Arial" panose="020B0604020202020204" pitchFamily="34" charset="0"/>
            </a:endParaRPr>
          </a:p>
          <a:p>
            <a:endParaRPr lang="en-US" sz="3200" i="1" dirty="0">
              <a:latin typeface="Arial" panose="020B0604020202020204" pitchFamily="34" charset="0"/>
              <a:cs typeface="Arial" panose="020B0604020202020204" pitchFamily="34" charset="0"/>
            </a:endParaRPr>
          </a:p>
          <a:p>
            <a:endParaRPr lang="en-US" sz="3200" i="1" dirty="0">
              <a:latin typeface="Arial" panose="020B0604020202020204" pitchFamily="34" charset="0"/>
              <a:cs typeface="Arial" panose="020B0604020202020204" pitchFamily="34" charset="0"/>
            </a:endParaRPr>
          </a:p>
          <a:p>
            <a:endParaRPr lang="en-US" sz="3200" i="1" dirty="0">
              <a:latin typeface="Arial" panose="020B0604020202020204" pitchFamily="34" charset="0"/>
              <a:cs typeface="Arial" panose="020B0604020202020204" pitchFamily="34" charset="0"/>
            </a:endParaRPr>
          </a:p>
          <a:p>
            <a:endParaRPr lang="en-US" sz="3200" i="1" dirty="0">
              <a:latin typeface="Arial" panose="020B0604020202020204" pitchFamily="34" charset="0"/>
              <a:cs typeface="Arial" panose="020B0604020202020204" pitchFamily="34" charset="0"/>
            </a:endParaRPr>
          </a:p>
          <a:p>
            <a:endParaRPr lang="en-US" sz="3200" i="1"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Cluster 2: USA, South America, central Europe (including Russia).</a:t>
            </a:r>
            <a:endParaRPr lang="en-US" sz="3200" i="1" dirty="0">
              <a:latin typeface="Arial" panose="020B0604020202020204" pitchFamily="34" charset="0"/>
              <a:cs typeface="Arial" panose="020B0604020202020204" pitchFamily="34" charset="0"/>
            </a:endParaRPr>
          </a:p>
        </p:txBody>
      </p:sp>
      <p:pic>
        <p:nvPicPr>
          <p:cNvPr id="76" name="Picture 75">
            <a:extLst>
              <a:ext uri="{FF2B5EF4-FFF2-40B4-BE49-F238E27FC236}">
                <a16:creationId xmlns:a16="http://schemas.microsoft.com/office/drawing/2014/main" id="{484792E5-0965-E942-B24B-339EE90BBC34}"/>
              </a:ext>
            </a:extLst>
          </p:cNvPr>
          <p:cNvPicPr>
            <a:picLocks noChangeAspect="1"/>
          </p:cNvPicPr>
          <p:nvPr/>
        </p:nvPicPr>
        <p:blipFill>
          <a:blip r:embed="rId16"/>
          <a:stretch>
            <a:fillRect/>
          </a:stretch>
        </p:blipFill>
        <p:spPr>
          <a:xfrm>
            <a:off x="26441441" y="2484438"/>
            <a:ext cx="3060700" cy="990600"/>
          </a:xfrm>
          <a:prstGeom prst="rect">
            <a:avLst/>
          </a:prstGeom>
        </p:spPr>
      </p:pic>
      <p:pic>
        <p:nvPicPr>
          <p:cNvPr id="77" name="Picture 76">
            <a:extLst>
              <a:ext uri="{FF2B5EF4-FFF2-40B4-BE49-F238E27FC236}">
                <a16:creationId xmlns:a16="http://schemas.microsoft.com/office/drawing/2014/main" id="{4AA0CC0F-F595-7A48-AF5B-EB22DBBCEC89}"/>
              </a:ext>
            </a:extLst>
          </p:cNvPr>
          <p:cNvPicPr>
            <a:picLocks noChangeAspect="1"/>
          </p:cNvPicPr>
          <p:nvPr/>
        </p:nvPicPr>
        <p:blipFill>
          <a:blip r:embed="rId17"/>
          <a:stretch>
            <a:fillRect/>
          </a:stretch>
        </p:blipFill>
        <p:spPr>
          <a:xfrm>
            <a:off x="26018343" y="814697"/>
            <a:ext cx="4249229" cy="1207167"/>
          </a:xfrm>
          <a:prstGeom prst="rect">
            <a:avLst/>
          </a:prstGeom>
        </p:spPr>
      </p:pic>
      <p:pic>
        <p:nvPicPr>
          <p:cNvPr id="93" name="Picture 92" descr="A close up of a logo&#10;&#10;Description automatically generated">
            <a:extLst>
              <a:ext uri="{FF2B5EF4-FFF2-40B4-BE49-F238E27FC236}">
                <a16:creationId xmlns:a16="http://schemas.microsoft.com/office/drawing/2014/main" id="{7715C4CA-5F86-7346-B3B9-FCA3E1001769}"/>
              </a:ext>
            </a:extLst>
          </p:cNvPr>
          <p:cNvPicPr>
            <a:picLocks noChangeAspect="1"/>
          </p:cNvPicPr>
          <p:nvPr/>
        </p:nvPicPr>
        <p:blipFill>
          <a:blip r:embed="rId18"/>
          <a:stretch>
            <a:fillRect/>
          </a:stretch>
        </p:blipFill>
        <p:spPr>
          <a:xfrm>
            <a:off x="4583815" y="1742791"/>
            <a:ext cx="4249229" cy="2134316"/>
          </a:xfrm>
          <a:prstGeom prst="rect">
            <a:avLst/>
          </a:prstGeom>
        </p:spPr>
      </p:pic>
      <p:pic>
        <p:nvPicPr>
          <p:cNvPr id="20" name="Picture 19" descr="Graphical user interface, application&#10;&#10;Description automatically generated">
            <a:extLst>
              <a:ext uri="{FF2B5EF4-FFF2-40B4-BE49-F238E27FC236}">
                <a16:creationId xmlns:a16="http://schemas.microsoft.com/office/drawing/2014/main" id="{08CE6AD6-AECA-43E5-AE5D-BC887D242BBF}"/>
              </a:ext>
            </a:extLst>
          </p:cNvPr>
          <p:cNvPicPr>
            <a:picLocks noChangeAspect="1"/>
          </p:cNvPicPr>
          <p:nvPr/>
        </p:nvPicPr>
        <p:blipFill>
          <a:blip r:embed="rId19"/>
          <a:stretch>
            <a:fillRect/>
          </a:stretch>
        </p:blipFill>
        <p:spPr>
          <a:xfrm>
            <a:off x="10761684" y="15155853"/>
            <a:ext cx="9601200" cy="5077500"/>
          </a:xfrm>
          <a:prstGeom prst="rect">
            <a:avLst/>
          </a:prstGeom>
        </p:spPr>
      </p:pic>
      <p:pic>
        <p:nvPicPr>
          <p:cNvPr id="31" name="Picture 30" descr="Table&#10;&#10;Description automatically generated">
            <a:extLst>
              <a:ext uri="{FF2B5EF4-FFF2-40B4-BE49-F238E27FC236}">
                <a16:creationId xmlns:a16="http://schemas.microsoft.com/office/drawing/2014/main" id="{1C4FF762-696A-4D83-A151-B163C0A51C71}"/>
              </a:ext>
            </a:extLst>
          </p:cNvPr>
          <p:cNvPicPr>
            <a:picLocks noChangeAspect="1"/>
          </p:cNvPicPr>
          <p:nvPr/>
        </p:nvPicPr>
        <p:blipFill>
          <a:blip r:embed="rId20"/>
          <a:stretch>
            <a:fillRect/>
          </a:stretch>
        </p:blipFill>
        <p:spPr>
          <a:xfrm>
            <a:off x="10830347" y="24387907"/>
            <a:ext cx="9518630" cy="5423220"/>
          </a:xfrm>
          <a:prstGeom prst="rect">
            <a:avLst/>
          </a:prstGeom>
        </p:spPr>
      </p:pic>
      <p:pic>
        <p:nvPicPr>
          <p:cNvPr id="34" name="Picture 33" descr="Chart, histogram&#10;&#10;Description automatically generated">
            <a:extLst>
              <a:ext uri="{FF2B5EF4-FFF2-40B4-BE49-F238E27FC236}">
                <a16:creationId xmlns:a16="http://schemas.microsoft.com/office/drawing/2014/main" id="{FEB2C2DE-5B6D-40E2-80A3-8EFBE847C0C8}"/>
              </a:ext>
            </a:extLst>
          </p:cNvPr>
          <p:cNvPicPr>
            <a:picLocks noChangeAspect="1"/>
          </p:cNvPicPr>
          <p:nvPr/>
        </p:nvPicPr>
        <p:blipFill>
          <a:blip r:embed="rId21"/>
          <a:stretch>
            <a:fillRect/>
          </a:stretch>
        </p:blipFill>
        <p:spPr>
          <a:xfrm>
            <a:off x="1187372" y="28017743"/>
            <a:ext cx="7647333" cy="4667654"/>
          </a:xfrm>
          <a:prstGeom prst="rect">
            <a:avLst/>
          </a:prstGeom>
        </p:spPr>
      </p:pic>
      <p:sp>
        <p:nvSpPr>
          <p:cNvPr id="100" name="Rectangle 99">
            <a:extLst>
              <a:ext uri="{FF2B5EF4-FFF2-40B4-BE49-F238E27FC236}">
                <a16:creationId xmlns:a16="http://schemas.microsoft.com/office/drawing/2014/main" id="{7D100428-1DF2-4544-8346-22FCADA70C23}"/>
              </a:ext>
            </a:extLst>
          </p:cNvPr>
          <p:cNvSpPr/>
          <p:nvPr/>
        </p:nvSpPr>
        <p:spPr>
          <a:xfrm>
            <a:off x="613750" y="26592617"/>
            <a:ext cx="10286950" cy="5570756"/>
          </a:xfrm>
          <a:prstGeom prst="rect">
            <a:avLst/>
          </a:prstGeom>
        </p:spPr>
        <p:txBody>
          <a:bodyPr wrap="square">
            <a:spAutoFit/>
          </a:bodyPr>
          <a:lstStyle/>
          <a:p>
            <a:pPr algn="just">
              <a:spcBef>
                <a:spcPts val="0"/>
              </a:spcBef>
              <a:spcAft>
                <a:spcPts val="0"/>
              </a:spcAft>
            </a:pPr>
            <a:r>
              <a:rPr lang="en-US" sz="3600" b="1" u="sng" dirty="0">
                <a:latin typeface="Arial" panose="020B0604020202020204" pitchFamily="34" charset="0"/>
                <a:cs typeface="Arial" panose="020B0604020202020204" pitchFamily="34" charset="0"/>
              </a:rPr>
              <a:t>Explore the Data</a:t>
            </a:r>
          </a:p>
          <a:p>
            <a:pPr algn="just">
              <a:spcBef>
                <a:spcPts val="0"/>
              </a:spcBef>
              <a:spcAft>
                <a:spcPts val="0"/>
              </a:spcAft>
            </a:pPr>
            <a:endParaRPr lang="en-US" sz="3200" b="1" i="1" dirty="0">
              <a:latin typeface="Arial" panose="020B0604020202020204" pitchFamily="34" charset="0"/>
              <a:cs typeface="Arial" panose="020B0604020202020204" pitchFamily="34" charset="0"/>
            </a:endParaRPr>
          </a:p>
          <a:p>
            <a:pPr algn="just">
              <a:spcBef>
                <a:spcPts val="0"/>
              </a:spcBef>
              <a:spcAft>
                <a:spcPts val="0"/>
              </a:spcAft>
            </a:pPr>
            <a:endParaRPr lang="en-US" sz="3200" b="1" i="1" dirty="0">
              <a:latin typeface="Arial" panose="020B0604020202020204" pitchFamily="34" charset="0"/>
              <a:cs typeface="Arial" panose="020B0604020202020204" pitchFamily="34" charset="0"/>
            </a:endParaRPr>
          </a:p>
          <a:p>
            <a:pPr algn="just">
              <a:spcBef>
                <a:spcPts val="0"/>
              </a:spcBef>
              <a:spcAft>
                <a:spcPts val="0"/>
              </a:spcAft>
            </a:pPr>
            <a:endParaRPr lang="en-US" sz="3200" b="1" i="1" dirty="0">
              <a:latin typeface="Arial" panose="020B0604020202020204" pitchFamily="34" charset="0"/>
              <a:cs typeface="Arial" panose="020B0604020202020204" pitchFamily="34" charset="0"/>
            </a:endParaRPr>
          </a:p>
          <a:p>
            <a:pPr algn="just">
              <a:spcBef>
                <a:spcPts val="0"/>
              </a:spcBef>
              <a:spcAft>
                <a:spcPts val="0"/>
              </a:spcAft>
            </a:pPr>
            <a:endParaRPr lang="en-US" sz="3200" b="1" i="1" dirty="0">
              <a:latin typeface="Arial" panose="020B0604020202020204" pitchFamily="34" charset="0"/>
              <a:cs typeface="Arial" panose="020B0604020202020204" pitchFamily="34" charset="0"/>
            </a:endParaRPr>
          </a:p>
          <a:p>
            <a:pPr algn="just">
              <a:spcBef>
                <a:spcPts val="0"/>
              </a:spcBef>
              <a:spcAft>
                <a:spcPts val="0"/>
              </a:spcAft>
            </a:pPr>
            <a:endParaRPr lang="en-US" sz="3200" b="1" i="1" dirty="0">
              <a:latin typeface="Arial" panose="020B0604020202020204" pitchFamily="34" charset="0"/>
              <a:cs typeface="Arial" panose="020B0604020202020204" pitchFamily="34" charset="0"/>
            </a:endParaRPr>
          </a:p>
          <a:p>
            <a:pPr algn="just">
              <a:spcBef>
                <a:spcPts val="0"/>
              </a:spcBef>
              <a:spcAft>
                <a:spcPts val="0"/>
              </a:spcAft>
            </a:pPr>
            <a:endParaRPr lang="en-US" sz="3200" b="1" i="1" dirty="0">
              <a:latin typeface="Arial" panose="020B0604020202020204" pitchFamily="34" charset="0"/>
              <a:cs typeface="Arial" panose="020B0604020202020204" pitchFamily="34" charset="0"/>
            </a:endParaRPr>
          </a:p>
          <a:p>
            <a:pPr algn="just">
              <a:spcBef>
                <a:spcPts val="0"/>
              </a:spcBef>
              <a:spcAft>
                <a:spcPts val="0"/>
              </a:spcAft>
            </a:pPr>
            <a:endParaRPr lang="en-US" sz="3200" b="1" i="1" dirty="0">
              <a:latin typeface="Arial" panose="020B0604020202020204" pitchFamily="34" charset="0"/>
              <a:cs typeface="Arial" panose="020B0604020202020204" pitchFamily="34" charset="0"/>
            </a:endParaRPr>
          </a:p>
          <a:p>
            <a:pPr algn="just">
              <a:spcBef>
                <a:spcPts val="0"/>
              </a:spcBef>
              <a:spcAft>
                <a:spcPts val="0"/>
              </a:spcAft>
            </a:pPr>
            <a:endParaRPr lang="en-US" sz="3200" b="1" i="1" dirty="0">
              <a:latin typeface="Arial" panose="020B0604020202020204" pitchFamily="34" charset="0"/>
              <a:cs typeface="Arial" panose="020B0604020202020204" pitchFamily="34" charset="0"/>
            </a:endParaRPr>
          </a:p>
          <a:p>
            <a:pPr algn="just">
              <a:spcBef>
                <a:spcPts val="0"/>
              </a:spcBef>
              <a:spcAft>
                <a:spcPts val="0"/>
              </a:spcAft>
            </a:pPr>
            <a:endParaRPr lang="en-US" sz="3200" b="1" i="1" dirty="0">
              <a:latin typeface="Arial" panose="020B0604020202020204" pitchFamily="34" charset="0"/>
              <a:cs typeface="Arial" panose="020B0604020202020204" pitchFamily="34" charset="0"/>
            </a:endParaRPr>
          </a:p>
          <a:p>
            <a:pPr algn="just">
              <a:spcBef>
                <a:spcPts val="0"/>
              </a:spcBef>
              <a:spcAft>
                <a:spcPts val="0"/>
              </a:spcAft>
            </a:pPr>
            <a:endParaRPr lang="en-US" sz="3200" b="1" i="1" dirty="0">
              <a:latin typeface="Arial" panose="020B0604020202020204" pitchFamily="34" charset="0"/>
              <a:cs typeface="Arial" panose="020B0604020202020204" pitchFamily="34" charset="0"/>
            </a:endParaRPr>
          </a:p>
        </p:txBody>
      </p:sp>
      <p:pic>
        <p:nvPicPr>
          <p:cNvPr id="41" name="Picture 40" descr="Chart, box and whisker chart&#10;&#10;Description automatically generated">
            <a:extLst>
              <a:ext uri="{FF2B5EF4-FFF2-40B4-BE49-F238E27FC236}">
                <a16:creationId xmlns:a16="http://schemas.microsoft.com/office/drawing/2014/main" id="{AA3016C0-86B2-4A08-8AC6-F7F9FFB6C553}"/>
              </a:ext>
            </a:extLst>
          </p:cNvPr>
          <p:cNvPicPr>
            <a:picLocks noChangeAspect="1"/>
          </p:cNvPicPr>
          <p:nvPr/>
        </p:nvPicPr>
        <p:blipFill>
          <a:blip r:embed="rId22"/>
          <a:stretch>
            <a:fillRect/>
          </a:stretch>
        </p:blipFill>
        <p:spPr>
          <a:xfrm>
            <a:off x="11065401" y="32744488"/>
            <a:ext cx="8838206" cy="4691830"/>
          </a:xfrm>
          <a:prstGeom prst="rect">
            <a:avLst/>
          </a:prstGeom>
        </p:spPr>
      </p:pic>
      <p:sp>
        <p:nvSpPr>
          <p:cNvPr id="116" name="Rectangle 115">
            <a:extLst>
              <a:ext uri="{FF2B5EF4-FFF2-40B4-BE49-F238E27FC236}">
                <a16:creationId xmlns:a16="http://schemas.microsoft.com/office/drawing/2014/main" id="{0BEC23FD-E345-4B3A-8C42-8EF587B79995}"/>
              </a:ext>
            </a:extLst>
          </p:cNvPr>
          <p:cNvSpPr/>
          <p:nvPr/>
        </p:nvSpPr>
        <p:spPr>
          <a:xfrm>
            <a:off x="624681" y="33211425"/>
            <a:ext cx="9734677" cy="4524315"/>
          </a:xfrm>
          <a:prstGeom prst="rect">
            <a:avLst/>
          </a:prstGeom>
        </p:spPr>
        <p:txBody>
          <a:bodyPr wrap="square">
            <a:spAutoFit/>
          </a:bodyPr>
          <a:lstStyle/>
          <a:p>
            <a:pPr algn="just">
              <a:spcBef>
                <a:spcPts val="0"/>
              </a:spcBef>
              <a:spcAft>
                <a:spcPts val="0"/>
              </a:spcAft>
            </a:pPr>
            <a:r>
              <a:rPr lang="en-US" sz="3200" dirty="0">
                <a:latin typeface="Arial" panose="020B0604020202020204" pitchFamily="34" charset="0"/>
                <a:cs typeface="Arial" panose="020B0604020202020204" pitchFamily="34" charset="0"/>
              </a:rPr>
              <a:t>Figure 14 above displays an example of the preliminary data analysis. Comparing six of these resulted in the conclusion that first world countries have higher central statistics and less right-skew than second world countries, which in turn have higher central stats and even less right-skew than third worlds. Figure 4 to the right is one of eight boxplots showing that as deaths per million increases, mean rises, then falls.</a:t>
            </a:r>
            <a:endParaRPr lang="en-US" sz="3200" b="1" i="1" dirty="0">
              <a:latin typeface="Arial" panose="020B0604020202020204" pitchFamily="34" charset="0"/>
              <a:cs typeface="Arial" panose="020B0604020202020204" pitchFamily="34" charset="0"/>
            </a:endParaRPr>
          </a:p>
        </p:txBody>
      </p:sp>
      <p:pic>
        <p:nvPicPr>
          <p:cNvPr id="57" name="Picture 56" descr="Chart, scatter chart&#10;&#10;Description automatically generated">
            <a:extLst>
              <a:ext uri="{FF2B5EF4-FFF2-40B4-BE49-F238E27FC236}">
                <a16:creationId xmlns:a16="http://schemas.microsoft.com/office/drawing/2014/main" id="{6BE64B78-A8EE-4711-A977-AE5A5A60D5E8}"/>
              </a:ext>
            </a:extLst>
          </p:cNvPr>
          <p:cNvPicPr>
            <a:picLocks noChangeAspect="1"/>
          </p:cNvPicPr>
          <p:nvPr/>
        </p:nvPicPr>
        <p:blipFill>
          <a:blip r:embed="rId23"/>
          <a:stretch>
            <a:fillRect/>
          </a:stretch>
        </p:blipFill>
        <p:spPr>
          <a:xfrm>
            <a:off x="20822815" y="6725608"/>
            <a:ext cx="8001693" cy="4915326"/>
          </a:xfrm>
          <a:prstGeom prst="rect">
            <a:avLst/>
          </a:prstGeom>
        </p:spPr>
      </p:pic>
      <p:pic>
        <p:nvPicPr>
          <p:cNvPr id="59" name="Picture 58" descr="Chart, scatter chart&#10;&#10;Description automatically generated">
            <a:extLst>
              <a:ext uri="{FF2B5EF4-FFF2-40B4-BE49-F238E27FC236}">
                <a16:creationId xmlns:a16="http://schemas.microsoft.com/office/drawing/2014/main" id="{732B5367-3D79-4D0B-98C2-17038799220B}"/>
              </a:ext>
            </a:extLst>
          </p:cNvPr>
          <p:cNvPicPr>
            <a:picLocks noChangeAspect="1"/>
          </p:cNvPicPr>
          <p:nvPr/>
        </p:nvPicPr>
        <p:blipFill>
          <a:blip r:embed="rId24"/>
          <a:stretch>
            <a:fillRect/>
          </a:stretch>
        </p:blipFill>
        <p:spPr>
          <a:xfrm>
            <a:off x="20845051" y="13784301"/>
            <a:ext cx="8020745" cy="4903895"/>
          </a:xfrm>
          <a:prstGeom prst="rect">
            <a:avLst/>
          </a:prstGeom>
        </p:spPr>
      </p:pic>
      <p:pic>
        <p:nvPicPr>
          <p:cNvPr id="61" name="Picture 60" descr="Chart, map, scatter chart&#10;&#10;Description automatically generated">
            <a:extLst>
              <a:ext uri="{FF2B5EF4-FFF2-40B4-BE49-F238E27FC236}">
                <a16:creationId xmlns:a16="http://schemas.microsoft.com/office/drawing/2014/main" id="{45B71284-EB56-416D-ACDF-5166D6CF0D33}"/>
              </a:ext>
            </a:extLst>
          </p:cNvPr>
          <p:cNvPicPr>
            <a:picLocks noChangeAspect="1"/>
          </p:cNvPicPr>
          <p:nvPr/>
        </p:nvPicPr>
        <p:blipFill>
          <a:blip r:embed="rId25"/>
          <a:stretch>
            <a:fillRect/>
          </a:stretch>
        </p:blipFill>
        <p:spPr>
          <a:xfrm>
            <a:off x="20666229" y="31127926"/>
            <a:ext cx="6029593" cy="3701622"/>
          </a:xfrm>
          <a:prstGeom prst="rect">
            <a:avLst/>
          </a:prstGeom>
        </p:spPr>
      </p:pic>
      <p:pic>
        <p:nvPicPr>
          <p:cNvPr id="63" name="Picture 62" descr="Map&#10;&#10;Description automatically generated">
            <a:extLst>
              <a:ext uri="{FF2B5EF4-FFF2-40B4-BE49-F238E27FC236}">
                <a16:creationId xmlns:a16="http://schemas.microsoft.com/office/drawing/2014/main" id="{050F1D64-FC9D-4B82-B21E-D594D08BB7EA}"/>
              </a:ext>
            </a:extLst>
          </p:cNvPr>
          <p:cNvPicPr>
            <a:picLocks noChangeAspect="1"/>
          </p:cNvPicPr>
          <p:nvPr/>
        </p:nvPicPr>
        <p:blipFill>
          <a:blip r:embed="rId26"/>
          <a:stretch>
            <a:fillRect/>
          </a:stretch>
        </p:blipFill>
        <p:spPr>
          <a:xfrm>
            <a:off x="20593353" y="36442363"/>
            <a:ext cx="6029593" cy="3704099"/>
          </a:xfrm>
          <a:prstGeom prst="rect">
            <a:avLst/>
          </a:prstGeom>
        </p:spPr>
      </p:pic>
      <p:pic>
        <p:nvPicPr>
          <p:cNvPr id="65" name="Picture 64" descr="Map&#10;&#10;Description automatically generated">
            <a:extLst>
              <a:ext uri="{FF2B5EF4-FFF2-40B4-BE49-F238E27FC236}">
                <a16:creationId xmlns:a16="http://schemas.microsoft.com/office/drawing/2014/main" id="{986E04F9-58FD-44ED-8400-4854C1538189}"/>
              </a:ext>
            </a:extLst>
          </p:cNvPr>
          <p:cNvPicPr>
            <a:picLocks noChangeAspect="1"/>
          </p:cNvPicPr>
          <p:nvPr/>
        </p:nvPicPr>
        <p:blipFill>
          <a:blip r:embed="rId27"/>
          <a:stretch>
            <a:fillRect/>
          </a:stretch>
        </p:blipFill>
        <p:spPr>
          <a:xfrm>
            <a:off x="20621579" y="26293918"/>
            <a:ext cx="6029593" cy="3680923"/>
          </a:xfrm>
          <a:prstGeom prst="rect">
            <a:avLst/>
          </a:prstGeom>
        </p:spPr>
      </p:pic>
    </p:spTree>
  </p:cSld>
  <p:clrMapOvr>
    <a:masterClrMapping/>
  </p:clrMapOvr>
  <p:transition/>
</p:sld>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spDef>
    <a:ln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23570</TotalTime>
  <Pages>0</Pages>
  <Words>858</Words>
  <Characters>0</Characters>
  <Application>Microsoft Office PowerPoint</Application>
  <PresentationFormat>Custom</PresentationFormat>
  <Lines>0</Lines>
  <Paragraphs>137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Calibri</vt:lpstr>
      <vt:lpstr>Times</vt:lpstr>
      <vt:lpstr>Verdana</vt:lpstr>
      <vt:lpstr>Title &amp; Bullets</vt:lpstr>
      <vt:lpstr>PowerPoint Presentation</vt:lpstr>
    </vt:vector>
  </TitlesOfParts>
  <Manager>Peter Fox</Manager>
  <Company>Rensselaer Polytechnic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Social and Personal Factors in Semantic Infusion Projects</dc:subject>
  <dc:creator>Patrick West</dc:creator>
  <cp:keywords/>
  <dc:description/>
  <cp:lastModifiedBy>Lydia</cp:lastModifiedBy>
  <cp:revision>899</cp:revision>
  <cp:lastPrinted>2017-12-12T11:03:11Z</cp:lastPrinted>
  <dcterms:created xsi:type="dcterms:W3CDTF">2010-03-16T21:47:29Z</dcterms:created>
  <dcterms:modified xsi:type="dcterms:W3CDTF">2022-04-26T04:05:03Z</dcterms:modified>
  <cp:category/>
</cp:coreProperties>
</file>