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F968-239D-BFCD-AE78-FE10DD651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1E0AB-C409-814E-FB40-26682FCC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72CF-D05E-3176-C244-4D71D965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8F99-2890-F42D-E37C-86017AE1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AC09-9912-10E8-7907-E6586F15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2AEE-2CE8-32E0-F053-3C749109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E574D-CCF4-5337-F48B-DFED8B8A0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DA96-F69C-2861-A52D-E3A1A89B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0339-4A57-A3B8-A95C-D5D83809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4777-062D-4DE4-826F-CE92DF40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E078B-DA32-E816-1044-A3FA8DE8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0033B-33FF-6F97-D444-E23DA6F9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5D7E-7A77-E484-12E2-33EE4210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82811-9439-1163-B66D-55BCB917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692B-637C-1CFA-FCD5-13ED311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BB8-C5DD-9C89-B6E9-19229427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97F3-0DCE-3869-C304-57293A6A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92C5-7E42-99B1-62F9-38320D2B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3B9E-1268-26CB-7917-5C089208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3297-BBE2-C056-EE67-18423D2E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6DEA-1639-3F11-1A4C-43761AB8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636DE-007C-04BA-0297-865DCB54B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61C3-9798-1682-002D-F5CBB07E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B972-AF1B-EBF6-85FD-6DFB6F75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93412-4905-776B-6D1A-79AD861D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97B4-3536-D795-8316-C54BB65A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88C0-6C95-7D08-6FA7-9FD685BD3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47225-038E-A374-5103-C34BCB3F9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E9C09-D21D-6996-2F5F-A8828D6A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4A5DC-EDD4-29C4-E7A9-348DF270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8E1A-40DE-C20D-7A60-8533F23F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3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5A82-90C7-2A5D-50DB-71FC2B5A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D4EE-CB91-4B2B-BB04-4A9883AC5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F7558-12D2-B234-35AA-D43B80021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DFFF0-3085-295B-5DC4-62DABDC9A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83BB3-FD6D-294E-B0BB-FB1895313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2DBB7-6682-1770-5EB4-10E08231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4DF4C-0922-1476-DCFE-4ACD9FDE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21B3B-E8DA-D384-D5CF-F4834C9E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4DBD-4234-1C53-0101-3F5801AD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6EF90-1D70-3F86-48C4-ACBE37FD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0C19E-A4D2-F866-2A09-AD1FEB98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062AD-B6EF-15AE-4A02-A683B8F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FB35A-A1D6-B268-1373-6F155F77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B7C6F-623C-9700-5CCF-1E73C84B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F55A5-17D6-01A1-C8DA-D1553492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7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1BE0-3779-2BAB-A864-425C0060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2A7F-70B2-C05D-3AE1-7E8C77D3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7EB7C-BD96-7774-BBE9-97657C8AE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2CEC-F2A2-EBCE-8E99-E7447A9A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7031E-E372-BC6D-2973-1B2FAD7B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985D-27CB-4137-E41F-16390E4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0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25F9-9C2A-45DD-B013-A41360EF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103D5-4BCE-0FDD-A724-FA79A6E00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3F60C-E208-E649-5567-7699EBDF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3DE9C-BC21-94B0-8095-74AAC87F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9CA7C-C5AA-6CCC-4637-BA6E98E5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2611E-1ECD-B8BD-79ED-06454A15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893F9-6F7B-E493-3150-A2DAAD61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82C01-FAAE-5E09-93F3-DD8AC846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6FB8-C971-2D6C-A2F0-648325140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6207-095D-9D4A-897C-BFD3CBBEF1C2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66D4-B676-2252-899E-AEBB891D9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BCFA-6F45-D0C0-E609-CC20F1BAD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E600-727A-F342-8085-DCA93B84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different states&#10;&#10;Description automatically generated">
            <a:extLst>
              <a:ext uri="{FF2B5EF4-FFF2-40B4-BE49-F238E27FC236}">
                <a16:creationId xmlns:a16="http://schemas.microsoft.com/office/drawing/2014/main" id="{5C85BF5F-26C3-5E45-CB09-2AA40E35A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50" y="901151"/>
            <a:ext cx="7740650" cy="528715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4C5186-3002-3BBA-3DDE-2A8BCB7E3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5552"/>
              </p:ext>
            </p:extLst>
          </p:nvPr>
        </p:nvGraphicFramePr>
        <p:xfrm>
          <a:off x="1576552" y="1292771"/>
          <a:ext cx="7588464" cy="5247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728">
                  <a:extLst>
                    <a:ext uri="{9D8B030D-6E8A-4147-A177-3AD203B41FA5}">
                      <a16:colId xmlns:a16="http://schemas.microsoft.com/office/drawing/2014/main" val="2672599718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2577800275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3593969563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4214086291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2195500903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2658129885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3336077872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422083523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1048544024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986883532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259953147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1500773755"/>
                    </a:ext>
                  </a:extLst>
                </a:gridCol>
                <a:gridCol w="583728">
                  <a:extLst>
                    <a:ext uri="{9D8B030D-6E8A-4147-A177-3AD203B41FA5}">
                      <a16:colId xmlns:a16="http://schemas.microsoft.com/office/drawing/2014/main" val="4020694152"/>
                    </a:ext>
                  </a:extLst>
                </a:gridCol>
              </a:tblGrid>
              <a:tr h="5830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26256"/>
                  </a:ext>
                </a:extLst>
              </a:tr>
              <a:tr h="5830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78229"/>
                  </a:ext>
                </a:extLst>
              </a:tr>
              <a:tr h="5830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1901"/>
                  </a:ext>
                </a:extLst>
              </a:tr>
              <a:tr h="5830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79948"/>
                  </a:ext>
                </a:extLst>
              </a:tr>
              <a:tr h="5830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10554"/>
                  </a:ext>
                </a:extLst>
              </a:tr>
              <a:tr h="5830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63115"/>
                  </a:ext>
                </a:extLst>
              </a:tr>
              <a:tr h="5830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17124"/>
                  </a:ext>
                </a:extLst>
              </a:tr>
              <a:tr h="58301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62179"/>
                  </a:ext>
                </a:extLst>
              </a:tr>
              <a:tr h="5830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71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89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Lucchesi</dc:creator>
  <cp:lastModifiedBy>Lydia Lucchesi</cp:lastModifiedBy>
  <cp:revision>1</cp:revision>
  <dcterms:created xsi:type="dcterms:W3CDTF">2023-07-22T09:02:59Z</dcterms:created>
  <dcterms:modified xsi:type="dcterms:W3CDTF">2023-07-22T09:06:21Z</dcterms:modified>
</cp:coreProperties>
</file>