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8961-50CD-46F7-8AEB-7AC46812D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66712-4293-433E-8DD3-AF69A2A95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 Lydia </a:t>
            </a:r>
            <a:r>
              <a:rPr lang="en-US" dirty="0" err="1"/>
              <a:t>Nyagitari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BD90-D1B8-44D0-ABB6-F686E8D1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 AM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22E5-9808-49A1-80DC-3A34052C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entertainment through music</a:t>
            </a:r>
          </a:p>
          <a:p>
            <a:r>
              <a:rPr lang="en-US" dirty="0"/>
              <a:t>Music player that allows you play your favorite music</a:t>
            </a:r>
          </a:p>
          <a:p>
            <a:r>
              <a:rPr lang="en-US" dirty="0"/>
              <a:t>Find music without having to know the title of the song but simply using the artist’s name to search for music</a:t>
            </a:r>
          </a:p>
          <a:p>
            <a:r>
              <a:rPr lang="en-US" dirty="0"/>
              <a:t>Music player without any subscriptions (play on the go)</a:t>
            </a:r>
          </a:p>
          <a:p>
            <a:r>
              <a:rPr lang="en-US" dirty="0"/>
              <a:t>Music player that displays some celebrity gossip while a track </a:t>
            </a:r>
            <a:r>
              <a:rPr lang="en-US"/>
              <a:t>is playing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B2A6-83D9-4DAE-A05F-DDBD0A26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23BE-2401-4F6F-9E32-A7716579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media player (version1 is mp3 and later version with video player)</a:t>
            </a:r>
          </a:p>
          <a:p>
            <a:r>
              <a:rPr lang="en-US" dirty="0"/>
              <a:t>Play music and display ratings and comments about the track and artist while playing.</a:t>
            </a:r>
          </a:p>
          <a:p>
            <a:r>
              <a:rPr lang="en-US" dirty="0"/>
              <a:t>User searches either for artist or song and the result auto-plays.</a:t>
            </a:r>
          </a:p>
          <a:p>
            <a:r>
              <a:rPr lang="en-US" dirty="0"/>
              <a:t>User can replay a track they liked</a:t>
            </a:r>
          </a:p>
        </p:txBody>
      </p:sp>
    </p:spTree>
    <p:extLst>
      <p:ext uri="{BB962C8B-B14F-4D97-AF65-F5344CB8AC3E}">
        <p14:creationId xmlns:p14="http://schemas.microsoft.com/office/powerpoint/2010/main" val="28000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9CAA-DA70-4C9C-815F-211734EE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C683-68F6-4C98-8F2C-3B2D419C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find music as a hobby, therapy or as a way of entertainment.</a:t>
            </a:r>
          </a:p>
          <a:p>
            <a:r>
              <a:rPr lang="en-US" dirty="0"/>
              <a:t>People who want to know the latest on celebrity gossip</a:t>
            </a:r>
          </a:p>
        </p:txBody>
      </p:sp>
    </p:spTree>
    <p:extLst>
      <p:ext uri="{BB962C8B-B14F-4D97-AF65-F5344CB8AC3E}">
        <p14:creationId xmlns:p14="http://schemas.microsoft.com/office/powerpoint/2010/main" val="397873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C4F2-ABF1-4223-9B0B-D13386B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62BB-36D3-4342-BE20-4227E2BD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Kindly suggest ideas of how to make this app more than a music player.</a:t>
            </a:r>
          </a:p>
          <a:p>
            <a:r>
              <a:rPr lang="en-US" dirty="0"/>
              <a:t>User input is very important </a:t>
            </a:r>
          </a:p>
        </p:txBody>
      </p:sp>
    </p:spTree>
    <p:extLst>
      <p:ext uri="{BB962C8B-B14F-4D97-AF65-F5344CB8AC3E}">
        <p14:creationId xmlns:p14="http://schemas.microsoft.com/office/powerpoint/2010/main" val="4014764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168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MP3</vt:lpstr>
      <vt:lpstr>PROBLEM I AM SOLVING</vt:lpstr>
      <vt:lpstr>PROJECT REQUIREMENTS</vt:lpstr>
      <vt:lpstr>TARGET AUDIENCE</vt:lpstr>
      <vt:lpstr>SUGGESTIONS/COMMENTS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</dc:title>
  <dc:creator>Motanya, Kevin A</dc:creator>
  <cp:lastModifiedBy>Motanya, Kevin A</cp:lastModifiedBy>
  <cp:revision>1</cp:revision>
  <dcterms:created xsi:type="dcterms:W3CDTF">2018-12-06T18:45:26Z</dcterms:created>
  <dcterms:modified xsi:type="dcterms:W3CDTF">2018-12-06T18:53:58Z</dcterms:modified>
</cp:coreProperties>
</file>