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0"/>
  </p:normalViewPr>
  <p:slideViewPr>
    <p:cSldViewPr snapToGrid="0" snapToObjects="1">
      <p:cViewPr>
        <p:scale>
          <a:sx n="93" d="100"/>
          <a:sy n="93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BE08E-C768-0D42-8076-48CB830C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81613"/>
            <a:ext cx="7766936" cy="1646302"/>
          </a:xfrm>
        </p:spPr>
        <p:txBody>
          <a:bodyPr/>
          <a:lstStyle/>
          <a:p>
            <a:pPr algn="l"/>
            <a:r>
              <a:rPr lang="fr-FR" dirty="0"/>
              <a:t>Projet final : Python for data </a:t>
            </a:r>
            <a:r>
              <a:rPr lang="fr-FR" dirty="0" err="1"/>
              <a:t>analysis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369CB3-EBF9-E14E-B7F6-3BEA56168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76708" y="498418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ALAÏS QUENTIN </a:t>
            </a:r>
          </a:p>
          <a:p>
            <a:r>
              <a:rPr lang="fr-FR" dirty="0"/>
              <a:t>DATA SCIENCE 1 </a:t>
            </a:r>
          </a:p>
          <a:p>
            <a:r>
              <a:rPr lang="fr-FR" dirty="0"/>
              <a:t>A5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E2A7BC-D5D1-144E-8F9E-D479F3BE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4651513"/>
            <a:ext cx="3599386" cy="13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4148-48C6-C243-B6AA-CB708232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API – Django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A32AE-29F5-3F43-BB2F-0E9BAF01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366511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700" dirty="0"/>
              <a:t>Pour l’api </a:t>
            </a:r>
            <a:r>
              <a:rPr lang="fr-FR" sz="1700" dirty="0" err="1"/>
              <a:t>django</a:t>
            </a:r>
            <a:r>
              <a:rPr lang="fr-FR" sz="1700" dirty="0"/>
              <a:t> j’ai pris l’initiative d’utiliser en entrée les données </a:t>
            </a:r>
            <a:r>
              <a:rPr lang="fr-FR" sz="1700" dirty="0" err="1"/>
              <a:t>aggrégés</a:t>
            </a:r>
            <a:r>
              <a:rPr lang="fr-FR" sz="1700" dirty="0"/>
              <a:t> après le group by effectué dans mon traitement. </a:t>
            </a:r>
          </a:p>
          <a:p>
            <a:pPr>
              <a:lnSpc>
                <a:spcPct val="90000"/>
              </a:lnSpc>
            </a:pPr>
            <a:endParaRPr lang="fr-FR" sz="1700" dirty="0"/>
          </a:p>
          <a:p>
            <a:pPr>
              <a:lnSpc>
                <a:spcPct val="90000"/>
              </a:lnSpc>
            </a:pPr>
            <a:endParaRPr lang="fr-FR" sz="1700" dirty="0"/>
          </a:p>
          <a:p>
            <a:pPr>
              <a:lnSpc>
                <a:spcPct val="90000"/>
              </a:lnSpc>
            </a:pPr>
            <a:r>
              <a:rPr lang="fr-FR" sz="1700" dirty="0"/>
              <a:t>Réponse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9B49-AE2E-6E4E-93D4-0C4BA4D5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27" y="1066602"/>
            <a:ext cx="8331005" cy="19577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8397E4-ED97-0D4F-81A0-E7FB7EC5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07" y="3439020"/>
            <a:ext cx="3785223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C9757-4B1A-2B4C-BC57-36E5DEAA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CB85-E1F2-7E49-B4F8-4C440E24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de log d’incidents rassemblés par un système d’audit</a:t>
            </a:r>
          </a:p>
          <a:p>
            <a:r>
              <a:rPr lang="fr-FR" dirty="0"/>
              <a:t>Données collectés par l’entreprise </a:t>
            </a:r>
            <a:r>
              <a:rPr lang="fr-FR" dirty="0" err="1"/>
              <a:t>ServiceNow</a:t>
            </a:r>
            <a:endParaRPr lang="fr-FR" dirty="0"/>
          </a:p>
          <a:p>
            <a:r>
              <a:rPr lang="fr-FR" dirty="0"/>
              <a:t>Date du </a:t>
            </a:r>
            <a:r>
              <a:rPr lang="fr-FR" dirty="0" err="1"/>
              <a:t>dataset</a:t>
            </a:r>
            <a:r>
              <a:rPr lang="fr-FR" dirty="0"/>
              <a:t> : 14 juillet 2019 </a:t>
            </a:r>
          </a:p>
          <a:p>
            <a:r>
              <a:rPr lang="fr-FR" dirty="0"/>
              <a:t>Nous sommes dans un problème de régression</a:t>
            </a:r>
          </a:p>
          <a:p>
            <a:endParaRPr lang="fr-FR" dirty="0"/>
          </a:p>
          <a:p>
            <a:r>
              <a:rPr lang="fr-FR" dirty="0"/>
              <a:t>Quelques chiffres :</a:t>
            </a:r>
          </a:p>
          <a:p>
            <a:pPr lvl="1"/>
            <a:r>
              <a:rPr lang="fr-FR" dirty="0"/>
              <a:t>141,712 évènements</a:t>
            </a:r>
          </a:p>
          <a:p>
            <a:pPr lvl="1"/>
            <a:r>
              <a:rPr lang="fr-FR" dirty="0"/>
              <a:t>24,918 incidents</a:t>
            </a:r>
          </a:p>
          <a:p>
            <a:pPr lvl="1"/>
            <a:r>
              <a:rPr lang="fr-FR" dirty="0"/>
              <a:t>36 attributs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15C8E8-762A-E749-80CB-157FC4E6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14" y="1458672"/>
            <a:ext cx="2667375" cy="3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9E248-2002-384F-B591-E0BAE22D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 variable à prédire 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19D9FE-57C5-4443-BE9F-86EF604F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52" y="2762941"/>
            <a:ext cx="8596668" cy="83440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Nous avons plusieurs </a:t>
            </a:r>
            <a:r>
              <a:rPr lang="fr-FR" dirty="0" err="1"/>
              <a:t>varibales</a:t>
            </a:r>
            <a:r>
              <a:rPr lang="fr-FR" dirty="0"/>
              <a:t> temporelles, notre objectif va être de prédire le temps que dure un élément selon les autres paramètres.</a:t>
            </a:r>
          </a:p>
          <a:p>
            <a:r>
              <a:rPr lang="fr-FR" dirty="0" err="1"/>
              <a:t>Time_completion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en heure.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50D70B-3E1E-434B-AE91-7B39A9EAEFA6}"/>
              </a:ext>
            </a:extLst>
          </p:cNvPr>
          <p:cNvCxnSpPr>
            <a:cxnSpLocks/>
          </p:cNvCxnSpPr>
          <p:nvPr/>
        </p:nvCxnSpPr>
        <p:spPr>
          <a:xfrm>
            <a:off x="1603513" y="5201478"/>
            <a:ext cx="5420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083A5D1-CC08-B74C-9C5B-E75A158A3251}"/>
              </a:ext>
            </a:extLst>
          </p:cNvPr>
          <p:cNvCxnSpPr>
            <a:cxnSpLocks/>
          </p:cNvCxnSpPr>
          <p:nvPr/>
        </p:nvCxnSpPr>
        <p:spPr>
          <a:xfrm>
            <a:off x="3041072" y="4650100"/>
            <a:ext cx="0" cy="551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0E2BF8-C90B-5B49-A22A-D1F264685550}"/>
              </a:ext>
            </a:extLst>
          </p:cNvPr>
          <p:cNvCxnSpPr>
            <a:cxnSpLocks/>
          </p:cNvCxnSpPr>
          <p:nvPr/>
        </p:nvCxnSpPr>
        <p:spPr>
          <a:xfrm>
            <a:off x="5160817" y="4650100"/>
            <a:ext cx="0" cy="551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1580952-7BEC-6144-A17B-EBAADE0483A9}"/>
              </a:ext>
            </a:extLst>
          </p:cNvPr>
          <p:cNvSpPr txBox="1"/>
          <p:nvPr/>
        </p:nvSpPr>
        <p:spPr>
          <a:xfrm>
            <a:off x="2376053" y="4287078"/>
            <a:ext cx="227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opened_at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023CA7-CDFF-F542-B890-FE7CFF6A7178}"/>
              </a:ext>
            </a:extLst>
          </p:cNvPr>
          <p:cNvSpPr txBox="1"/>
          <p:nvPr/>
        </p:nvSpPr>
        <p:spPr>
          <a:xfrm>
            <a:off x="4575457" y="4305202"/>
            <a:ext cx="128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closed_at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0EF55B8-1880-924D-B89F-04A7D3C9A0A3}"/>
              </a:ext>
            </a:extLst>
          </p:cNvPr>
          <p:cNvCxnSpPr>
            <a:cxnSpLocks/>
          </p:cNvCxnSpPr>
          <p:nvPr/>
        </p:nvCxnSpPr>
        <p:spPr>
          <a:xfrm>
            <a:off x="3041072" y="5458165"/>
            <a:ext cx="2119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2736C4C-B1D6-AC4A-9EE3-D003410268CF}"/>
              </a:ext>
            </a:extLst>
          </p:cNvPr>
          <p:cNvSpPr txBox="1"/>
          <p:nvPr/>
        </p:nvSpPr>
        <p:spPr>
          <a:xfrm>
            <a:off x="3139409" y="5581012"/>
            <a:ext cx="23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time_completion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26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5F8C5-F7DD-C647-AF7A-C7A5EF25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time_completion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8EFAC-7A36-AF42-8FEA-B4A6B337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863"/>
            <a:ext cx="8596668" cy="1884938"/>
          </a:xfrm>
        </p:spPr>
        <p:txBody>
          <a:bodyPr/>
          <a:lstStyle/>
          <a:p>
            <a:r>
              <a:rPr lang="fr-FR" dirty="0"/>
              <a:t>Deux hypothèses :</a:t>
            </a:r>
          </a:p>
          <a:p>
            <a:endParaRPr lang="fr-FR" dirty="0"/>
          </a:p>
          <a:p>
            <a:pPr lvl="1"/>
            <a:r>
              <a:rPr lang="fr-FR" dirty="0"/>
              <a:t>Calculer </a:t>
            </a:r>
            <a:r>
              <a:rPr lang="fr-FR" dirty="0" err="1"/>
              <a:t>time_completion</a:t>
            </a:r>
            <a:r>
              <a:rPr lang="fr-FR" dirty="0"/>
              <a:t> sur les évènements </a:t>
            </a:r>
          </a:p>
          <a:p>
            <a:pPr lvl="1"/>
            <a:r>
              <a:rPr lang="fr-FR" dirty="0" err="1"/>
              <a:t>Caclculer</a:t>
            </a:r>
            <a:r>
              <a:rPr lang="fr-FR" dirty="0"/>
              <a:t> </a:t>
            </a:r>
            <a:r>
              <a:rPr lang="fr-FR" dirty="0" err="1"/>
              <a:t>time_completion</a:t>
            </a:r>
            <a:r>
              <a:rPr lang="fr-FR" dirty="0"/>
              <a:t> sur les incidents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21BB97E-560A-2B45-8EAC-E69A14D7F7EE}"/>
              </a:ext>
            </a:extLst>
          </p:cNvPr>
          <p:cNvSpPr txBox="1">
            <a:spLocks/>
          </p:cNvSpPr>
          <p:nvPr/>
        </p:nvSpPr>
        <p:spPr>
          <a:xfrm>
            <a:off x="802025" y="4363462"/>
            <a:ext cx="8596668" cy="188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plus logique dans notre cas est de calculer time complétions par rapports aux incidents. </a:t>
            </a:r>
          </a:p>
        </p:txBody>
      </p:sp>
    </p:spTree>
    <p:extLst>
      <p:ext uri="{BB962C8B-B14F-4D97-AF65-F5344CB8AC3E}">
        <p14:creationId xmlns:p14="http://schemas.microsoft.com/office/powerpoint/2010/main" val="20600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16928-8F55-0840-A1F2-3B3B3510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rassembler les lignes en incidents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D6800-10C7-9442-AD8C-85753DF5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réaliser un Group By sur le </a:t>
            </a:r>
            <a:r>
              <a:rPr lang="fr-FR" dirty="0" err="1"/>
              <a:t>dataframe</a:t>
            </a:r>
            <a:r>
              <a:rPr lang="fr-FR" dirty="0"/>
              <a:t> pour regrouper toutes les lignes selon chaque incidents. </a:t>
            </a:r>
          </a:p>
          <a:p>
            <a:endParaRPr lang="fr-FR" dirty="0"/>
          </a:p>
          <a:p>
            <a:r>
              <a:rPr lang="fr-FR" dirty="0"/>
              <a:t>Dans chacun des cas nous avons choisi de groupé par, soit la somme, soit le max. </a:t>
            </a:r>
          </a:p>
          <a:p>
            <a:endParaRPr lang="fr-FR" dirty="0"/>
          </a:p>
          <a:p>
            <a:r>
              <a:rPr lang="fr-FR" dirty="0"/>
              <a:t>On passe ensuite d’un </a:t>
            </a:r>
            <a:r>
              <a:rPr lang="fr-FR" dirty="0" err="1"/>
              <a:t>dataset</a:t>
            </a:r>
            <a:r>
              <a:rPr lang="fr-FR" dirty="0"/>
              <a:t> de 141,712 lignes à </a:t>
            </a:r>
            <a:r>
              <a:rPr lang="fr-FR" b="1" dirty="0"/>
              <a:t>24,918 lignes </a:t>
            </a:r>
          </a:p>
        </p:txBody>
      </p:sp>
    </p:spTree>
    <p:extLst>
      <p:ext uri="{BB962C8B-B14F-4D97-AF65-F5344CB8AC3E}">
        <p14:creationId xmlns:p14="http://schemas.microsoft.com/office/powerpoint/2010/main" val="427428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0EC97-F8C4-6E41-9B48-09C3AABB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8CDF4-BD2F-FC48-80D7-C29EF61B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Après observations des données on remarque qu’il y a très peu de valeurs numériques. Et très peu de catégories présentant des relations d’ordres apparentes.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J’ai donc réalisé les transformations suivantes : </a:t>
            </a:r>
          </a:p>
          <a:p>
            <a:pPr lvl="1"/>
            <a:r>
              <a:rPr lang="fr-FR" dirty="0"/>
              <a:t>Transformation des catégories booléennes</a:t>
            </a:r>
          </a:p>
          <a:p>
            <a:pPr lvl="1"/>
            <a:r>
              <a:rPr lang="fr-FR" dirty="0"/>
              <a:t>Transformation des variable catégorielles ordinales </a:t>
            </a:r>
          </a:p>
          <a:p>
            <a:pPr lvl="1"/>
            <a:r>
              <a:rPr lang="fr-FR" dirty="0"/>
              <a:t>Création d’une variable </a:t>
            </a:r>
            <a:r>
              <a:rPr lang="fr-FR" dirty="0" err="1"/>
              <a:t>time_sys</a:t>
            </a:r>
            <a:r>
              <a:rPr lang="fr-FR" dirty="0"/>
              <a:t> qui est la durée entre : </a:t>
            </a:r>
            <a:r>
              <a:rPr lang="fr-FR" dirty="0" err="1"/>
              <a:t>sys_created_at</a:t>
            </a:r>
            <a:r>
              <a:rPr lang="fr-FR" dirty="0"/>
              <a:t> et </a:t>
            </a:r>
            <a:r>
              <a:rPr lang="fr-FR" dirty="0" err="1"/>
              <a:t>sys_updated_at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3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6F746-75A4-E549-9BA1-42E5CF80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fr-FR" dirty="0"/>
              <a:t>One Hot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86162-4092-C144-A88A-39645071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fr-FR"/>
              <a:t>One Hot Encoding est une transformation permettant de passer d’une colonnes catégorielles en plusieurs colonnes numériques en dupliquant selon le nombre de catégories différentes. </a:t>
            </a:r>
          </a:p>
          <a:p>
            <a:endParaRPr lang="fr-FR"/>
          </a:p>
          <a:p>
            <a:r>
              <a:rPr lang="fr-FR"/>
              <a:t>J’ai d’abord essayé cette méthode avant de me raviser car elle impliquait la création d’un nombre top important de colonnes. </a:t>
            </a:r>
          </a:p>
          <a:p>
            <a:endParaRPr lang="fr-FR" dirty="0"/>
          </a:p>
        </p:txBody>
      </p:sp>
      <p:pic>
        <p:nvPicPr>
          <p:cNvPr id="5" name="Image 4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2CB2A4F6-FFC4-C84A-9C88-CF20DA4D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4048918"/>
            <a:ext cx="5424112" cy="13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53CE3-A7D7-A644-941A-DB0B08B8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0E1C0-BF2A-3C42-84FE-20F79D4E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Colonnes utilisés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Algorithmes entraînés :</a:t>
            </a:r>
          </a:p>
          <a:p>
            <a:pPr lvl="1"/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SVR</a:t>
            </a:r>
          </a:p>
          <a:p>
            <a:pPr lvl="1"/>
            <a:r>
              <a:rPr lang="fr-FR" dirty="0" err="1"/>
              <a:t>CatBoost</a:t>
            </a:r>
            <a:r>
              <a:rPr lang="fr-FR" dirty="0"/>
              <a:t>     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109085-EB2B-B744-8D64-BFD2AF85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04" y="1383146"/>
            <a:ext cx="20447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8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D23FF-4072-B94C-865E-E5D1D31C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Meilleure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3A5C4-2CBE-064E-8F1E-4F55A246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2722418"/>
            <a:ext cx="8596668" cy="907473"/>
          </a:xfrm>
        </p:spPr>
        <p:txBody>
          <a:bodyPr/>
          <a:lstStyle/>
          <a:p>
            <a:r>
              <a:rPr lang="fr-FR" dirty="0"/>
              <a:t>La meilleure performance obtenu fut grâce au </a:t>
            </a:r>
            <a:r>
              <a:rPr lang="fr-FR" dirty="0" err="1"/>
              <a:t>Catboost</a:t>
            </a:r>
            <a:r>
              <a:rPr lang="fr-FR" dirty="0"/>
              <a:t> avec un R2 de 0.956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33DC1B-61E0-F548-8086-AD9F4100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6" y="3351378"/>
            <a:ext cx="8493990" cy="289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36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366</Words>
  <Application>Microsoft Macintosh PowerPoint</Application>
  <PresentationFormat>Grand écran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Projet final : Python for data analysis </vt:lpstr>
      <vt:lpstr>Dataset </vt:lpstr>
      <vt:lpstr>Quelle variable à prédire ? </vt:lpstr>
      <vt:lpstr>Calcul du time_completion</vt:lpstr>
      <vt:lpstr>Comment rassembler les lignes en incidents ? </vt:lpstr>
      <vt:lpstr>Exploration des données </vt:lpstr>
      <vt:lpstr>One Hot Encoding</vt:lpstr>
      <vt:lpstr>Machine learning </vt:lpstr>
      <vt:lpstr>Meilleure Performance</vt:lpstr>
      <vt:lpstr>API – Django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: Python for data analysis </dc:title>
  <dc:creator>ALAIS Quentin</dc:creator>
  <cp:lastModifiedBy>ALAIS Quentin</cp:lastModifiedBy>
  <cp:revision>1</cp:revision>
  <dcterms:created xsi:type="dcterms:W3CDTF">2020-01-31T00:44:07Z</dcterms:created>
  <dcterms:modified xsi:type="dcterms:W3CDTF">2020-01-31T00:45:47Z</dcterms:modified>
</cp:coreProperties>
</file>