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31"/>
  </p:notesMasterIdLst>
  <p:sldIdLst>
    <p:sldId id="256" r:id="rId2"/>
    <p:sldId id="260" r:id="rId3"/>
    <p:sldId id="257" r:id="rId4"/>
    <p:sldId id="278" r:id="rId5"/>
    <p:sldId id="289" r:id="rId6"/>
    <p:sldId id="286" r:id="rId7"/>
    <p:sldId id="288" r:id="rId8"/>
    <p:sldId id="270" r:id="rId9"/>
    <p:sldId id="287" r:id="rId10"/>
    <p:sldId id="259" r:id="rId11"/>
    <p:sldId id="272" r:id="rId12"/>
    <p:sldId id="293" r:id="rId13"/>
    <p:sldId id="295" r:id="rId14"/>
    <p:sldId id="296" r:id="rId15"/>
    <p:sldId id="297" r:id="rId16"/>
    <p:sldId id="300" r:id="rId17"/>
    <p:sldId id="298" r:id="rId18"/>
    <p:sldId id="299" r:id="rId19"/>
    <p:sldId id="294" r:id="rId20"/>
    <p:sldId id="285" r:id="rId21"/>
    <p:sldId id="261" r:id="rId22"/>
    <p:sldId id="290" r:id="rId23"/>
    <p:sldId id="292" r:id="rId24"/>
    <p:sldId id="291" r:id="rId25"/>
    <p:sldId id="301" r:id="rId26"/>
    <p:sldId id="303" r:id="rId27"/>
    <p:sldId id="304" r:id="rId28"/>
    <p:sldId id="305" r:id="rId29"/>
    <p:sldId id="306" r:id="rId30"/>
  </p:sldIdLst>
  <p:sldSz cx="9144000" cy="5143500" type="screen16x9"/>
  <p:notesSz cx="6858000" cy="9144000"/>
  <p:embeddedFontLst>
    <p:embeddedFont>
      <p:font typeface="Arvo" panose="020B0604020202020204" charset="0"/>
      <p:regular r:id="rId32"/>
      <p:bold r:id="rId33"/>
      <p:italic r:id="rId34"/>
      <p:boldItalic r:id="rId35"/>
    </p:embeddedFont>
    <p:embeddedFont>
      <p:font typeface="Roboto Condensed" panose="020B0604020202020204" charset="0"/>
      <p:regular r:id="rId36"/>
      <p:bold r:id="rId37"/>
      <p:italic r:id="rId38"/>
      <p:boldItalic r:id="rId39"/>
    </p:embeddedFont>
    <p:embeddedFont>
      <p:font typeface="Roboto Condensed Light" panose="020B0604020202020204" charset="0"/>
      <p:regular r:id="rId40"/>
      <p:bold r:id="rId41"/>
      <p:italic r:id="rId42"/>
      <p:boldItalic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1795314-37D1-4E4B-910A-07A62BC431A0}">
  <a:tblStyle styleId="{91795314-37D1-4E4B-910A-07A62BC431A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7" d="100"/>
          <a:sy n="97" d="100"/>
        </p:scale>
        <p:origin x="54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8.fntdata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2" Type="http://schemas.openxmlformats.org/officeDocument/2006/relationships/font" Target="fonts/font11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font" Target="fonts/font9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43" Type="http://schemas.openxmlformats.org/officeDocument/2006/relationships/font" Target="fonts/font12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font" Target="fonts/font10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B18F890-DC04-4C10-87AC-DD127C6AE9D6}" type="doc">
      <dgm:prSet loTypeId="urn:microsoft.com/office/officeart/2005/8/layout/orgChart1" loCatId="hierarchy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85F6E10-397A-4945-BE45-6E24778EC3C9}">
      <dgm:prSet phldrT="[Texte]"/>
      <dgm:spPr/>
      <dgm:t>
        <a:bodyPr/>
        <a:lstStyle/>
        <a:p>
          <a:r>
            <a:rPr lang="en-US" dirty="0" err="1">
              <a:solidFill>
                <a:schemeClr val="accent5"/>
              </a:solidFill>
            </a:rPr>
            <a:t>SX.pkl</a:t>
          </a:r>
          <a:endParaRPr lang="en-US" dirty="0">
            <a:solidFill>
              <a:schemeClr val="accent5"/>
            </a:solidFill>
          </a:endParaRPr>
        </a:p>
      </dgm:t>
    </dgm:pt>
    <dgm:pt modelId="{8EFFAEDD-3D7B-49CC-9805-3D79EDDB1B6B}" type="parTrans" cxnId="{3FF05843-2B33-41D9-ABC5-8658C18F8DA6}">
      <dgm:prSet/>
      <dgm:spPr/>
      <dgm:t>
        <a:bodyPr/>
        <a:lstStyle/>
        <a:p>
          <a:endParaRPr lang="en-US"/>
        </a:p>
      </dgm:t>
    </dgm:pt>
    <dgm:pt modelId="{7976E6C5-8DAA-48B1-B446-3380B533525B}" type="sibTrans" cxnId="{3FF05843-2B33-41D9-ABC5-8658C18F8DA6}">
      <dgm:prSet/>
      <dgm:spPr/>
      <dgm:t>
        <a:bodyPr/>
        <a:lstStyle/>
        <a:p>
          <a:endParaRPr lang="en-US"/>
        </a:p>
      </dgm:t>
    </dgm:pt>
    <dgm:pt modelId="{34CB8544-0206-4909-9187-E589799D8761}">
      <dgm:prSet phldrT="[Texte]"/>
      <dgm:spPr/>
      <dgm:t>
        <a:bodyPr/>
        <a:lstStyle/>
        <a:p>
          <a:r>
            <a:rPr lang="en-US" dirty="0">
              <a:solidFill>
                <a:schemeClr val="accent5"/>
              </a:solidFill>
            </a:rPr>
            <a:t>Signal</a:t>
          </a:r>
        </a:p>
      </dgm:t>
    </dgm:pt>
    <dgm:pt modelId="{39EA0442-22E5-421C-9394-46B79321ADEA}" type="parTrans" cxnId="{2BBD5779-DA27-48B8-9886-4BA62BC8788D}">
      <dgm:prSet/>
      <dgm:spPr/>
      <dgm:t>
        <a:bodyPr/>
        <a:lstStyle/>
        <a:p>
          <a:endParaRPr lang="en-US"/>
        </a:p>
      </dgm:t>
    </dgm:pt>
    <dgm:pt modelId="{D9E77EF7-D941-4B22-9623-702C354007C7}" type="sibTrans" cxnId="{2BBD5779-DA27-48B8-9886-4BA62BC8788D}">
      <dgm:prSet/>
      <dgm:spPr/>
      <dgm:t>
        <a:bodyPr/>
        <a:lstStyle/>
        <a:p>
          <a:endParaRPr lang="en-US"/>
        </a:p>
      </dgm:t>
    </dgm:pt>
    <dgm:pt modelId="{21164566-16F9-4018-BE6C-D54A9193E4F5}">
      <dgm:prSet phldrT="[Texte]"/>
      <dgm:spPr/>
      <dgm:t>
        <a:bodyPr/>
        <a:lstStyle/>
        <a:p>
          <a:r>
            <a:rPr lang="en-US" dirty="0">
              <a:solidFill>
                <a:schemeClr val="accent2">
                  <a:lumMod val="50000"/>
                </a:schemeClr>
              </a:solidFill>
            </a:rPr>
            <a:t>Subject</a:t>
          </a:r>
        </a:p>
      </dgm:t>
    </dgm:pt>
    <dgm:pt modelId="{0F299B6F-AB88-4B38-90B9-CAEA2B0D0D4A}" type="parTrans" cxnId="{4D6D564F-011F-4C2A-848F-A00F7C5A7D5C}">
      <dgm:prSet/>
      <dgm:spPr/>
      <dgm:t>
        <a:bodyPr/>
        <a:lstStyle/>
        <a:p>
          <a:endParaRPr lang="en-US"/>
        </a:p>
      </dgm:t>
    </dgm:pt>
    <dgm:pt modelId="{6ED22897-F9C5-44C9-99E9-CE3495812958}" type="sibTrans" cxnId="{4D6D564F-011F-4C2A-848F-A00F7C5A7D5C}">
      <dgm:prSet/>
      <dgm:spPr/>
      <dgm:t>
        <a:bodyPr/>
        <a:lstStyle/>
        <a:p>
          <a:endParaRPr lang="en-US"/>
        </a:p>
      </dgm:t>
    </dgm:pt>
    <dgm:pt modelId="{D3856B84-B5E5-4E18-BC3D-62FBA47E842B}">
      <dgm:prSet phldrT="[Texte]"/>
      <dgm:spPr/>
      <dgm:t>
        <a:bodyPr/>
        <a:lstStyle/>
        <a:p>
          <a:r>
            <a:rPr lang="en-US" dirty="0">
              <a:solidFill>
                <a:schemeClr val="accent5"/>
              </a:solidFill>
            </a:rPr>
            <a:t>Questionnaire</a:t>
          </a:r>
        </a:p>
      </dgm:t>
    </dgm:pt>
    <dgm:pt modelId="{D5DDEECA-459D-4FB6-AA4D-1F330725F4BE}" type="parTrans" cxnId="{682CC05F-5166-42B9-B343-F504B4314CA1}">
      <dgm:prSet/>
      <dgm:spPr/>
      <dgm:t>
        <a:bodyPr/>
        <a:lstStyle/>
        <a:p>
          <a:endParaRPr lang="en-US"/>
        </a:p>
      </dgm:t>
    </dgm:pt>
    <dgm:pt modelId="{4154D3BF-CFD1-4EDA-99DC-F677654C9F9F}" type="sibTrans" cxnId="{682CC05F-5166-42B9-B343-F504B4314CA1}">
      <dgm:prSet/>
      <dgm:spPr/>
      <dgm:t>
        <a:bodyPr/>
        <a:lstStyle/>
        <a:p>
          <a:endParaRPr lang="en-US"/>
        </a:p>
      </dgm:t>
    </dgm:pt>
    <dgm:pt modelId="{0CD78D36-5D49-4C48-B078-87DE7C7EC338}">
      <dgm:prSet phldrT="[Texte]"/>
      <dgm:spPr/>
      <dgm:t>
        <a:bodyPr/>
        <a:lstStyle/>
        <a:p>
          <a:r>
            <a:rPr lang="en-US" dirty="0"/>
            <a:t>Label</a:t>
          </a:r>
        </a:p>
      </dgm:t>
    </dgm:pt>
    <dgm:pt modelId="{E5113486-4828-4BB8-8165-30ECFB2BEA83}" type="parTrans" cxnId="{7710F3CE-4166-4E6E-9260-9F98B9E40D84}">
      <dgm:prSet/>
      <dgm:spPr/>
      <dgm:t>
        <a:bodyPr/>
        <a:lstStyle/>
        <a:p>
          <a:endParaRPr lang="en-US"/>
        </a:p>
      </dgm:t>
    </dgm:pt>
    <dgm:pt modelId="{A021C16E-1317-4353-822E-2A7C7EBB2B17}" type="sibTrans" cxnId="{7710F3CE-4166-4E6E-9260-9F98B9E40D84}">
      <dgm:prSet/>
      <dgm:spPr/>
      <dgm:t>
        <a:bodyPr/>
        <a:lstStyle/>
        <a:p>
          <a:endParaRPr lang="en-US"/>
        </a:p>
      </dgm:t>
    </dgm:pt>
    <dgm:pt modelId="{8CC9C659-08BD-47D5-931E-60102A92B7E9}">
      <dgm:prSet phldrT="[Texte]"/>
      <dgm:spPr/>
      <dgm:t>
        <a:bodyPr/>
        <a:lstStyle/>
        <a:p>
          <a:r>
            <a:rPr lang="en-US" dirty="0"/>
            <a:t>Activity</a:t>
          </a:r>
        </a:p>
      </dgm:t>
    </dgm:pt>
    <dgm:pt modelId="{92EEB83F-B52C-454C-8000-F26990BB071E}" type="parTrans" cxnId="{C8F788B0-4D84-4507-AA61-0365952E4B6B}">
      <dgm:prSet/>
      <dgm:spPr/>
      <dgm:t>
        <a:bodyPr/>
        <a:lstStyle/>
        <a:p>
          <a:endParaRPr lang="en-US"/>
        </a:p>
      </dgm:t>
    </dgm:pt>
    <dgm:pt modelId="{964EAF88-82C7-4809-9EF1-25812CD91A76}" type="sibTrans" cxnId="{C8F788B0-4D84-4507-AA61-0365952E4B6B}">
      <dgm:prSet/>
      <dgm:spPr/>
      <dgm:t>
        <a:bodyPr/>
        <a:lstStyle/>
        <a:p>
          <a:endParaRPr lang="en-US"/>
        </a:p>
      </dgm:t>
    </dgm:pt>
    <dgm:pt modelId="{A8157677-3472-46D0-8641-7238391F07AF}">
      <dgm:prSet phldrT="[Texte]"/>
      <dgm:spPr/>
      <dgm:t>
        <a:bodyPr/>
        <a:lstStyle/>
        <a:p>
          <a:r>
            <a:rPr lang="en-US" dirty="0">
              <a:solidFill>
                <a:schemeClr val="accent5"/>
              </a:solidFill>
            </a:rPr>
            <a:t>Chest</a:t>
          </a:r>
        </a:p>
      </dgm:t>
    </dgm:pt>
    <dgm:pt modelId="{16327E3A-7FE3-4505-BAB7-D195F2E4C93D}" type="parTrans" cxnId="{C5CD7105-77D1-4FE3-914F-70A1270E0A3C}">
      <dgm:prSet/>
      <dgm:spPr/>
      <dgm:t>
        <a:bodyPr/>
        <a:lstStyle/>
        <a:p>
          <a:endParaRPr lang="en-US"/>
        </a:p>
      </dgm:t>
    </dgm:pt>
    <dgm:pt modelId="{04DD5296-28AF-43C1-BDDC-C14E8C1B68C4}" type="sibTrans" cxnId="{C5CD7105-77D1-4FE3-914F-70A1270E0A3C}">
      <dgm:prSet/>
      <dgm:spPr/>
      <dgm:t>
        <a:bodyPr/>
        <a:lstStyle/>
        <a:p>
          <a:endParaRPr lang="en-US"/>
        </a:p>
      </dgm:t>
    </dgm:pt>
    <dgm:pt modelId="{127F137D-956E-4ED9-A675-9CC7ACD44433}">
      <dgm:prSet phldrT="[Texte]"/>
      <dgm:spPr/>
      <dgm:t>
        <a:bodyPr/>
        <a:lstStyle/>
        <a:p>
          <a:r>
            <a:rPr lang="en-US" dirty="0">
              <a:solidFill>
                <a:schemeClr val="accent5"/>
              </a:solidFill>
            </a:rPr>
            <a:t>Wrist</a:t>
          </a:r>
        </a:p>
      </dgm:t>
    </dgm:pt>
    <dgm:pt modelId="{4D6199F5-BABC-441B-AF51-B9F4C3AB66F5}" type="parTrans" cxnId="{47FB9B35-5389-4E15-A983-B6F2F34D2841}">
      <dgm:prSet/>
      <dgm:spPr/>
      <dgm:t>
        <a:bodyPr/>
        <a:lstStyle/>
        <a:p>
          <a:endParaRPr lang="en-US"/>
        </a:p>
      </dgm:t>
    </dgm:pt>
    <dgm:pt modelId="{C16F53AD-B45C-4F43-ABE6-ABD8091B87C1}" type="sibTrans" cxnId="{47FB9B35-5389-4E15-A983-B6F2F34D2841}">
      <dgm:prSet/>
      <dgm:spPr/>
      <dgm:t>
        <a:bodyPr/>
        <a:lstStyle/>
        <a:p>
          <a:endParaRPr lang="en-US"/>
        </a:p>
      </dgm:t>
    </dgm:pt>
    <dgm:pt modelId="{ADD21971-6D22-4820-BA77-0FE1C89A59C5}" type="pres">
      <dgm:prSet presAssocID="{2B18F890-DC04-4C10-87AC-DD127C6AE9D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AA6F720C-6952-470C-B01B-6BC400A6F668}" type="pres">
      <dgm:prSet presAssocID="{F85F6E10-397A-4945-BE45-6E24778EC3C9}" presName="hierRoot1" presStyleCnt="0">
        <dgm:presLayoutVars>
          <dgm:hierBranch val="init"/>
        </dgm:presLayoutVars>
      </dgm:prSet>
      <dgm:spPr/>
    </dgm:pt>
    <dgm:pt modelId="{B9D97ADD-6412-401D-A715-7CF33F080CE0}" type="pres">
      <dgm:prSet presAssocID="{F85F6E10-397A-4945-BE45-6E24778EC3C9}" presName="rootComposite1" presStyleCnt="0"/>
      <dgm:spPr/>
    </dgm:pt>
    <dgm:pt modelId="{42650FF8-06CC-488A-A640-7222A5E826BC}" type="pres">
      <dgm:prSet presAssocID="{F85F6E10-397A-4945-BE45-6E24778EC3C9}" presName="rootText1" presStyleLbl="node0" presStyleIdx="0" presStyleCnt="1">
        <dgm:presLayoutVars>
          <dgm:chPref val="3"/>
        </dgm:presLayoutVars>
      </dgm:prSet>
      <dgm:spPr/>
    </dgm:pt>
    <dgm:pt modelId="{B00DB9BB-6DA6-4471-B302-089B325E39D1}" type="pres">
      <dgm:prSet presAssocID="{F85F6E10-397A-4945-BE45-6E24778EC3C9}" presName="rootConnector1" presStyleLbl="node1" presStyleIdx="0" presStyleCnt="0"/>
      <dgm:spPr/>
    </dgm:pt>
    <dgm:pt modelId="{76764B70-886A-4988-A7F8-45FA4BA4167B}" type="pres">
      <dgm:prSet presAssocID="{F85F6E10-397A-4945-BE45-6E24778EC3C9}" presName="hierChild2" presStyleCnt="0"/>
      <dgm:spPr/>
    </dgm:pt>
    <dgm:pt modelId="{CDEF0046-FA86-4D74-BB65-CEA5C79C29AA}" type="pres">
      <dgm:prSet presAssocID="{39EA0442-22E5-421C-9394-46B79321ADEA}" presName="Name37" presStyleLbl="parChTrans1D2" presStyleIdx="0" presStyleCnt="5"/>
      <dgm:spPr/>
    </dgm:pt>
    <dgm:pt modelId="{B0DFBC39-8467-4C60-92DE-BC0BDE68DA47}" type="pres">
      <dgm:prSet presAssocID="{34CB8544-0206-4909-9187-E589799D8761}" presName="hierRoot2" presStyleCnt="0">
        <dgm:presLayoutVars>
          <dgm:hierBranch val="init"/>
        </dgm:presLayoutVars>
      </dgm:prSet>
      <dgm:spPr/>
    </dgm:pt>
    <dgm:pt modelId="{9C549845-02C1-4BAE-A69A-8C297A90B28E}" type="pres">
      <dgm:prSet presAssocID="{34CB8544-0206-4909-9187-E589799D8761}" presName="rootComposite" presStyleCnt="0"/>
      <dgm:spPr/>
    </dgm:pt>
    <dgm:pt modelId="{C22238AF-94BB-4BD0-A4D8-41DA3A259113}" type="pres">
      <dgm:prSet presAssocID="{34CB8544-0206-4909-9187-E589799D8761}" presName="rootText" presStyleLbl="node2" presStyleIdx="0" presStyleCnt="5">
        <dgm:presLayoutVars>
          <dgm:chPref val="3"/>
        </dgm:presLayoutVars>
      </dgm:prSet>
      <dgm:spPr/>
    </dgm:pt>
    <dgm:pt modelId="{EE99AD47-A8D0-4FF5-833D-1D030B401987}" type="pres">
      <dgm:prSet presAssocID="{34CB8544-0206-4909-9187-E589799D8761}" presName="rootConnector" presStyleLbl="node2" presStyleIdx="0" presStyleCnt="5"/>
      <dgm:spPr/>
    </dgm:pt>
    <dgm:pt modelId="{2E316381-27B7-42D0-A57F-20DF34A50CB3}" type="pres">
      <dgm:prSet presAssocID="{34CB8544-0206-4909-9187-E589799D8761}" presName="hierChild4" presStyleCnt="0"/>
      <dgm:spPr/>
    </dgm:pt>
    <dgm:pt modelId="{B648CE90-736D-4FF8-B950-4D8DB594D7CF}" type="pres">
      <dgm:prSet presAssocID="{16327E3A-7FE3-4505-BAB7-D195F2E4C93D}" presName="Name37" presStyleLbl="parChTrans1D3" presStyleIdx="0" presStyleCnt="2"/>
      <dgm:spPr/>
    </dgm:pt>
    <dgm:pt modelId="{9F95BA61-8D4C-4407-A9CF-80DABE859579}" type="pres">
      <dgm:prSet presAssocID="{A8157677-3472-46D0-8641-7238391F07AF}" presName="hierRoot2" presStyleCnt="0">
        <dgm:presLayoutVars>
          <dgm:hierBranch val="init"/>
        </dgm:presLayoutVars>
      </dgm:prSet>
      <dgm:spPr/>
    </dgm:pt>
    <dgm:pt modelId="{91E96257-2BA5-44EC-ADB2-6410E01CCCB0}" type="pres">
      <dgm:prSet presAssocID="{A8157677-3472-46D0-8641-7238391F07AF}" presName="rootComposite" presStyleCnt="0"/>
      <dgm:spPr/>
    </dgm:pt>
    <dgm:pt modelId="{F69E1574-ED26-4126-91EA-8944766576E1}" type="pres">
      <dgm:prSet presAssocID="{A8157677-3472-46D0-8641-7238391F07AF}" presName="rootText" presStyleLbl="node3" presStyleIdx="0" presStyleCnt="2">
        <dgm:presLayoutVars>
          <dgm:chPref val="3"/>
        </dgm:presLayoutVars>
      </dgm:prSet>
      <dgm:spPr/>
    </dgm:pt>
    <dgm:pt modelId="{FFBCC31C-224F-476C-8833-82A61C6C850E}" type="pres">
      <dgm:prSet presAssocID="{A8157677-3472-46D0-8641-7238391F07AF}" presName="rootConnector" presStyleLbl="node3" presStyleIdx="0" presStyleCnt="2"/>
      <dgm:spPr/>
    </dgm:pt>
    <dgm:pt modelId="{26162DCD-F6B0-401F-8730-051992EE9A69}" type="pres">
      <dgm:prSet presAssocID="{A8157677-3472-46D0-8641-7238391F07AF}" presName="hierChild4" presStyleCnt="0"/>
      <dgm:spPr/>
    </dgm:pt>
    <dgm:pt modelId="{1E87CB20-935D-4744-B8A2-911E78B3E6B2}" type="pres">
      <dgm:prSet presAssocID="{A8157677-3472-46D0-8641-7238391F07AF}" presName="hierChild5" presStyleCnt="0"/>
      <dgm:spPr/>
    </dgm:pt>
    <dgm:pt modelId="{4CF30CD2-B61C-4EA0-B7A1-159FE9C1E134}" type="pres">
      <dgm:prSet presAssocID="{4D6199F5-BABC-441B-AF51-B9F4C3AB66F5}" presName="Name37" presStyleLbl="parChTrans1D3" presStyleIdx="1" presStyleCnt="2"/>
      <dgm:spPr/>
    </dgm:pt>
    <dgm:pt modelId="{10149F05-01A0-4086-8838-07FD146BD985}" type="pres">
      <dgm:prSet presAssocID="{127F137D-956E-4ED9-A675-9CC7ACD44433}" presName="hierRoot2" presStyleCnt="0">
        <dgm:presLayoutVars>
          <dgm:hierBranch val="init"/>
        </dgm:presLayoutVars>
      </dgm:prSet>
      <dgm:spPr/>
    </dgm:pt>
    <dgm:pt modelId="{247506EB-0B63-4CBA-AF64-C11B383E4B7E}" type="pres">
      <dgm:prSet presAssocID="{127F137D-956E-4ED9-A675-9CC7ACD44433}" presName="rootComposite" presStyleCnt="0"/>
      <dgm:spPr/>
    </dgm:pt>
    <dgm:pt modelId="{560FFBE1-9472-4FB2-AC22-CECDA8FA7A83}" type="pres">
      <dgm:prSet presAssocID="{127F137D-956E-4ED9-A675-9CC7ACD44433}" presName="rootText" presStyleLbl="node3" presStyleIdx="1" presStyleCnt="2">
        <dgm:presLayoutVars>
          <dgm:chPref val="3"/>
        </dgm:presLayoutVars>
      </dgm:prSet>
      <dgm:spPr/>
    </dgm:pt>
    <dgm:pt modelId="{0AB84F26-0F72-43FD-8D2E-8E068A4F496E}" type="pres">
      <dgm:prSet presAssocID="{127F137D-956E-4ED9-A675-9CC7ACD44433}" presName="rootConnector" presStyleLbl="node3" presStyleIdx="1" presStyleCnt="2"/>
      <dgm:spPr/>
    </dgm:pt>
    <dgm:pt modelId="{9AFCF84D-6330-4097-A525-2232FA2C671C}" type="pres">
      <dgm:prSet presAssocID="{127F137D-956E-4ED9-A675-9CC7ACD44433}" presName="hierChild4" presStyleCnt="0"/>
      <dgm:spPr/>
    </dgm:pt>
    <dgm:pt modelId="{80373CB8-4FEA-4C0A-8B6D-D235FFCAA82A}" type="pres">
      <dgm:prSet presAssocID="{127F137D-956E-4ED9-A675-9CC7ACD44433}" presName="hierChild5" presStyleCnt="0"/>
      <dgm:spPr/>
    </dgm:pt>
    <dgm:pt modelId="{535ADA8A-0E47-4F7D-A9D0-296E20A0702C}" type="pres">
      <dgm:prSet presAssocID="{34CB8544-0206-4909-9187-E589799D8761}" presName="hierChild5" presStyleCnt="0"/>
      <dgm:spPr/>
    </dgm:pt>
    <dgm:pt modelId="{3C609A09-1858-43B5-92B2-1880539019EE}" type="pres">
      <dgm:prSet presAssocID="{0F299B6F-AB88-4B38-90B9-CAEA2B0D0D4A}" presName="Name37" presStyleLbl="parChTrans1D2" presStyleIdx="1" presStyleCnt="5"/>
      <dgm:spPr/>
    </dgm:pt>
    <dgm:pt modelId="{0E983CBB-F1B0-4B78-885A-A8F182E63254}" type="pres">
      <dgm:prSet presAssocID="{21164566-16F9-4018-BE6C-D54A9193E4F5}" presName="hierRoot2" presStyleCnt="0">
        <dgm:presLayoutVars>
          <dgm:hierBranch val="init"/>
        </dgm:presLayoutVars>
      </dgm:prSet>
      <dgm:spPr/>
    </dgm:pt>
    <dgm:pt modelId="{7E9B51C6-2CC9-4091-8A98-0E54E0FBFA00}" type="pres">
      <dgm:prSet presAssocID="{21164566-16F9-4018-BE6C-D54A9193E4F5}" presName="rootComposite" presStyleCnt="0"/>
      <dgm:spPr/>
    </dgm:pt>
    <dgm:pt modelId="{DA091ECA-7232-4B22-9813-0F0B5FCA6D30}" type="pres">
      <dgm:prSet presAssocID="{21164566-16F9-4018-BE6C-D54A9193E4F5}" presName="rootText" presStyleLbl="node2" presStyleIdx="1" presStyleCnt="5">
        <dgm:presLayoutVars>
          <dgm:chPref val="3"/>
        </dgm:presLayoutVars>
      </dgm:prSet>
      <dgm:spPr/>
    </dgm:pt>
    <dgm:pt modelId="{CAC8B27C-24F2-4E7E-A2EF-9AFE62ADADCD}" type="pres">
      <dgm:prSet presAssocID="{21164566-16F9-4018-BE6C-D54A9193E4F5}" presName="rootConnector" presStyleLbl="node2" presStyleIdx="1" presStyleCnt="5"/>
      <dgm:spPr/>
    </dgm:pt>
    <dgm:pt modelId="{34256814-48C3-4E29-BA40-A0A705200A76}" type="pres">
      <dgm:prSet presAssocID="{21164566-16F9-4018-BE6C-D54A9193E4F5}" presName="hierChild4" presStyleCnt="0"/>
      <dgm:spPr/>
    </dgm:pt>
    <dgm:pt modelId="{3200FDA1-1909-41B1-A794-87C05079CBCF}" type="pres">
      <dgm:prSet presAssocID="{21164566-16F9-4018-BE6C-D54A9193E4F5}" presName="hierChild5" presStyleCnt="0"/>
      <dgm:spPr/>
    </dgm:pt>
    <dgm:pt modelId="{804041E5-503A-43E9-8DC3-B7E09647665A}" type="pres">
      <dgm:prSet presAssocID="{E5113486-4828-4BB8-8165-30ECFB2BEA83}" presName="Name37" presStyleLbl="parChTrans1D2" presStyleIdx="2" presStyleCnt="5"/>
      <dgm:spPr/>
    </dgm:pt>
    <dgm:pt modelId="{BA7D3A95-6864-4EBC-91B4-8BBBFA3DE82E}" type="pres">
      <dgm:prSet presAssocID="{0CD78D36-5D49-4C48-B078-87DE7C7EC338}" presName="hierRoot2" presStyleCnt="0">
        <dgm:presLayoutVars>
          <dgm:hierBranch val="init"/>
        </dgm:presLayoutVars>
      </dgm:prSet>
      <dgm:spPr/>
    </dgm:pt>
    <dgm:pt modelId="{53E478CB-EF24-433C-BB55-1F8D8CF8E094}" type="pres">
      <dgm:prSet presAssocID="{0CD78D36-5D49-4C48-B078-87DE7C7EC338}" presName="rootComposite" presStyleCnt="0"/>
      <dgm:spPr/>
    </dgm:pt>
    <dgm:pt modelId="{936AD010-6A6E-457F-9745-7803C25DF89F}" type="pres">
      <dgm:prSet presAssocID="{0CD78D36-5D49-4C48-B078-87DE7C7EC338}" presName="rootText" presStyleLbl="node2" presStyleIdx="2" presStyleCnt="5">
        <dgm:presLayoutVars>
          <dgm:chPref val="3"/>
        </dgm:presLayoutVars>
      </dgm:prSet>
      <dgm:spPr/>
    </dgm:pt>
    <dgm:pt modelId="{4411CB3A-85BA-413A-AB11-C4A6AE3BCEC5}" type="pres">
      <dgm:prSet presAssocID="{0CD78D36-5D49-4C48-B078-87DE7C7EC338}" presName="rootConnector" presStyleLbl="node2" presStyleIdx="2" presStyleCnt="5"/>
      <dgm:spPr/>
    </dgm:pt>
    <dgm:pt modelId="{E33FBCB4-084B-448D-9E2E-ACB2A1245824}" type="pres">
      <dgm:prSet presAssocID="{0CD78D36-5D49-4C48-B078-87DE7C7EC338}" presName="hierChild4" presStyleCnt="0"/>
      <dgm:spPr/>
    </dgm:pt>
    <dgm:pt modelId="{7ACAA848-F389-4FEA-BB7D-CA144CE75E51}" type="pres">
      <dgm:prSet presAssocID="{0CD78D36-5D49-4C48-B078-87DE7C7EC338}" presName="hierChild5" presStyleCnt="0"/>
      <dgm:spPr/>
    </dgm:pt>
    <dgm:pt modelId="{49F034D9-615A-4BD0-9011-9A39B80401BF}" type="pres">
      <dgm:prSet presAssocID="{92EEB83F-B52C-454C-8000-F26990BB071E}" presName="Name37" presStyleLbl="parChTrans1D2" presStyleIdx="3" presStyleCnt="5"/>
      <dgm:spPr/>
    </dgm:pt>
    <dgm:pt modelId="{E1845308-7FD5-470A-8597-032BF80E8D3E}" type="pres">
      <dgm:prSet presAssocID="{8CC9C659-08BD-47D5-931E-60102A92B7E9}" presName="hierRoot2" presStyleCnt="0">
        <dgm:presLayoutVars>
          <dgm:hierBranch val="init"/>
        </dgm:presLayoutVars>
      </dgm:prSet>
      <dgm:spPr/>
    </dgm:pt>
    <dgm:pt modelId="{C2FBBC26-7EDF-4B3A-85C7-19F6A7E68D4B}" type="pres">
      <dgm:prSet presAssocID="{8CC9C659-08BD-47D5-931E-60102A92B7E9}" presName="rootComposite" presStyleCnt="0"/>
      <dgm:spPr/>
    </dgm:pt>
    <dgm:pt modelId="{07B52775-6E85-4EBB-B94A-2358D3E671A8}" type="pres">
      <dgm:prSet presAssocID="{8CC9C659-08BD-47D5-931E-60102A92B7E9}" presName="rootText" presStyleLbl="node2" presStyleIdx="3" presStyleCnt="5">
        <dgm:presLayoutVars>
          <dgm:chPref val="3"/>
        </dgm:presLayoutVars>
      </dgm:prSet>
      <dgm:spPr/>
    </dgm:pt>
    <dgm:pt modelId="{FB6ACACC-F1C4-4AC4-8DCD-EDD9A30E383D}" type="pres">
      <dgm:prSet presAssocID="{8CC9C659-08BD-47D5-931E-60102A92B7E9}" presName="rootConnector" presStyleLbl="node2" presStyleIdx="3" presStyleCnt="5"/>
      <dgm:spPr/>
    </dgm:pt>
    <dgm:pt modelId="{A8839C0E-91EE-46A2-A4FF-EAD67741368A}" type="pres">
      <dgm:prSet presAssocID="{8CC9C659-08BD-47D5-931E-60102A92B7E9}" presName="hierChild4" presStyleCnt="0"/>
      <dgm:spPr/>
    </dgm:pt>
    <dgm:pt modelId="{58A4B9E2-650D-4103-ABC0-8D85EF218B51}" type="pres">
      <dgm:prSet presAssocID="{8CC9C659-08BD-47D5-931E-60102A92B7E9}" presName="hierChild5" presStyleCnt="0"/>
      <dgm:spPr/>
    </dgm:pt>
    <dgm:pt modelId="{2CCDF4BC-E418-45B2-BD7D-E760D2D6C66C}" type="pres">
      <dgm:prSet presAssocID="{D5DDEECA-459D-4FB6-AA4D-1F330725F4BE}" presName="Name37" presStyleLbl="parChTrans1D2" presStyleIdx="4" presStyleCnt="5"/>
      <dgm:spPr/>
    </dgm:pt>
    <dgm:pt modelId="{CD74F557-9448-405D-B61C-1ECC49CD9C04}" type="pres">
      <dgm:prSet presAssocID="{D3856B84-B5E5-4E18-BC3D-62FBA47E842B}" presName="hierRoot2" presStyleCnt="0">
        <dgm:presLayoutVars>
          <dgm:hierBranch val="init"/>
        </dgm:presLayoutVars>
      </dgm:prSet>
      <dgm:spPr/>
    </dgm:pt>
    <dgm:pt modelId="{9DD1CB7A-ADCF-4C0B-9195-C82D648EC600}" type="pres">
      <dgm:prSet presAssocID="{D3856B84-B5E5-4E18-BC3D-62FBA47E842B}" presName="rootComposite" presStyleCnt="0"/>
      <dgm:spPr/>
    </dgm:pt>
    <dgm:pt modelId="{BC0E67A1-7C4B-4D4D-8C5D-8C522A4A4FB1}" type="pres">
      <dgm:prSet presAssocID="{D3856B84-B5E5-4E18-BC3D-62FBA47E842B}" presName="rootText" presStyleLbl="node2" presStyleIdx="4" presStyleCnt="5">
        <dgm:presLayoutVars>
          <dgm:chPref val="3"/>
        </dgm:presLayoutVars>
      </dgm:prSet>
      <dgm:spPr/>
    </dgm:pt>
    <dgm:pt modelId="{21EDB011-CC95-451E-BCA4-D377982621B0}" type="pres">
      <dgm:prSet presAssocID="{D3856B84-B5E5-4E18-BC3D-62FBA47E842B}" presName="rootConnector" presStyleLbl="node2" presStyleIdx="4" presStyleCnt="5"/>
      <dgm:spPr/>
    </dgm:pt>
    <dgm:pt modelId="{98F29032-DEF9-401F-8153-BC23E0CE5FF3}" type="pres">
      <dgm:prSet presAssocID="{D3856B84-B5E5-4E18-BC3D-62FBA47E842B}" presName="hierChild4" presStyleCnt="0"/>
      <dgm:spPr/>
    </dgm:pt>
    <dgm:pt modelId="{5BC7EFD2-08A0-43F5-98ED-552CE4D712FA}" type="pres">
      <dgm:prSet presAssocID="{D3856B84-B5E5-4E18-BC3D-62FBA47E842B}" presName="hierChild5" presStyleCnt="0"/>
      <dgm:spPr/>
    </dgm:pt>
    <dgm:pt modelId="{F52C322E-4DB6-478B-9DB0-6006683709D2}" type="pres">
      <dgm:prSet presAssocID="{F85F6E10-397A-4945-BE45-6E24778EC3C9}" presName="hierChild3" presStyleCnt="0"/>
      <dgm:spPr/>
    </dgm:pt>
  </dgm:ptLst>
  <dgm:cxnLst>
    <dgm:cxn modelId="{D2390F03-6854-4A83-AF53-53C675265387}" type="presOf" srcId="{0CD78D36-5D49-4C48-B078-87DE7C7EC338}" destId="{936AD010-6A6E-457F-9745-7803C25DF89F}" srcOrd="0" destOrd="0" presId="urn:microsoft.com/office/officeart/2005/8/layout/orgChart1"/>
    <dgm:cxn modelId="{61B30004-9AC4-4F26-B0FC-2231F855F030}" type="presOf" srcId="{D3856B84-B5E5-4E18-BC3D-62FBA47E842B}" destId="{21EDB011-CC95-451E-BCA4-D377982621B0}" srcOrd="1" destOrd="0" presId="urn:microsoft.com/office/officeart/2005/8/layout/orgChart1"/>
    <dgm:cxn modelId="{C5CD7105-77D1-4FE3-914F-70A1270E0A3C}" srcId="{34CB8544-0206-4909-9187-E589799D8761}" destId="{A8157677-3472-46D0-8641-7238391F07AF}" srcOrd="0" destOrd="0" parTransId="{16327E3A-7FE3-4505-BAB7-D195F2E4C93D}" sibTransId="{04DD5296-28AF-43C1-BDDC-C14E8C1B68C4}"/>
    <dgm:cxn modelId="{9F14500E-F38B-4488-A740-2933DD5ED172}" type="presOf" srcId="{8CC9C659-08BD-47D5-931E-60102A92B7E9}" destId="{07B52775-6E85-4EBB-B94A-2358D3E671A8}" srcOrd="0" destOrd="0" presId="urn:microsoft.com/office/officeart/2005/8/layout/orgChart1"/>
    <dgm:cxn modelId="{9B7FC827-EE16-450C-AA5E-2B120CEA6BC4}" type="presOf" srcId="{39EA0442-22E5-421C-9394-46B79321ADEA}" destId="{CDEF0046-FA86-4D74-BB65-CEA5C79C29AA}" srcOrd="0" destOrd="0" presId="urn:microsoft.com/office/officeart/2005/8/layout/orgChart1"/>
    <dgm:cxn modelId="{7876D927-EE60-437D-A846-5BDFD5BC6668}" type="presOf" srcId="{A8157677-3472-46D0-8641-7238391F07AF}" destId="{FFBCC31C-224F-476C-8833-82A61C6C850E}" srcOrd="1" destOrd="0" presId="urn:microsoft.com/office/officeart/2005/8/layout/orgChart1"/>
    <dgm:cxn modelId="{C2BF4E2A-C5E5-4419-828B-31AD3B72A636}" type="presOf" srcId="{D5DDEECA-459D-4FB6-AA4D-1F330725F4BE}" destId="{2CCDF4BC-E418-45B2-BD7D-E760D2D6C66C}" srcOrd="0" destOrd="0" presId="urn:microsoft.com/office/officeart/2005/8/layout/orgChart1"/>
    <dgm:cxn modelId="{19D38A32-34D8-4FD4-95EB-08E814A9072F}" type="presOf" srcId="{21164566-16F9-4018-BE6C-D54A9193E4F5}" destId="{DA091ECA-7232-4B22-9813-0F0B5FCA6D30}" srcOrd="0" destOrd="0" presId="urn:microsoft.com/office/officeart/2005/8/layout/orgChart1"/>
    <dgm:cxn modelId="{47FB9B35-5389-4E15-A983-B6F2F34D2841}" srcId="{34CB8544-0206-4909-9187-E589799D8761}" destId="{127F137D-956E-4ED9-A675-9CC7ACD44433}" srcOrd="1" destOrd="0" parTransId="{4D6199F5-BABC-441B-AF51-B9F4C3AB66F5}" sibTransId="{C16F53AD-B45C-4F43-ABE6-ABD8091B87C1}"/>
    <dgm:cxn modelId="{2F817836-2104-41DA-9E5A-848F7346877C}" type="presOf" srcId="{4D6199F5-BABC-441B-AF51-B9F4C3AB66F5}" destId="{4CF30CD2-B61C-4EA0-B7A1-159FE9C1E134}" srcOrd="0" destOrd="0" presId="urn:microsoft.com/office/officeart/2005/8/layout/orgChart1"/>
    <dgm:cxn modelId="{3D93EA3A-C8A4-4721-AFF9-622A3C7840A0}" type="presOf" srcId="{F85F6E10-397A-4945-BE45-6E24778EC3C9}" destId="{B00DB9BB-6DA6-4471-B302-089B325E39D1}" srcOrd="1" destOrd="0" presId="urn:microsoft.com/office/officeart/2005/8/layout/orgChart1"/>
    <dgm:cxn modelId="{682CC05F-5166-42B9-B343-F504B4314CA1}" srcId="{F85F6E10-397A-4945-BE45-6E24778EC3C9}" destId="{D3856B84-B5E5-4E18-BC3D-62FBA47E842B}" srcOrd="4" destOrd="0" parTransId="{D5DDEECA-459D-4FB6-AA4D-1F330725F4BE}" sibTransId="{4154D3BF-CFD1-4EDA-99DC-F677654C9F9F}"/>
    <dgm:cxn modelId="{3FF05843-2B33-41D9-ABC5-8658C18F8DA6}" srcId="{2B18F890-DC04-4C10-87AC-DD127C6AE9D6}" destId="{F85F6E10-397A-4945-BE45-6E24778EC3C9}" srcOrd="0" destOrd="0" parTransId="{8EFFAEDD-3D7B-49CC-9805-3D79EDDB1B6B}" sibTransId="{7976E6C5-8DAA-48B1-B446-3380B533525B}"/>
    <dgm:cxn modelId="{F374CF66-46E3-4E18-B305-B8EDD3E65466}" type="presOf" srcId="{34CB8544-0206-4909-9187-E589799D8761}" destId="{C22238AF-94BB-4BD0-A4D8-41DA3A259113}" srcOrd="0" destOrd="0" presId="urn:microsoft.com/office/officeart/2005/8/layout/orgChart1"/>
    <dgm:cxn modelId="{70584F6B-A499-42CE-8554-07DF5FF40DBF}" type="presOf" srcId="{21164566-16F9-4018-BE6C-D54A9193E4F5}" destId="{CAC8B27C-24F2-4E7E-A2EF-9AFE62ADADCD}" srcOrd="1" destOrd="0" presId="urn:microsoft.com/office/officeart/2005/8/layout/orgChart1"/>
    <dgm:cxn modelId="{4D6D564F-011F-4C2A-848F-A00F7C5A7D5C}" srcId="{F85F6E10-397A-4945-BE45-6E24778EC3C9}" destId="{21164566-16F9-4018-BE6C-D54A9193E4F5}" srcOrd="1" destOrd="0" parTransId="{0F299B6F-AB88-4B38-90B9-CAEA2B0D0D4A}" sibTransId="{6ED22897-F9C5-44C9-99E9-CE3495812958}"/>
    <dgm:cxn modelId="{25303252-B1A6-4A92-BA54-CC3BD6CAB809}" type="presOf" srcId="{F85F6E10-397A-4945-BE45-6E24778EC3C9}" destId="{42650FF8-06CC-488A-A640-7222A5E826BC}" srcOrd="0" destOrd="0" presId="urn:microsoft.com/office/officeart/2005/8/layout/orgChart1"/>
    <dgm:cxn modelId="{2BBD5779-DA27-48B8-9886-4BA62BC8788D}" srcId="{F85F6E10-397A-4945-BE45-6E24778EC3C9}" destId="{34CB8544-0206-4909-9187-E589799D8761}" srcOrd="0" destOrd="0" parTransId="{39EA0442-22E5-421C-9394-46B79321ADEA}" sibTransId="{D9E77EF7-D941-4B22-9623-702C354007C7}"/>
    <dgm:cxn modelId="{682C8659-2179-4172-981D-C26F70770025}" type="presOf" srcId="{A8157677-3472-46D0-8641-7238391F07AF}" destId="{F69E1574-ED26-4126-91EA-8944766576E1}" srcOrd="0" destOrd="0" presId="urn:microsoft.com/office/officeart/2005/8/layout/orgChart1"/>
    <dgm:cxn modelId="{A846547A-5562-44C0-95C2-A288DB20FCA5}" type="presOf" srcId="{0F299B6F-AB88-4B38-90B9-CAEA2B0D0D4A}" destId="{3C609A09-1858-43B5-92B2-1880539019EE}" srcOrd="0" destOrd="0" presId="urn:microsoft.com/office/officeart/2005/8/layout/orgChart1"/>
    <dgm:cxn modelId="{C70B2387-B2FC-4979-9D81-11E52D5A7365}" type="presOf" srcId="{127F137D-956E-4ED9-A675-9CC7ACD44433}" destId="{0AB84F26-0F72-43FD-8D2E-8E068A4F496E}" srcOrd="1" destOrd="0" presId="urn:microsoft.com/office/officeart/2005/8/layout/orgChart1"/>
    <dgm:cxn modelId="{417B1288-C992-47DB-9456-7AFCE2FDFE93}" type="presOf" srcId="{16327E3A-7FE3-4505-BAB7-D195F2E4C93D}" destId="{B648CE90-736D-4FF8-B950-4D8DB594D7CF}" srcOrd="0" destOrd="0" presId="urn:microsoft.com/office/officeart/2005/8/layout/orgChart1"/>
    <dgm:cxn modelId="{19E2EF8F-EEE0-4A1B-B720-3182BDA486B1}" type="presOf" srcId="{34CB8544-0206-4909-9187-E589799D8761}" destId="{EE99AD47-A8D0-4FF5-833D-1D030B401987}" srcOrd="1" destOrd="0" presId="urn:microsoft.com/office/officeart/2005/8/layout/orgChart1"/>
    <dgm:cxn modelId="{61037F9F-354D-46D9-9C4B-26E5DEEA3617}" type="presOf" srcId="{2B18F890-DC04-4C10-87AC-DD127C6AE9D6}" destId="{ADD21971-6D22-4820-BA77-0FE1C89A59C5}" srcOrd="0" destOrd="0" presId="urn:microsoft.com/office/officeart/2005/8/layout/orgChart1"/>
    <dgm:cxn modelId="{C8F788B0-4D84-4507-AA61-0365952E4B6B}" srcId="{F85F6E10-397A-4945-BE45-6E24778EC3C9}" destId="{8CC9C659-08BD-47D5-931E-60102A92B7E9}" srcOrd="3" destOrd="0" parTransId="{92EEB83F-B52C-454C-8000-F26990BB071E}" sibTransId="{964EAF88-82C7-4809-9EF1-25812CD91A76}"/>
    <dgm:cxn modelId="{07B3DCB5-C082-4419-9B21-C305C8A75072}" type="presOf" srcId="{D3856B84-B5E5-4E18-BC3D-62FBA47E842B}" destId="{BC0E67A1-7C4B-4D4D-8C5D-8C522A4A4FB1}" srcOrd="0" destOrd="0" presId="urn:microsoft.com/office/officeart/2005/8/layout/orgChart1"/>
    <dgm:cxn modelId="{C192CDBA-DC64-47DF-9AE8-B1B66701D6E2}" type="presOf" srcId="{8CC9C659-08BD-47D5-931E-60102A92B7E9}" destId="{FB6ACACC-F1C4-4AC4-8DCD-EDD9A30E383D}" srcOrd="1" destOrd="0" presId="urn:microsoft.com/office/officeart/2005/8/layout/orgChart1"/>
    <dgm:cxn modelId="{709881C3-F55F-4143-A074-D72E94D80D8D}" type="presOf" srcId="{E5113486-4828-4BB8-8165-30ECFB2BEA83}" destId="{804041E5-503A-43E9-8DC3-B7E09647665A}" srcOrd="0" destOrd="0" presId="urn:microsoft.com/office/officeart/2005/8/layout/orgChart1"/>
    <dgm:cxn modelId="{4626E6C6-120D-4FA4-85BC-B322BA36F3DA}" type="presOf" srcId="{127F137D-956E-4ED9-A675-9CC7ACD44433}" destId="{560FFBE1-9472-4FB2-AC22-CECDA8FA7A83}" srcOrd="0" destOrd="0" presId="urn:microsoft.com/office/officeart/2005/8/layout/orgChart1"/>
    <dgm:cxn modelId="{7710F3CE-4166-4E6E-9260-9F98B9E40D84}" srcId="{F85F6E10-397A-4945-BE45-6E24778EC3C9}" destId="{0CD78D36-5D49-4C48-B078-87DE7C7EC338}" srcOrd="2" destOrd="0" parTransId="{E5113486-4828-4BB8-8165-30ECFB2BEA83}" sibTransId="{A021C16E-1317-4353-822E-2A7C7EBB2B17}"/>
    <dgm:cxn modelId="{1B5B45EB-0083-4EA4-AEAF-5C70381A4C0D}" type="presOf" srcId="{92EEB83F-B52C-454C-8000-F26990BB071E}" destId="{49F034D9-615A-4BD0-9011-9A39B80401BF}" srcOrd="0" destOrd="0" presId="urn:microsoft.com/office/officeart/2005/8/layout/orgChart1"/>
    <dgm:cxn modelId="{628946FB-F0FF-4F4D-AE5E-374A3519A01B}" type="presOf" srcId="{0CD78D36-5D49-4C48-B078-87DE7C7EC338}" destId="{4411CB3A-85BA-413A-AB11-C4A6AE3BCEC5}" srcOrd="1" destOrd="0" presId="urn:microsoft.com/office/officeart/2005/8/layout/orgChart1"/>
    <dgm:cxn modelId="{1D37CC6D-3C38-45D3-BC7F-86717CC62D5D}" type="presParOf" srcId="{ADD21971-6D22-4820-BA77-0FE1C89A59C5}" destId="{AA6F720C-6952-470C-B01B-6BC400A6F668}" srcOrd="0" destOrd="0" presId="urn:microsoft.com/office/officeart/2005/8/layout/orgChart1"/>
    <dgm:cxn modelId="{C2C8F8E5-F9F9-46C3-B4FF-7043F3AF55E1}" type="presParOf" srcId="{AA6F720C-6952-470C-B01B-6BC400A6F668}" destId="{B9D97ADD-6412-401D-A715-7CF33F080CE0}" srcOrd="0" destOrd="0" presId="urn:microsoft.com/office/officeart/2005/8/layout/orgChart1"/>
    <dgm:cxn modelId="{5A93BD85-1B02-42C1-8B43-86EC1C48F6C7}" type="presParOf" srcId="{B9D97ADD-6412-401D-A715-7CF33F080CE0}" destId="{42650FF8-06CC-488A-A640-7222A5E826BC}" srcOrd="0" destOrd="0" presId="urn:microsoft.com/office/officeart/2005/8/layout/orgChart1"/>
    <dgm:cxn modelId="{40C33710-69AB-4CF1-8DD0-6336C565AD5F}" type="presParOf" srcId="{B9D97ADD-6412-401D-A715-7CF33F080CE0}" destId="{B00DB9BB-6DA6-4471-B302-089B325E39D1}" srcOrd="1" destOrd="0" presId="urn:microsoft.com/office/officeart/2005/8/layout/orgChart1"/>
    <dgm:cxn modelId="{0EDD1269-2F55-4034-AF35-12F64A861787}" type="presParOf" srcId="{AA6F720C-6952-470C-B01B-6BC400A6F668}" destId="{76764B70-886A-4988-A7F8-45FA4BA4167B}" srcOrd="1" destOrd="0" presId="urn:microsoft.com/office/officeart/2005/8/layout/orgChart1"/>
    <dgm:cxn modelId="{BDC6DC36-2FF9-48F3-8B6F-EAB19F268BDA}" type="presParOf" srcId="{76764B70-886A-4988-A7F8-45FA4BA4167B}" destId="{CDEF0046-FA86-4D74-BB65-CEA5C79C29AA}" srcOrd="0" destOrd="0" presId="urn:microsoft.com/office/officeart/2005/8/layout/orgChart1"/>
    <dgm:cxn modelId="{15C94F21-936A-4CB8-9374-CF2D8DAB17F5}" type="presParOf" srcId="{76764B70-886A-4988-A7F8-45FA4BA4167B}" destId="{B0DFBC39-8467-4C60-92DE-BC0BDE68DA47}" srcOrd="1" destOrd="0" presId="urn:microsoft.com/office/officeart/2005/8/layout/orgChart1"/>
    <dgm:cxn modelId="{A6B62FD0-3BA0-4DD1-B32E-4A1AF4009D5C}" type="presParOf" srcId="{B0DFBC39-8467-4C60-92DE-BC0BDE68DA47}" destId="{9C549845-02C1-4BAE-A69A-8C297A90B28E}" srcOrd="0" destOrd="0" presId="urn:microsoft.com/office/officeart/2005/8/layout/orgChart1"/>
    <dgm:cxn modelId="{072918E3-DC57-448E-8919-51D4871755DC}" type="presParOf" srcId="{9C549845-02C1-4BAE-A69A-8C297A90B28E}" destId="{C22238AF-94BB-4BD0-A4D8-41DA3A259113}" srcOrd="0" destOrd="0" presId="urn:microsoft.com/office/officeart/2005/8/layout/orgChart1"/>
    <dgm:cxn modelId="{C8870C96-221A-4F3A-AABB-C3293C97C99C}" type="presParOf" srcId="{9C549845-02C1-4BAE-A69A-8C297A90B28E}" destId="{EE99AD47-A8D0-4FF5-833D-1D030B401987}" srcOrd="1" destOrd="0" presId="urn:microsoft.com/office/officeart/2005/8/layout/orgChart1"/>
    <dgm:cxn modelId="{7EF1D7BD-3EC0-4118-AAD9-17299F98C7FD}" type="presParOf" srcId="{B0DFBC39-8467-4C60-92DE-BC0BDE68DA47}" destId="{2E316381-27B7-42D0-A57F-20DF34A50CB3}" srcOrd="1" destOrd="0" presId="urn:microsoft.com/office/officeart/2005/8/layout/orgChart1"/>
    <dgm:cxn modelId="{A2C68C7C-40F9-47D0-A52B-E5B364787922}" type="presParOf" srcId="{2E316381-27B7-42D0-A57F-20DF34A50CB3}" destId="{B648CE90-736D-4FF8-B950-4D8DB594D7CF}" srcOrd="0" destOrd="0" presId="urn:microsoft.com/office/officeart/2005/8/layout/orgChart1"/>
    <dgm:cxn modelId="{A852179D-B735-4AA3-9B6D-D7291D0C9F90}" type="presParOf" srcId="{2E316381-27B7-42D0-A57F-20DF34A50CB3}" destId="{9F95BA61-8D4C-4407-A9CF-80DABE859579}" srcOrd="1" destOrd="0" presId="urn:microsoft.com/office/officeart/2005/8/layout/orgChart1"/>
    <dgm:cxn modelId="{8AD82171-E053-4B70-B6C5-289A781EF2D4}" type="presParOf" srcId="{9F95BA61-8D4C-4407-A9CF-80DABE859579}" destId="{91E96257-2BA5-44EC-ADB2-6410E01CCCB0}" srcOrd="0" destOrd="0" presId="urn:microsoft.com/office/officeart/2005/8/layout/orgChart1"/>
    <dgm:cxn modelId="{2ABC2AC8-F3DD-4585-A977-D96AA09D94D9}" type="presParOf" srcId="{91E96257-2BA5-44EC-ADB2-6410E01CCCB0}" destId="{F69E1574-ED26-4126-91EA-8944766576E1}" srcOrd="0" destOrd="0" presId="urn:microsoft.com/office/officeart/2005/8/layout/orgChart1"/>
    <dgm:cxn modelId="{A88A929B-596A-422E-9C26-FDA139A31195}" type="presParOf" srcId="{91E96257-2BA5-44EC-ADB2-6410E01CCCB0}" destId="{FFBCC31C-224F-476C-8833-82A61C6C850E}" srcOrd="1" destOrd="0" presId="urn:microsoft.com/office/officeart/2005/8/layout/orgChart1"/>
    <dgm:cxn modelId="{8C1A86EF-68AA-4624-8D90-96A3E99CEF53}" type="presParOf" srcId="{9F95BA61-8D4C-4407-A9CF-80DABE859579}" destId="{26162DCD-F6B0-401F-8730-051992EE9A69}" srcOrd="1" destOrd="0" presId="urn:microsoft.com/office/officeart/2005/8/layout/orgChart1"/>
    <dgm:cxn modelId="{EB6A863A-7659-4E28-A9F8-0C048101CB77}" type="presParOf" srcId="{9F95BA61-8D4C-4407-A9CF-80DABE859579}" destId="{1E87CB20-935D-4744-B8A2-911E78B3E6B2}" srcOrd="2" destOrd="0" presId="urn:microsoft.com/office/officeart/2005/8/layout/orgChart1"/>
    <dgm:cxn modelId="{F385BF6D-48CB-473A-8A88-401D8C13F532}" type="presParOf" srcId="{2E316381-27B7-42D0-A57F-20DF34A50CB3}" destId="{4CF30CD2-B61C-4EA0-B7A1-159FE9C1E134}" srcOrd="2" destOrd="0" presId="urn:microsoft.com/office/officeart/2005/8/layout/orgChart1"/>
    <dgm:cxn modelId="{233691C9-B202-4984-89CA-79121F05AA64}" type="presParOf" srcId="{2E316381-27B7-42D0-A57F-20DF34A50CB3}" destId="{10149F05-01A0-4086-8838-07FD146BD985}" srcOrd="3" destOrd="0" presId="urn:microsoft.com/office/officeart/2005/8/layout/orgChart1"/>
    <dgm:cxn modelId="{4A512D3B-169A-4CDB-8953-B5083A93D23A}" type="presParOf" srcId="{10149F05-01A0-4086-8838-07FD146BD985}" destId="{247506EB-0B63-4CBA-AF64-C11B383E4B7E}" srcOrd="0" destOrd="0" presId="urn:microsoft.com/office/officeart/2005/8/layout/orgChart1"/>
    <dgm:cxn modelId="{632BEF4E-297D-44BC-A69B-8BED2BE0E6BC}" type="presParOf" srcId="{247506EB-0B63-4CBA-AF64-C11B383E4B7E}" destId="{560FFBE1-9472-4FB2-AC22-CECDA8FA7A83}" srcOrd="0" destOrd="0" presId="urn:microsoft.com/office/officeart/2005/8/layout/orgChart1"/>
    <dgm:cxn modelId="{E2218ACF-F740-455F-81DC-E9052D88D23A}" type="presParOf" srcId="{247506EB-0B63-4CBA-AF64-C11B383E4B7E}" destId="{0AB84F26-0F72-43FD-8D2E-8E068A4F496E}" srcOrd="1" destOrd="0" presId="urn:microsoft.com/office/officeart/2005/8/layout/orgChart1"/>
    <dgm:cxn modelId="{A6C0BE2A-7575-44B1-89EB-E2FE0938DAE8}" type="presParOf" srcId="{10149F05-01A0-4086-8838-07FD146BD985}" destId="{9AFCF84D-6330-4097-A525-2232FA2C671C}" srcOrd="1" destOrd="0" presId="urn:microsoft.com/office/officeart/2005/8/layout/orgChart1"/>
    <dgm:cxn modelId="{004F87B6-8BA5-46FC-9DB7-8A1B8A5C649F}" type="presParOf" srcId="{10149F05-01A0-4086-8838-07FD146BD985}" destId="{80373CB8-4FEA-4C0A-8B6D-D235FFCAA82A}" srcOrd="2" destOrd="0" presId="urn:microsoft.com/office/officeart/2005/8/layout/orgChart1"/>
    <dgm:cxn modelId="{FC120E5A-BE4B-4F71-9833-81C68C9385BD}" type="presParOf" srcId="{B0DFBC39-8467-4C60-92DE-BC0BDE68DA47}" destId="{535ADA8A-0E47-4F7D-A9D0-296E20A0702C}" srcOrd="2" destOrd="0" presId="urn:microsoft.com/office/officeart/2005/8/layout/orgChart1"/>
    <dgm:cxn modelId="{F9AD0543-E9D6-46A3-935F-12465268D52C}" type="presParOf" srcId="{76764B70-886A-4988-A7F8-45FA4BA4167B}" destId="{3C609A09-1858-43B5-92B2-1880539019EE}" srcOrd="2" destOrd="0" presId="urn:microsoft.com/office/officeart/2005/8/layout/orgChart1"/>
    <dgm:cxn modelId="{5471AD74-6A12-4C1E-AFCD-C78EF7C4E4BF}" type="presParOf" srcId="{76764B70-886A-4988-A7F8-45FA4BA4167B}" destId="{0E983CBB-F1B0-4B78-885A-A8F182E63254}" srcOrd="3" destOrd="0" presId="urn:microsoft.com/office/officeart/2005/8/layout/orgChart1"/>
    <dgm:cxn modelId="{C0770BD1-0918-4424-BADF-E047D17EB643}" type="presParOf" srcId="{0E983CBB-F1B0-4B78-885A-A8F182E63254}" destId="{7E9B51C6-2CC9-4091-8A98-0E54E0FBFA00}" srcOrd="0" destOrd="0" presId="urn:microsoft.com/office/officeart/2005/8/layout/orgChart1"/>
    <dgm:cxn modelId="{F28E590D-8A8D-4F35-AB21-A1FC69F89B42}" type="presParOf" srcId="{7E9B51C6-2CC9-4091-8A98-0E54E0FBFA00}" destId="{DA091ECA-7232-4B22-9813-0F0B5FCA6D30}" srcOrd="0" destOrd="0" presId="urn:microsoft.com/office/officeart/2005/8/layout/orgChart1"/>
    <dgm:cxn modelId="{9F98E675-4D73-4EB8-9FC3-F18AABEAC4CE}" type="presParOf" srcId="{7E9B51C6-2CC9-4091-8A98-0E54E0FBFA00}" destId="{CAC8B27C-24F2-4E7E-A2EF-9AFE62ADADCD}" srcOrd="1" destOrd="0" presId="urn:microsoft.com/office/officeart/2005/8/layout/orgChart1"/>
    <dgm:cxn modelId="{FD7CBEDE-7710-489E-BB46-BFDC635D6DAD}" type="presParOf" srcId="{0E983CBB-F1B0-4B78-885A-A8F182E63254}" destId="{34256814-48C3-4E29-BA40-A0A705200A76}" srcOrd="1" destOrd="0" presId="urn:microsoft.com/office/officeart/2005/8/layout/orgChart1"/>
    <dgm:cxn modelId="{BE762BF0-C2C9-4A17-B876-55F1CAD45A0D}" type="presParOf" srcId="{0E983CBB-F1B0-4B78-885A-A8F182E63254}" destId="{3200FDA1-1909-41B1-A794-87C05079CBCF}" srcOrd="2" destOrd="0" presId="urn:microsoft.com/office/officeart/2005/8/layout/orgChart1"/>
    <dgm:cxn modelId="{F3F7CC6F-5116-4D50-903F-B9091159DC36}" type="presParOf" srcId="{76764B70-886A-4988-A7F8-45FA4BA4167B}" destId="{804041E5-503A-43E9-8DC3-B7E09647665A}" srcOrd="4" destOrd="0" presId="urn:microsoft.com/office/officeart/2005/8/layout/orgChart1"/>
    <dgm:cxn modelId="{2A37D1D6-C79F-4998-BF07-FC429AAFE68D}" type="presParOf" srcId="{76764B70-886A-4988-A7F8-45FA4BA4167B}" destId="{BA7D3A95-6864-4EBC-91B4-8BBBFA3DE82E}" srcOrd="5" destOrd="0" presId="urn:microsoft.com/office/officeart/2005/8/layout/orgChart1"/>
    <dgm:cxn modelId="{B11939DE-35DE-4838-AF02-DFC1A5882279}" type="presParOf" srcId="{BA7D3A95-6864-4EBC-91B4-8BBBFA3DE82E}" destId="{53E478CB-EF24-433C-BB55-1F8D8CF8E094}" srcOrd="0" destOrd="0" presId="urn:microsoft.com/office/officeart/2005/8/layout/orgChart1"/>
    <dgm:cxn modelId="{92298E81-277B-4C86-924D-C179195E9AA0}" type="presParOf" srcId="{53E478CB-EF24-433C-BB55-1F8D8CF8E094}" destId="{936AD010-6A6E-457F-9745-7803C25DF89F}" srcOrd="0" destOrd="0" presId="urn:microsoft.com/office/officeart/2005/8/layout/orgChart1"/>
    <dgm:cxn modelId="{1FE83C74-7FA7-40A5-B1BF-944F23D45FCF}" type="presParOf" srcId="{53E478CB-EF24-433C-BB55-1F8D8CF8E094}" destId="{4411CB3A-85BA-413A-AB11-C4A6AE3BCEC5}" srcOrd="1" destOrd="0" presId="urn:microsoft.com/office/officeart/2005/8/layout/orgChart1"/>
    <dgm:cxn modelId="{7DC69419-C025-4FEE-A36E-EBD3C8054A82}" type="presParOf" srcId="{BA7D3A95-6864-4EBC-91B4-8BBBFA3DE82E}" destId="{E33FBCB4-084B-448D-9E2E-ACB2A1245824}" srcOrd="1" destOrd="0" presId="urn:microsoft.com/office/officeart/2005/8/layout/orgChart1"/>
    <dgm:cxn modelId="{C89ECE91-D843-4334-9F85-D2302AC1E1CA}" type="presParOf" srcId="{BA7D3A95-6864-4EBC-91B4-8BBBFA3DE82E}" destId="{7ACAA848-F389-4FEA-BB7D-CA144CE75E51}" srcOrd="2" destOrd="0" presId="urn:microsoft.com/office/officeart/2005/8/layout/orgChart1"/>
    <dgm:cxn modelId="{23D9FF9F-B947-4C75-BF2D-E4903FB69813}" type="presParOf" srcId="{76764B70-886A-4988-A7F8-45FA4BA4167B}" destId="{49F034D9-615A-4BD0-9011-9A39B80401BF}" srcOrd="6" destOrd="0" presId="urn:microsoft.com/office/officeart/2005/8/layout/orgChart1"/>
    <dgm:cxn modelId="{F0B3D71E-A869-47B7-82B5-FD10DD6E20E3}" type="presParOf" srcId="{76764B70-886A-4988-A7F8-45FA4BA4167B}" destId="{E1845308-7FD5-470A-8597-032BF80E8D3E}" srcOrd="7" destOrd="0" presId="urn:microsoft.com/office/officeart/2005/8/layout/orgChart1"/>
    <dgm:cxn modelId="{5803076A-E6BA-4743-9620-419CE7B88EFE}" type="presParOf" srcId="{E1845308-7FD5-470A-8597-032BF80E8D3E}" destId="{C2FBBC26-7EDF-4B3A-85C7-19F6A7E68D4B}" srcOrd="0" destOrd="0" presId="urn:microsoft.com/office/officeart/2005/8/layout/orgChart1"/>
    <dgm:cxn modelId="{934A3B8C-ACDF-4EBE-ACDA-FFCBB6B7D7F3}" type="presParOf" srcId="{C2FBBC26-7EDF-4B3A-85C7-19F6A7E68D4B}" destId="{07B52775-6E85-4EBB-B94A-2358D3E671A8}" srcOrd="0" destOrd="0" presId="urn:microsoft.com/office/officeart/2005/8/layout/orgChart1"/>
    <dgm:cxn modelId="{69A88D26-47E6-405B-A904-69172AF9C115}" type="presParOf" srcId="{C2FBBC26-7EDF-4B3A-85C7-19F6A7E68D4B}" destId="{FB6ACACC-F1C4-4AC4-8DCD-EDD9A30E383D}" srcOrd="1" destOrd="0" presId="urn:microsoft.com/office/officeart/2005/8/layout/orgChart1"/>
    <dgm:cxn modelId="{ADF9EE47-AC0A-46FE-8049-923C7B1104E1}" type="presParOf" srcId="{E1845308-7FD5-470A-8597-032BF80E8D3E}" destId="{A8839C0E-91EE-46A2-A4FF-EAD67741368A}" srcOrd="1" destOrd="0" presId="urn:microsoft.com/office/officeart/2005/8/layout/orgChart1"/>
    <dgm:cxn modelId="{E1A9D890-37C1-4328-84C6-B26B7D29137B}" type="presParOf" srcId="{E1845308-7FD5-470A-8597-032BF80E8D3E}" destId="{58A4B9E2-650D-4103-ABC0-8D85EF218B51}" srcOrd="2" destOrd="0" presId="urn:microsoft.com/office/officeart/2005/8/layout/orgChart1"/>
    <dgm:cxn modelId="{FFC6BB5B-D4E2-4617-9234-C33A51BE3421}" type="presParOf" srcId="{76764B70-886A-4988-A7F8-45FA4BA4167B}" destId="{2CCDF4BC-E418-45B2-BD7D-E760D2D6C66C}" srcOrd="8" destOrd="0" presId="urn:microsoft.com/office/officeart/2005/8/layout/orgChart1"/>
    <dgm:cxn modelId="{09BF936E-49F5-4F4E-9928-5A77EDCFB6B0}" type="presParOf" srcId="{76764B70-886A-4988-A7F8-45FA4BA4167B}" destId="{CD74F557-9448-405D-B61C-1ECC49CD9C04}" srcOrd="9" destOrd="0" presId="urn:microsoft.com/office/officeart/2005/8/layout/orgChart1"/>
    <dgm:cxn modelId="{BCE0A712-4625-4A65-86AC-E2FF290C07AA}" type="presParOf" srcId="{CD74F557-9448-405D-B61C-1ECC49CD9C04}" destId="{9DD1CB7A-ADCF-4C0B-9195-C82D648EC600}" srcOrd="0" destOrd="0" presId="urn:microsoft.com/office/officeart/2005/8/layout/orgChart1"/>
    <dgm:cxn modelId="{E7D9E386-8284-4EB8-B4BB-4C605D6AAEFD}" type="presParOf" srcId="{9DD1CB7A-ADCF-4C0B-9195-C82D648EC600}" destId="{BC0E67A1-7C4B-4D4D-8C5D-8C522A4A4FB1}" srcOrd="0" destOrd="0" presId="urn:microsoft.com/office/officeart/2005/8/layout/orgChart1"/>
    <dgm:cxn modelId="{8EAC9227-DF27-4553-8D22-006368DDFDCE}" type="presParOf" srcId="{9DD1CB7A-ADCF-4C0B-9195-C82D648EC600}" destId="{21EDB011-CC95-451E-BCA4-D377982621B0}" srcOrd="1" destOrd="0" presId="urn:microsoft.com/office/officeart/2005/8/layout/orgChart1"/>
    <dgm:cxn modelId="{ED7AD40A-51A3-4303-A307-35FD909927EC}" type="presParOf" srcId="{CD74F557-9448-405D-B61C-1ECC49CD9C04}" destId="{98F29032-DEF9-401F-8153-BC23E0CE5FF3}" srcOrd="1" destOrd="0" presId="urn:microsoft.com/office/officeart/2005/8/layout/orgChart1"/>
    <dgm:cxn modelId="{9A7D1E26-ED32-4EF0-B6BB-38099B81E452}" type="presParOf" srcId="{CD74F557-9448-405D-B61C-1ECC49CD9C04}" destId="{5BC7EFD2-08A0-43F5-98ED-552CE4D712FA}" srcOrd="2" destOrd="0" presId="urn:microsoft.com/office/officeart/2005/8/layout/orgChart1"/>
    <dgm:cxn modelId="{BC6D3AA0-4C9E-4DE4-9C2D-330DF87EBABD}" type="presParOf" srcId="{AA6F720C-6952-470C-B01B-6BC400A6F668}" destId="{F52C322E-4DB6-478B-9DB0-6006683709D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CDF4BC-E418-45B2-BD7D-E760D2D6C66C}">
      <dsp:nvSpPr>
        <dsp:cNvPr id="0" name=""/>
        <dsp:cNvSpPr/>
      </dsp:nvSpPr>
      <dsp:spPr>
        <a:xfrm>
          <a:off x="2349910" y="1032304"/>
          <a:ext cx="1947195" cy="1689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4485"/>
              </a:lnTo>
              <a:lnTo>
                <a:pt x="1947195" y="84485"/>
              </a:lnTo>
              <a:lnTo>
                <a:pt x="1947195" y="16897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F034D9-615A-4BD0-9011-9A39B80401BF}">
      <dsp:nvSpPr>
        <dsp:cNvPr id="0" name=""/>
        <dsp:cNvSpPr/>
      </dsp:nvSpPr>
      <dsp:spPr>
        <a:xfrm>
          <a:off x="2349910" y="1032304"/>
          <a:ext cx="973597" cy="1689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4485"/>
              </a:lnTo>
              <a:lnTo>
                <a:pt x="973597" y="84485"/>
              </a:lnTo>
              <a:lnTo>
                <a:pt x="973597" y="16897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4041E5-503A-43E9-8DC3-B7E09647665A}">
      <dsp:nvSpPr>
        <dsp:cNvPr id="0" name=""/>
        <dsp:cNvSpPr/>
      </dsp:nvSpPr>
      <dsp:spPr>
        <a:xfrm>
          <a:off x="2304190" y="1032304"/>
          <a:ext cx="91440" cy="16897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6897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609A09-1858-43B5-92B2-1880539019EE}">
      <dsp:nvSpPr>
        <dsp:cNvPr id="0" name=""/>
        <dsp:cNvSpPr/>
      </dsp:nvSpPr>
      <dsp:spPr>
        <a:xfrm>
          <a:off x="1376312" y="1032304"/>
          <a:ext cx="973597" cy="168971"/>
        </a:xfrm>
        <a:custGeom>
          <a:avLst/>
          <a:gdLst/>
          <a:ahLst/>
          <a:cxnLst/>
          <a:rect l="0" t="0" r="0" b="0"/>
          <a:pathLst>
            <a:path>
              <a:moveTo>
                <a:pt x="973597" y="0"/>
              </a:moveTo>
              <a:lnTo>
                <a:pt x="973597" y="84485"/>
              </a:lnTo>
              <a:lnTo>
                <a:pt x="0" y="84485"/>
              </a:lnTo>
              <a:lnTo>
                <a:pt x="0" y="16897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F30CD2-B61C-4EA0-B7A1-159FE9C1E134}">
      <dsp:nvSpPr>
        <dsp:cNvPr id="0" name=""/>
        <dsp:cNvSpPr/>
      </dsp:nvSpPr>
      <dsp:spPr>
        <a:xfrm>
          <a:off x="80864" y="1603589"/>
          <a:ext cx="120693" cy="9414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41412"/>
              </a:lnTo>
              <a:lnTo>
                <a:pt x="120693" y="94141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48CE90-736D-4FF8-B950-4D8DB594D7CF}">
      <dsp:nvSpPr>
        <dsp:cNvPr id="0" name=""/>
        <dsp:cNvSpPr/>
      </dsp:nvSpPr>
      <dsp:spPr>
        <a:xfrm>
          <a:off x="80864" y="1603589"/>
          <a:ext cx="120693" cy="3701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0128"/>
              </a:lnTo>
              <a:lnTo>
                <a:pt x="120693" y="37012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EF0046-FA86-4D74-BB65-CEA5C79C29AA}">
      <dsp:nvSpPr>
        <dsp:cNvPr id="0" name=""/>
        <dsp:cNvSpPr/>
      </dsp:nvSpPr>
      <dsp:spPr>
        <a:xfrm>
          <a:off x="402714" y="1032304"/>
          <a:ext cx="1947195" cy="168971"/>
        </a:xfrm>
        <a:custGeom>
          <a:avLst/>
          <a:gdLst/>
          <a:ahLst/>
          <a:cxnLst/>
          <a:rect l="0" t="0" r="0" b="0"/>
          <a:pathLst>
            <a:path>
              <a:moveTo>
                <a:pt x="1947195" y="0"/>
              </a:moveTo>
              <a:lnTo>
                <a:pt x="1947195" y="84485"/>
              </a:lnTo>
              <a:lnTo>
                <a:pt x="0" y="84485"/>
              </a:lnTo>
              <a:lnTo>
                <a:pt x="0" y="16897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650FF8-06CC-488A-A640-7222A5E826BC}">
      <dsp:nvSpPr>
        <dsp:cNvPr id="0" name=""/>
        <dsp:cNvSpPr/>
      </dsp:nvSpPr>
      <dsp:spPr>
        <a:xfrm>
          <a:off x="1947596" y="629991"/>
          <a:ext cx="804626" cy="4023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 err="1">
              <a:solidFill>
                <a:schemeClr val="accent5"/>
              </a:solidFill>
            </a:rPr>
            <a:t>SX.pkl</a:t>
          </a:r>
          <a:endParaRPr lang="en-US" sz="1000" kern="1200" dirty="0">
            <a:solidFill>
              <a:schemeClr val="accent5"/>
            </a:solidFill>
          </a:endParaRPr>
        </a:p>
      </dsp:txBody>
      <dsp:txXfrm>
        <a:off x="1947596" y="629991"/>
        <a:ext cx="804626" cy="402313"/>
      </dsp:txXfrm>
    </dsp:sp>
    <dsp:sp modelId="{C22238AF-94BB-4BD0-A4D8-41DA3A259113}">
      <dsp:nvSpPr>
        <dsp:cNvPr id="0" name=""/>
        <dsp:cNvSpPr/>
      </dsp:nvSpPr>
      <dsp:spPr>
        <a:xfrm>
          <a:off x="401" y="1201276"/>
          <a:ext cx="804626" cy="4023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chemeClr val="accent5"/>
              </a:solidFill>
            </a:rPr>
            <a:t>Signal</a:t>
          </a:r>
        </a:p>
      </dsp:txBody>
      <dsp:txXfrm>
        <a:off x="401" y="1201276"/>
        <a:ext cx="804626" cy="402313"/>
      </dsp:txXfrm>
    </dsp:sp>
    <dsp:sp modelId="{F69E1574-ED26-4126-91EA-8944766576E1}">
      <dsp:nvSpPr>
        <dsp:cNvPr id="0" name=""/>
        <dsp:cNvSpPr/>
      </dsp:nvSpPr>
      <dsp:spPr>
        <a:xfrm>
          <a:off x="201558" y="1772560"/>
          <a:ext cx="804626" cy="4023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chemeClr val="accent5"/>
              </a:solidFill>
            </a:rPr>
            <a:t>Chest</a:t>
          </a:r>
        </a:p>
      </dsp:txBody>
      <dsp:txXfrm>
        <a:off x="201558" y="1772560"/>
        <a:ext cx="804626" cy="402313"/>
      </dsp:txXfrm>
    </dsp:sp>
    <dsp:sp modelId="{560FFBE1-9472-4FB2-AC22-CECDA8FA7A83}">
      <dsp:nvSpPr>
        <dsp:cNvPr id="0" name=""/>
        <dsp:cNvSpPr/>
      </dsp:nvSpPr>
      <dsp:spPr>
        <a:xfrm>
          <a:off x="201558" y="2343845"/>
          <a:ext cx="804626" cy="4023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chemeClr val="accent5"/>
              </a:solidFill>
            </a:rPr>
            <a:t>Wrist</a:t>
          </a:r>
        </a:p>
      </dsp:txBody>
      <dsp:txXfrm>
        <a:off x="201558" y="2343845"/>
        <a:ext cx="804626" cy="402313"/>
      </dsp:txXfrm>
    </dsp:sp>
    <dsp:sp modelId="{DA091ECA-7232-4B22-9813-0F0B5FCA6D30}">
      <dsp:nvSpPr>
        <dsp:cNvPr id="0" name=""/>
        <dsp:cNvSpPr/>
      </dsp:nvSpPr>
      <dsp:spPr>
        <a:xfrm>
          <a:off x="973999" y="1201276"/>
          <a:ext cx="804626" cy="4023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chemeClr val="accent2">
                  <a:lumMod val="50000"/>
                </a:schemeClr>
              </a:solidFill>
            </a:rPr>
            <a:t>Subject</a:t>
          </a:r>
        </a:p>
      </dsp:txBody>
      <dsp:txXfrm>
        <a:off x="973999" y="1201276"/>
        <a:ext cx="804626" cy="402313"/>
      </dsp:txXfrm>
    </dsp:sp>
    <dsp:sp modelId="{936AD010-6A6E-457F-9745-7803C25DF89F}">
      <dsp:nvSpPr>
        <dsp:cNvPr id="0" name=""/>
        <dsp:cNvSpPr/>
      </dsp:nvSpPr>
      <dsp:spPr>
        <a:xfrm>
          <a:off x="1947596" y="1201276"/>
          <a:ext cx="804626" cy="4023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Label</a:t>
          </a:r>
        </a:p>
      </dsp:txBody>
      <dsp:txXfrm>
        <a:off x="1947596" y="1201276"/>
        <a:ext cx="804626" cy="402313"/>
      </dsp:txXfrm>
    </dsp:sp>
    <dsp:sp modelId="{07B52775-6E85-4EBB-B94A-2358D3E671A8}">
      <dsp:nvSpPr>
        <dsp:cNvPr id="0" name=""/>
        <dsp:cNvSpPr/>
      </dsp:nvSpPr>
      <dsp:spPr>
        <a:xfrm>
          <a:off x="2921194" y="1201276"/>
          <a:ext cx="804626" cy="4023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Activity</a:t>
          </a:r>
        </a:p>
      </dsp:txBody>
      <dsp:txXfrm>
        <a:off x="2921194" y="1201276"/>
        <a:ext cx="804626" cy="402313"/>
      </dsp:txXfrm>
    </dsp:sp>
    <dsp:sp modelId="{BC0E67A1-7C4B-4D4D-8C5D-8C522A4A4FB1}">
      <dsp:nvSpPr>
        <dsp:cNvPr id="0" name=""/>
        <dsp:cNvSpPr/>
      </dsp:nvSpPr>
      <dsp:spPr>
        <a:xfrm>
          <a:off x="3894792" y="1201276"/>
          <a:ext cx="804626" cy="4023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chemeClr val="accent5"/>
              </a:solidFill>
            </a:rPr>
            <a:t>Questionnaire</a:t>
          </a:r>
        </a:p>
      </dsp:txBody>
      <dsp:txXfrm>
        <a:off x="3894792" y="1201276"/>
        <a:ext cx="804626" cy="4023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54153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30464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57867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99962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78278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53093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81298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37687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179470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903487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594494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364143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056567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193593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72925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45336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Google Shape;25;p3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Google Shape;26;p3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Google Shape;28;p3"/>
          <p:cNvGrpSpPr/>
          <p:nvPr/>
        </p:nvGrpSpPr>
        <p:grpSpPr>
          <a:xfrm rot="10800000" flipH="1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29" name="Google Shape;29;p3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Google Shape;31;p3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2" name="Google Shape;32;p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" name="Google Shape;33;p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Google Shape;34;p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" name="Google Shape;36;p3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Google Shape;37;p3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3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9" name="Google Shape;39;p3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oogle Shape;43;p4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44" name="Google Shape;44;p4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5" name="Google Shape;45;p4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46" name="Google Shape;46;p4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8" name="Google Shape;48;p4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49" name="Google Shape;49;p4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4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1" name="Google Shape;51;p4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52" name="Google Shape;52;p4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53" name="Google Shape;53;p4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4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55" name="Google Shape;55;p4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56" name="Google Shape;56;p4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57" name="Google Shape;57;p4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58" name="Google Shape;58;p4"/>
          <p:cNvSpPr txBox="1">
            <a:spLocks noGrp="1"/>
          </p:cNvSpPr>
          <p:nvPr>
            <p:ph type="body" idx="1"/>
          </p:nvPr>
        </p:nvSpPr>
        <p:spPr>
          <a:xfrm>
            <a:off x="829775" y="1202000"/>
            <a:ext cx="5090700" cy="27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3000" i="1">
                <a:solidFill>
                  <a:srgbClr val="FFFFFF"/>
                </a:solidFill>
              </a:defRPr>
            </a:lvl1pPr>
            <a:lvl2pPr marL="914400" lvl="1" indent="-419100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2pPr>
            <a:lvl3pPr marL="1371600" lvl="2" indent="-419100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3pPr>
            <a:lvl4pPr marL="1828800" lvl="3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4pPr>
            <a:lvl5pPr marL="2286000" lvl="4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5pPr>
            <a:lvl6pPr marL="2743200" lvl="5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6pPr>
            <a:lvl7pPr marL="3200400" lvl="6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7pPr>
            <a:lvl8pPr marL="3657600" lvl="7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8pPr>
            <a:lvl9pPr marL="4114800" lvl="8" indent="-41910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4"/>
          <p:cNvSpPr txBox="1"/>
          <p:nvPr/>
        </p:nvSpPr>
        <p:spPr>
          <a:xfrm>
            <a:off x="286600" y="1014575"/>
            <a:ext cx="6765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>
                <a:solidFill>
                  <a:schemeClr val="accent5"/>
                </a:solidFill>
              </a:rPr>
              <a:t>“</a:t>
            </a:r>
            <a:endParaRPr sz="7200" b="1">
              <a:solidFill>
                <a:schemeClr val="accent5"/>
              </a:solidFill>
            </a:endParaRPr>
          </a:p>
        </p:txBody>
      </p:sp>
      <p:sp>
        <p:nvSpPr>
          <p:cNvPr id="60" name="Google Shape;60;p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5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63" name="Google Shape;63;p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4" name="Google Shape;64;p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65" name="Google Shape;65;p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68" name="Google Shape;68;p5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0" name="Google Shape;70;p5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71" name="Google Shape;71;p5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72" name="Google Shape;72;p5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73" name="Google Shape;73;p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75" name="Google Shape;75;p5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76" name="Google Shape;76;p5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sp>
        <p:nvSpPr>
          <p:cNvPr id="78" name="Google Shape;78;p5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6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83" name="Google Shape;83;p6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84" name="Google Shape;84;p6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85" name="Google Shape;85;p6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6" name="Google Shape;86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87" name="Google Shape;87;p6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88" name="Google Shape;88;p6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9" name="Google Shape;89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90" name="Google Shape;90;p6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91" name="Google Shape;91;p6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2" name="Google Shape;92;p6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93" name="Google Shape;93;p6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" name="Google Shape;95;p6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96" name="Google Shape;96;p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6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8" name="Google Shape;98;p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6"/>
          <p:cNvSpPr txBox="1">
            <a:spLocks noGrp="1"/>
          </p:cNvSpPr>
          <p:nvPr>
            <p:ph type="body" idx="1"/>
          </p:nvPr>
        </p:nvSpPr>
        <p:spPr>
          <a:xfrm>
            <a:off x="814275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0" name="Google Shape;100;p6"/>
          <p:cNvSpPr txBox="1">
            <a:spLocks noGrp="1"/>
          </p:cNvSpPr>
          <p:nvPr>
            <p:ph type="body" idx="2"/>
          </p:nvPr>
        </p:nvSpPr>
        <p:spPr>
          <a:xfrm>
            <a:off x="4396123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1" name="Google Shape;101;p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oogle Shape;125;p8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126" name="Google Shape;126;p8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27" name="Google Shape;127;p8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28" name="Google Shape;128;p8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29" name="Google Shape;129;p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30" name="Google Shape;130;p8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31" name="Google Shape;131;p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32" name="Google Shape;132;p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33" name="Google Shape;133;p8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34" name="Google Shape;134;p8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5" name="Google Shape;135;p8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36" name="Google Shape;136;p8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8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8" name="Google Shape;138;p8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39" name="Google Shape;139;p8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8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1" name="Google Shape;141;p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10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164" name="Google Shape;164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5" name="Google Shape;165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66" name="Google Shape;166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8" name="Google Shape;168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69" name="Google Shape;169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1" name="Google Shape;171;p1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72" name="Google Shape;172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3" name="Google Shape;173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74" name="Google Shape;174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6" name="Google Shape;176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7" name="Google Shape;177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79" name="Google Shape;179;p1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▰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4" r:id="rId6"/>
    <p:sldLayoutId id="2147483656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PYTHON ANALYSIS</a:t>
            </a:r>
            <a:br>
              <a:rPr lang="fr-FR" dirty="0"/>
            </a:br>
            <a:r>
              <a:rPr lang="fr-FR" dirty="0"/>
              <a:t>PPG-DALIA DATASET</a:t>
            </a:r>
            <a:endParaRPr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53D8A676-1F94-41D7-A3F8-4DA0AA226338}"/>
              </a:ext>
            </a:extLst>
          </p:cNvPr>
          <p:cNvSpPr txBox="1"/>
          <p:nvPr/>
        </p:nvSpPr>
        <p:spPr>
          <a:xfrm>
            <a:off x="5777345" y="4665518"/>
            <a:ext cx="33666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Roboto Condensed" panose="020B0604020202020204" charset="0"/>
                <a:ea typeface="Roboto Condensed" panose="020B0604020202020204" charset="0"/>
              </a:rPr>
              <a:t>LYDIA KHALFOUN ESILV 5A IBO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Analyse du </a:t>
            </a:r>
            <a:r>
              <a:rPr lang="fr-FR" dirty="0" err="1"/>
              <a:t>dataset</a:t>
            </a:r>
            <a:endParaRPr dirty="0"/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</a:t>
            </a:r>
            <a:endParaRPr sz="3000" b="1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27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Etapes</a:t>
            </a:r>
            <a:endParaRPr dirty="0"/>
          </a:p>
        </p:txBody>
      </p:sp>
      <p:sp>
        <p:nvSpPr>
          <p:cNvPr id="419" name="Google Shape;419;p27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grpSp>
        <p:nvGrpSpPr>
          <p:cNvPr id="420" name="Google Shape;420;p27"/>
          <p:cNvGrpSpPr/>
          <p:nvPr/>
        </p:nvGrpSpPr>
        <p:grpSpPr>
          <a:xfrm rot="10800000">
            <a:off x="836024" y="2296511"/>
            <a:ext cx="2694428" cy="864880"/>
            <a:chOff x="185742" y="1697030"/>
            <a:chExt cx="5165698" cy="1658130"/>
          </a:xfrm>
        </p:grpSpPr>
        <p:sp>
          <p:nvSpPr>
            <p:cNvPr id="421" name="Google Shape;421;p27"/>
            <p:cNvSpPr/>
            <p:nvPr/>
          </p:nvSpPr>
          <p:spPr>
            <a:xfrm rot="10800000" flipH="1">
              <a:off x="1426312" y="1697030"/>
              <a:ext cx="2693400" cy="12438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800" dirty="0">
                  <a:solidFill>
                    <a:srgbClr val="263248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Analyse d’un individu</a:t>
              </a:r>
              <a:endParaRPr sz="1800" dirty="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22" name="Google Shape;422;p27"/>
            <p:cNvSpPr/>
            <p:nvPr/>
          </p:nvSpPr>
          <p:spPr>
            <a:xfrm rot="10800000" flipH="1">
              <a:off x="4107640" y="1697043"/>
              <a:ext cx="1243800" cy="12438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23" name="Google Shape;423;p27"/>
            <p:cNvSpPr/>
            <p:nvPr/>
          </p:nvSpPr>
          <p:spPr>
            <a:xfrm flipH="1">
              <a:off x="185742" y="1697043"/>
              <a:ext cx="1243800" cy="12438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24" name="Google Shape;424;p27"/>
            <p:cNvSpPr/>
            <p:nvPr/>
          </p:nvSpPr>
          <p:spPr>
            <a:xfrm rot="10800000">
              <a:off x="185748" y="29408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rgbClr val="92A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grpSp>
        <p:nvGrpSpPr>
          <p:cNvPr id="425" name="Google Shape;425;p27"/>
          <p:cNvGrpSpPr/>
          <p:nvPr/>
        </p:nvGrpSpPr>
        <p:grpSpPr>
          <a:xfrm rot="10800000">
            <a:off x="3062853" y="2296511"/>
            <a:ext cx="2694428" cy="864880"/>
            <a:chOff x="185742" y="1697030"/>
            <a:chExt cx="5165698" cy="1658130"/>
          </a:xfrm>
        </p:grpSpPr>
        <p:sp>
          <p:nvSpPr>
            <p:cNvPr id="426" name="Google Shape;426;p27"/>
            <p:cNvSpPr/>
            <p:nvPr/>
          </p:nvSpPr>
          <p:spPr>
            <a:xfrm rot="10800000" flipH="1">
              <a:off x="1426312" y="1697030"/>
              <a:ext cx="2693400" cy="1243800"/>
            </a:xfrm>
            <a:prstGeom prst="rect">
              <a:avLst/>
            </a:prstGeom>
            <a:solidFill>
              <a:srgbClr val="92A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dirty="0">
                  <a:solidFill>
                    <a:srgbClr val="263248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Analyse des caractéristiques de nos individus</a:t>
              </a:r>
              <a:endParaRPr dirty="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27" name="Google Shape;427;p27"/>
            <p:cNvSpPr/>
            <p:nvPr/>
          </p:nvSpPr>
          <p:spPr>
            <a:xfrm rot="10800000" flipH="1">
              <a:off x="4107640" y="1697043"/>
              <a:ext cx="1243800" cy="1243800"/>
            </a:xfrm>
            <a:prstGeom prst="rtTriangle">
              <a:avLst/>
            </a:prstGeom>
            <a:solidFill>
              <a:srgbClr val="92A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28" name="Google Shape;428;p27"/>
            <p:cNvSpPr/>
            <p:nvPr/>
          </p:nvSpPr>
          <p:spPr>
            <a:xfrm flipH="1">
              <a:off x="185742" y="1697043"/>
              <a:ext cx="1243800" cy="1243800"/>
            </a:xfrm>
            <a:prstGeom prst="rtTriangle">
              <a:avLst/>
            </a:prstGeom>
            <a:solidFill>
              <a:srgbClr val="92A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29" name="Google Shape;429;p27"/>
            <p:cNvSpPr/>
            <p:nvPr/>
          </p:nvSpPr>
          <p:spPr>
            <a:xfrm rot="10800000">
              <a:off x="185748" y="29408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grpSp>
        <p:nvGrpSpPr>
          <p:cNvPr id="430" name="Google Shape;430;p27"/>
          <p:cNvGrpSpPr/>
          <p:nvPr/>
        </p:nvGrpSpPr>
        <p:grpSpPr>
          <a:xfrm rot="10800000">
            <a:off x="5287746" y="2296511"/>
            <a:ext cx="2694428" cy="864880"/>
            <a:chOff x="185742" y="1697030"/>
            <a:chExt cx="5165698" cy="1658130"/>
          </a:xfrm>
        </p:grpSpPr>
        <p:sp>
          <p:nvSpPr>
            <p:cNvPr id="431" name="Google Shape;431;p27"/>
            <p:cNvSpPr/>
            <p:nvPr/>
          </p:nvSpPr>
          <p:spPr>
            <a:xfrm rot="10800000" flipH="1">
              <a:off x="1426312" y="1697030"/>
              <a:ext cx="2693400" cy="12438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600" dirty="0">
                  <a:solidFill>
                    <a:srgbClr val="FFFFFF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Analyse de notre data final</a:t>
              </a:r>
              <a:endParaRPr sz="1600" dirty="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32" name="Google Shape;432;p27"/>
            <p:cNvSpPr/>
            <p:nvPr/>
          </p:nvSpPr>
          <p:spPr>
            <a:xfrm rot="10800000" flipH="1">
              <a:off x="4107640" y="1697043"/>
              <a:ext cx="1243800" cy="12438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33" name="Google Shape;433;p27"/>
            <p:cNvSpPr/>
            <p:nvPr/>
          </p:nvSpPr>
          <p:spPr>
            <a:xfrm flipH="1">
              <a:off x="185742" y="1697043"/>
              <a:ext cx="1243800" cy="12438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34" name="Google Shape;434;p27"/>
            <p:cNvSpPr/>
            <p:nvPr/>
          </p:nvSpPr>
          <p:spPr>
            <a:xfrm rot="10800000">
              <a:off x="185748" y="29408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grpSp>
        <p:nvGrpSpPr>
          <p:cNvPr id="435" name="Google Shape;435;p27"/>
          <p:cNvGrpSpPr/>
          <p:nvPr/>
        </p:nvGrpSpPr>
        <p:grpSpPr>
          <a:xfrm>
            <a:off x="270943" y="629920"/>
            <a:ext cx="392063" cy="291505"/>
            <a:chOff x="5247525" y="3007275"/>
            <a:chExt cx="517575" cy="384825"/>
          </a:xfrm>
        </p:grpSpPr>
        <p:sp>
          <p:nvSpPr>
            <p:cNvPr id="436" name="Google Shape;436;p27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7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Analyse d’un individu : Sujet 1</a:t>
            </a:r>
            <a:endParaRPr dirty="0"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Image 3">
            <a:extLst>
              <a:ext uri="{FF2B5EF4-FFF2-40B4-BE49-F238E27FC236}">
                <a16:creationId xmlns:a16="http://schemas.microsoft.com/office/drawing/2014/main" id="{0A913767-526C-4996-9A20-F21D87C62C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483" y="1706758"/>
            <a:ext cx="4861616" cy="2845824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5DBDA79E-AC4D-40CC-8C52-818BC7400430}"/>
              </a:ext>
            </a:extLst>
          </p:cNvPr>
          <p:cNvSpPr txBox="1"/>
          <p:nvPr/>
        </p:nvSpPr>
        <p:spPr>
          <a:xfrm>
            <a:off x="5447070" y="2310581"/>
            <a:ext cx="33036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Roboto Condensed" panose="020B0604020202020204" charset="0"/>
                <a:ea typeface="Roboto Condensed" panose="020B0604020202020204" charset="0"/>
              </a:rPr>
              <a:t>Les </a:t>
            </a:r>
            <a:r>
              <a:rPr lang="en-US" sz="2000" dirty="0" err="1">
                <a:latin typeface="Roboto Condensed" panose="020B0604020202020204" charset="0"/>
                <a:ea typeface="Roboto Condensed" panose="020B0604020202020204" charset="0"/>
              </a:rPr>
              <a:t>activités</a:t>
            </a:r>
            <a:r>
              <a:rPr lang="en-US" sz="2000" dirty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sz="2000" dirty="0" err="1">
                <a:latin typeface="Roboto Condensed" panose="020B0604020202020204" charset="0"/>
                <a:ea typeface="Roboto Condensed" panose="020B0604020202020204" charset="0"/>
              </a:rPr>
              <a:t>sont</a:t>
            </a:r>
            <a:r>
              <a:rPr lang="en-US" sz="2000" dirty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sz="2000" dirty="0" err="1">
                <a:latin typeface="Roboto Condensed" panose="020B0604020202020204" charset="0"/>
                <a:ea typeface="Roboto Condensed" panose="020B0604020202020204" charset="0"/>
              </a:rPr>
              <a:t>entregroupées</a:t>
            </a:r>
            <a:r>
              <a:rPr lang="en-US" sz="2000" dirty="0">
                <a:latin typeface="Roboto Condensed" panose="020B0604020202020204" charset="0"/>
                <a:ea typeface="Roboto Condensed" panose="020B0604020202020204" charset="0"/>
              </a:rPr>
              <a:t> par des </a:t>
            </a:r>
            <a:r>
              <a:rPr lang="en-US" sz="2000" dirty="0" err="1">
                <a:latin typeface="Roboto Condensed" panose="020B0604020202020204" charset="0"/>
                <a:ea typeface="Roboto Condensed" panose="020B0604020202020204" charset="0"/>
              </a:rPr>
              <a:t>plages</a:t>
            </a:r>
            <a:r>
              <a:rPr lang="en-US" sz="2000" dirty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sz="2000" dirty="0" err="1">
                <a:latin typeface="Roboto Condensed" panose="020B0604020202020204" charset="0"/>
                <a:ea typeface="Roboto Condensed" panose="020B0604020202020204" charset="0"/>
              </a:rPr>
              <a:t>horaires</a:t>
            </a:r>
            <a:r>
              <a:rPr lang="en-US" sz="2000" dirty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sz="2000" dirty="0" err="1">
                <a:latin typeface="Roboto Condensed" panose="020B0604020202020204" charset="0"/>
                <a:ea typeface="Roboto Condensed" panose="020B0604020202020204" charset="0"/>
              </a:rPr>
              <a:t>où</a:t>
            </a:r>
            <a:r>
              <a:rPr lang="en-US" sz="2000" dirty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sz="2000" dirty="0" err="1">
                <a:latin typeface="Roboto Condensed" panose="020B0604020202020204" charset="0"/>
                <a:ea typeface="Roboto Condensed" panose="020B0604020202020204" charset="0"/>
              </a:rPr>
              <a:t>activité</a:t>
            </a:r>
            <a:r>
              <a:rPr lang="en-US" sz="2000" dirty="0">
                <a:latin typeface="Roboto Condensed" panose="020B0604020202020204" charset="0"/>
                <a:ea typeface="Roboto Condensed" panose="020B0604020202020204" charset="0"/>
              </a:rPr>
              <a:t> = 0</a:t>
            </a:r>
          </a:p>
        </p:txBody>
      </p:sp>
    </p:spTree>
    <p:extLst>
      <p:ext uri="{BB962C8B-B14F-4D97-AF65-F5344CB8AC3E}">
        <p14:creationId xmlns:p14="http://schemas.microsoft.com/office/powerpoint/2010/main" val="6619215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Analyse d’un individu : Sujet 1</a:t>
            </a:r>
            <a:endParaRPr dirty="0"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Image 1">
            <a:extLst>
              <a:ext uri="{FF2B5EF4-FFF2-40B4-BE49-F238E27FC236}">
                <a16:creationId xmlns:a16="http://schemas.microsoft.com/office/drawing/2014/main" id="{96110349-41AD-4229-B9F9-D84EE3006A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708" y="1805448"/>
            <a:ext cx="4632072" cy="2550242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D977B14E-6AB1-44C2-B3B5-2F8CB6023B04}"/>
              </a:ext>
            </a:extLst>
          </p:cNvPr>
          <p:cNvSpPr txBox="1"/>
          <p:nvPr/>
        </p:nvSpPr>
        <p:spPr>
          <a:xfrm>
            <a:off x="6174658" y="1966452"/>
            <a:ext cx="2133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Roboto Condensed" panose="020B0604020202020204" charset="0"/>
                <a:ea typeface="Roboto Condensed" panose="020B0604020202020204" charset="0"/>
              </a:rPr>
              <a:t>Label </a:t>
            </a:r>
            <a:r>
              <a:rPr lang="en-US" sz="1800" dirty="0" err="1">
                <a:solidFill>
                  <a:schemeClr val="tx1"/>
                </a:solidFill>
                <a:latin typeface="Roboto Condensed" panose="020B0604020202020204" charset="0"/>
                <a:ea typeface="Roboto Condensed" panose="020B0604020202020204" charset="0"/>
              </a:rPr>
              <a:t>représente</a:t>
            </a:r>
            <a:r>
              <a:rPr lang="en-US" sz="1800" dirty="0">
                <a:solidFill>
                  <a:schemeClr val="tx1"/>
                </a:solidFill>
                <a:latin typeface="Roboto Condensed" panose="020B0604020202020204" charset="0"/>
                <a:ea typeface="Roboto Condensed" panose="020B0604020202020204" charset="0"/>
              </a:rPr>
              <a:t> bien </a:t>
            </a:r>
            <a:r>
              <a:rPr lang="en-US" sz="1800" dirty="0" err="1">
                <a:solidFill>
                  <a:schemeClr val="tx1"/>
                </a:solidFill>
                <a:latin typeface="Roboto Condensed" panose="020B0604020202020204" charset="0"/>
                <a:ea typeface="Roboto Condensed" panose="020B0604020202020204" charset="0"/>
              </a:rPr>
              <a:t>une</a:t>
            </a:r>
            <a:r>
              <a:rPr lang="en-US" sz="1800" dirty="0">
                <a:solidFill>
                  <a:schemeClr val="tx1"/>
                </a:solidFill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Roboto Condensed" panose="020B0604020202020204" charset="0"/>
                <a:ea typeface="Roboto Condensed" panose="020B0604020202020204" charset="0"/>
              </a:rPr>
              <a:t>fréquence</a:t>
            </a:r>
            <a:r>
              <a:rPr lang="en-US" sz="1800" dirty="0">
                <a:solidFill>
                  <a:schemeClr val="tx1"/>
                </a:solidFill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Roboto Condensed" panose="020B0604020202020204" charset="0"/>
                <a:ea typeface="Roboto Condensed" panose="020B0604020202020204" charset="0"/>
              </a:rPr>
              <a:t>cardiaque</a:t>
            </a:r>
            <a:r>
              <a:rPr lang="en-US" sz="1800" dirty="0">
                <a:solidFill>
                  <a:schemeClr val="tx1"/>
                </a:solidFill>
                <a:latin typeface="Roboto Condensed" panose="020B0604020202020204" charset="0"/>
                <a:ea typeface="Roboto Condensed" panose="020B0604020202020204" charset="0"/>
              </a:rPr>
              <a:t> et </a:t>
            </a:r>
            <a:r>
              <a:rPr lang="en-US" sz="1800" dirty="0" err="1">
                <a:solidFill>
                  <a:schemeClr val="tx1"/>
                </a:solidFill>
                <a:latin typeface="Roboto Condensed" panose="020B0604020202020204" charset="0"/>
                <a:ea typeface="Roboto Condensed" panose="020B0604020202020204" charset="0"/>
              </a:rPr>
              <a:t>montre</a:t>
            </a:r>
            <a:r>
              <a:rPr lang="en-US" sz="1800" dirty="0">
                <a:solidFill>
                  <a:schemeClr val="tx1"/>
                </a:solidFill>
                <a:latin typeface="Roboto Condensed" panose="020B0604020202020204" charset="0"/>
                <a:ea typeface="Roboto Condensed" panose="020B0604020202020204" charset="0"/>
              </a:rPr>
              <a:t> des </a:t>
            </a:r>
            <a:r>
              <a:rPr lang="en-US" sz="1800" dirty="0" err="1">
                <a:solidFill>
                  <a:schemeClr val="tx1"/>
                </a:solidFill>
                <a:latin typeface="Roboto Condensed" panose="020B0604020202020204" charset="0"/>
                <a:ea typeface="Roboto Condensed" panose="020B0604020202020204" charset="0"/>
              </a:rPr>
              <a:t>changements</a:t>
            </a:r>
            <a:r>
              <a:rPr lang="en-US" sz="1800" dirty="0">
                <a:solidFill>
                  <a:schemeClr val="tx1"/>
                </a:solidFill>
                <a:latin typeface="Roboto Condensed" panose="020B0604020202020204" charset="0"/>
                <a:ea typeface="Roboto Condensed" panose="020B0604020202020204" charset="0"/>
              </a:rPr>
              <a:t> au </a:t>
            </a:r>
            <a:r>
              <a:rPr lang="en-US" sz="1800" dirty="0" err="1">
                <a:solidFill>
                  <a:schemeClr val="tx1"/>
                </a:solidFill>
                <a:latin typeface="Roboto Condensed" panose="020B0604020202020204" charset="0"/>
                <a:ea typeface="Roboto Condensed" panose="020B0604020202020204" charset="0"/>
              </a:rPr>
              <a:t>cours</a:t>
            </a:r>
            <a:r>
              <a:rPr lang="en-US" sz="1800" dirty="0">
                <a:solidFill>
                  <a:schemeClr val="tx1"/>
                </a:solidFill>
                <a:latin typeface="Roboto Condensed" panose="020B0604020202020204" charset="0"/>
                <a:ea typeface="Roboto Condensed" panose="020B0604020202020204" charset="0"/>
              </a:rPr>
              <a:t> du temps</a:t>
            </a:r>
          </a:p>
        </p:txBody>
      </p:sp>
    </p:spTree>
    <p:extLst>
      <p:ext uri="{BB962C8B-B14F-4D97-AF65-F5344CB8AC3E}">
        <p14:creationId xmlns:p14="http://schemas.microsoft.com/office/powerpoint/2010/main" val="16612001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Analyse d’un individu : Sujet 1</a:t>
            </a:r>
            <a:endParaRPr dirty="0"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ZoneTexte 2">
            <a:extLst>
              <a:ext uri="{FF2B5EF4-FFF2-40B4-BE49-F238E27FC236}">
                <a16:creationId xmlns:a16="http://schemas.microsoft.com/office/drawing/2014/main" id="{D977B14E-6AB1-44C2-B3B5-2F8CB6023B04}"/>
              </a:ext>
            </a:extLst>
          </p:cNvPr>
          <p:cNvSpPr txBox="1"/>
          <p:nvPr/>
        </p:nvSpPr>
        <p:spPr>
          <a:xfrm>
            <a:off x="6174658" y="1966452"/>
            <a:ext cx="2133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Roboto Condensed" panose="020B0604020202020204" charset="0"/>
                <a:ea typeface="Roboto Condensed" panose="020B0604020202020204" charset="0"/>
              </a:rPr>
              <a:t>On remarque </a:t>
            </a:r>
            <a:r>
              <a:rPr lang="en-US" sz="2000" dirty="0" err="1">
                <a:solidFill>
                  <a:schemeClr val="tx1"/>
                </a:solidFill>
                <a:latin typeface="Roboto Condensed" panose="020B0604020202020204" charset="0"/>
                <a:ea typeface="Roboto Condensed" panose="020B0604020202020204" charset="0"/>
              </a:rPr>
              <a:t>certains</a:t>
            </a:r>
            <a:r>
              <a:rPr lang="en-US" sz="2000" dirty="0">
                <a:solidFill>
                  <a:schemeClr val="tx1"/>
                </a:solidFill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Roboto Condensed" panose="020B0604020202020204" charset="0"/>
                <a:ea typeface="Roboto Condensed" panose="020B0604020202020204" charset="0"/>
              </a:rPr>
              <a:t>changements</a:t>
            </a:r>
            <a:r>
              <a:rPr lang="en-US" sz="2000" dirty="0">
                <a:solidFill>
                  <a:schemeClr val="tx1"/>
                </a:solidFill>
                <a:latin typeface="Roboto Condensed" panose="020B0604020202020204" charset="0"/>
                <a:ea typeface="Roboto Condensed" panose="020B0604020202020204" charset="0"/>
              </a:rPr>
              <a:t> d’état </a:t>
            </a:r>
            <a:r>
              <a:rPr lang="en-US" sz="2000" dirty="0" err="1">
                <a:solidFill>
                  <a:schemeClr val="tx1"/>
                </a:solidFill>
                <a:latin typeface="Roboto Condensed" panose="020B0604020202020204" charset="0"/>
                <a:ea typeface="Roboto Condensed" panose="020B0604020202020204" charset="0"/>
              </a:rPr>
              <a:t>corrélés</a:t>
            </a:r>
            <a:r>
              <a:rPr lang="en-US" sz="2000" dirty="0">
                <a:solidFill>
                  <a:schemeClr val="tx1"/>
                </a:solidFill>
                <a:latin typeface="Roboto Condensed" panose="020B0604020202020204" charset="0"/>
                <a:ea typeface="Roboto Condensed" panose="020B0604020202020204" charset="0"/>
              </a:rPr>
              <a:t> pour les deux variables (</a:t>
            </a:r>
            <a:r>
              <a:rPr lang="en-US" sz="2000" dirty="0" err="1">
                <a:solidFill>
                  <a:schemeClr val="tx1"/>
                </a:solidFill>
                <a:latin typeface="Roboto Condensed" panose="020B0604020202020204" charset="0"/>
                <a:ea typeface="Roboto Condensed" panose="020B0604020202020204" charset="0"/>
              </a:rPr>
              <a:t>Voir</a:t>
            </a:r>
            <a:r>
              <a:rPr lang="en-US" sz="2000" dirty="0">
                <a:solidFill>
                  <a:schemeClr val="tx1"/>
                </a:solidFill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Roboto Condensed" panose="020B0604020202020204" charset="0"/>
                <a:ea typeface="Roboto Condensed" panose="020B0604020202020204" charset="0"/>
              </a:rPr>
              <a:t>flèches</a:t>
            </a:r>
            <a:r>
              <a:rPr lang="en-US" sz="2000" dirty="0">
                <a:solidFill>
                  <a:schemeClr val="tx1"/>
                </a:solidFill>
                <a:latin typeface="Roboto Condensed" panose="020B0604020202020204" charset="0"/>
                <a:ea typeface="Roboto Condensed" panose="020B0604020202020204" charset="0"/>
              </a:rPr>
              <a:t>)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7A0B56A-DD42-4793-8286-10B4D1DD05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767" y="1617637"/>
            <a:ext cx="5014144" cy="3176663"/>
          </a:xfrm>
          <a:prstGeom prst="rect">
            <a:avLst/>
          </a:prstGeom>
        </p:spPr>
      </p:pic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F7EDE233-0980-4F5F-88F0-AD5950E40DBA}"/>
              </a:ext>
            </a:extLst>
          </p:cNvPr>
          <p:cNvCxnSpPr/>
          <p:nvPr/>
        </p:nvCxnSpPr>
        <p:spPr>
          <a:xfrm>
            <a:off x="1986116" y="1759974"/>
            <a:ext cx="0" cy="550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26B876CF-C372-4A8A-B769-11188BB07775}"/>
              </a:ext>
            </a:extLst>
          </p:cNvPr>
          <p:cNvCxnSpPr>
            <a:cxnSpLocks/>
          </p:cNvCxnSpPr>
          <p:nvPr/>
        </p:nvCxnSpPr>
        <p:spPr>
          <a:xfrm>
            <a:off x="1524000" y="1494503"/>
            <a:ext cx="0" cy="707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5562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Analyse d’un individu : Sujet 1</a:t>
            </a:r>
            <a:endParaRPr dirty="0"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ZoneTexte 2">
            <a:extLst>
              <a:ext uri="{FF2B5EF4-FFF2-40B4-BE49-F238E27FC236}">
                <a16:creationId xmlns:a16="http://schemas.microsoft.com/office/drawing/2014/main" id="{D977B14E-6AB1-44C2-B3B5-2F8CB6023B04}"/>
              </a:ext>
            </a:extLst>
          </p:cNvPr>
          <p:cNvSpPr txBox="1"/>
          <p:nvPr/>
        </p:nvSpPr>
        <p:spPr>
          <a:xfrm>
            <a:off x="6174658" y="1966452"/>
            <a:ext cx="2133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Roboto Condensed" panose="020B0604020202020204" charset="0"/>
                <a:ea typeface="Roboto Condensed" panose="020B0604020202020204" charset="0"/>
              </a:rPr>
              <a:t>Pour </a:t>
            </a:r>
            <a:r>
              <a:rPr lang="en-US" sz="2000" dirty="0" err="1">
                <a:solidFill>
                  <a:schemeClr val="tx1"/>
                </a:solidFill>
                <a:latin typeface="Roboto Condensed" panose="020B0604020202020204" charset="0"/>
                <a:ea typeface="Roboto Condensed" panose="020B0604020202020204" charset="0"/>
              </a:rPr>
              <a:t>Dfchest</a:t>
            </a:r>
            <a:r>
              <a:rPr lang="en-US" sz="2000" dirty="0">
                <a:solidFill>
                  <a:schemeClr val="tx1"/>
                </a:solidFill>
                <a:latin typeface="Roboto Condensed" panose="020B0604020202020204" charset="0"/>
                <a:ea typeface="Roboto Condensed" panose="020B0604020202020204" charset="0"/>
              </a:rPr>
              <a:t>, </a:t>
            </a:r>
            <a:r>
              <a:rPr lang="en-US" sz="2000" dirty="0" err="1">
                <a:solidFill>
                  <a:schemeClr val="tx1"/>
                </a:solidFill>
                <a:latin typeface="Roboto Condensed" panose="020B0604020202020204" charset="0"/>
                <a:ea typeface="Roboto Condensed" panose="020B0604020202020204" charset="0"/>
              </a:rPr>
              <a:t>certaines</a:t>
            </a:r>
            <a:r>
              <a:rPr lang="en-US" sz="2000" dirty="0">
                <a:solidFill>
                  <a:schemeClr val="tx1"/>
                </a:solidFill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Roboto Condensed" panose="020B0604020202020204" charset="0"/>
                <a:ea typeface="Roboto Condensed" panose="020B0604020202020204" charset="0"/>
              </a:rPr>
              <a:t>valeurs</a:t>
            </a:r>
            <a:r>
              <a:rPr lang="en-US" sz="2000" dirty="0">
                <a:solidFill>
                  <a:schemeClr val="tx1"/>
                </a:solidFill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Roboto Condensed" panose="020B0604020202020204" charset="0"/>
                <a:ea typeface="Roboto Condensed" panose="020B0604020202020204" charset="0"/>
              </a:rPr>
              <a:t>sont</a:t>
            </a:r>
            <a:r>
              <a:rPr lang="en-US" sz="2000" dirty="0">
                <a:solidFill>
                  <a:schemeClr val="tx1"/>
                </a:solidFill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Roboto Condensed" panose="020B0604020202020204" charset="0"/>
                <a:ea typeface="Roboto Condensed" panose="020B0604020202020204" charset="0"/>
              </a:rPr>
              <a:t>identiques</a:t>
            </a:r>
            <a:r>
              <a:rPr lang="en-US" sz="2000" dirty="0">
                <a:solidFill>
                  <a:schemeClr val="tx1"/>
                </a:solidFill>
                <a:latin typeface="Roboto Condensed" panose="020B0604020202020204" charset="0"/>
                <a:ea typeface="Roboto Condensed" panose="020B0604020202020204" charset="0"/>
              </a:rPr>
              <a:t> sur tout le dataset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FA8E6E74-F540-4E51-8F22-102A0F0AE9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0174" y="1673326"/>
            <a:ext cx="2585169" cy="2751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5365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Analyse d’un individu : Sujet 1</a:t>
            </a:r>
            <a:endParaRPr dirty="0"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ZoneTexte 2">
            <a:extLst>
              <a:ext uri="{FF2B5EF4-FFF2-40B4-BE49-F238E27FC236}">
                <a16:creationId xmlns:a16="http://schemas.microsoft.com/office/drawing/2014/main" id="{D977B14E-6AB1-44C2-B3B5-2F8CB6023B04}"/>
              </a:ext>
            </a:extLst>
          </p:cNvPr>
          <p:cNvSpPr txBox="1"/>
          <p:nvPr/>
        </p:nvSpPr>
        <p:spPr>
          <a:xfrm>
            <a:off x="5702710" y="1553497"/>
            <a:ext cx="260554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Roboto Condensed" panose="020B0604020202020204" charset="0"/>
                <a:ea typeface="Roboto Condensed" panose="020B0604020202020204" charset="0"/>
              </a:rPr>
              <a:t>Pour </a:t>
            </a:r>
            <a:r>
              <a:rPr lang="en-US" sz="2000" dirty="0" err="1">
                <a:solidFill>
                  <a:schemeClr val="tx1"/>
                </a:solidFill>
                <a:latin typeface="Roboto Condensed" panose="020B0604020202020204" charset="0"/>
                <a:ea typeface="Roboto Condensed" panose="020B0604020202020204" charset="0"/>
              </a:rPr>
              <a:t>Dfwrist</a:t>
            </a:r>
            <a:r>
              <a:rPr lang="en-US" sz="2000" dirty="0">
                <a:solidFill>
                  <a:schemeClr val="tx1"/>
                </a:solidFill>
                <a:latin typeface="Roboto Condensed" panose="020B0604020202020204" charset="0"/>
                <a:ea typeface="Roboto Condensed" panose="020B0604020202020204" charset="0"/>
              </a:rPr>
              <a:t> (variable BVP), nous </a:t>
            </a:r>
            <a:r>
              <a:rPr lang="en-US" sz="2000" dirty="0" err="1">
                <a:solidFill>
                  <a:schemeClr val="tx1"/>
                </a:solidFill>
                <a:latin typeface="Roboto Condensed" panose="020B0604020202020204" charset="0"/>
                <a:ea typeface="Roboto Condensed" panose="020B0604020202020204" charset="0"/>
              </a:rPr>
              <a:t>avons</a:t>
            </a:r>
            <a:r>
              <a:rPr lang="en-US" sz="2000" dirty="0">
                <a:solidFill>
                  <a:schemeClr val="tx1"/>
                </a:solidFill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Roboto Condensed" panose="020B0604020202020204" charset="0"/>
                <a:ea typeface="Roboto Condensed" panose="020B0604020202020204" charset="0"/>
              </a:rPr>
              <a:t>une</a:t>
            </a:r>
            <a:r>
              <a:rPr lang="en-US" sz="2000" dirty="0">
                <a:solidFill>
                  <a:schemeClr val="tx1"/>
                </a:solidFill>
                <a:latin typeface="Roboto Condensed" panose="020B0604020202020204" charset="0"/>
                <a:ea typeface="Roboto Condensed" panose="020B0604020202020204" charset="0"/>
              </a:rPr>
              <a:t> correlation </a:t>
            </a:r>
            <a:r>
              <a:rPr lang="en-US" sz="2000" dirty="0" err="1">
                <a:solidFill>
                  <a:schemeClr val="tx1"/>
                </a:solidFill>
                <a:latin typeface="Roboto Condensed" panose="020B0604020202020204" charset="0"/>
                <a:ea typeface="Roboto Condensed" panose="020B0604020202020204" charset="0"/>
              </a:rPr>
              <a:t>identique</a:t>
            </a:r>
            <a:r>
              <a:rPr lang="en-US" sz="2000" dirty="0">
                <a:solidFill>
                  <a:schemeClr val="tx1"/>
                </a:solidFill>
                <a:latin typeface="Roboto Condensed" panose="020B0604020202020204" charset="0"/>
                <a:ea typeface="Roboto Condensed" panose="020B0604020202020204" charset="0"/>
              </a:rPr>
              <a:t> à label/activity</a:t>
            </a:r>
          </a:p>
          <a:p>
            <a:endParaRPr lang="en-US" sz="2000" dirty="0">
              <a:solidFill>
                <a:schemeClr val="tx1"/>
              </a:solidFill>
              <a:latin typeface="Roboto Condensed" panose="020B0604020202020204" charset="0"/>
              <a:ea typeface="Roboto Condensed" panose="020B0604020202020204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Roboto Condensed" panose="020B0604020202020204" charset="0"/>
                <a:ea typeface="Roboto Condensed" panose="020B0604020202020204" charset="0"/>
              </a:rPr>
              <a:t>Les temperatures ne </a:t>
            </a:r>
            <a:r>
              <a:rPr lang="en-US" sz="2000" dirty="0" err="1">
                <a:solidFill>
                  <a:schemeClr val="tx1"/>
                </a:solidFill>
                <a:latin typeface="Roboto Condensed" panose="020B0604020202020204" charset="0"/>
                <a:ea typeface="Roboto Condensed" panose="020B0604020202020204" charset="0"/>
              </a:rPr>
              <a:t>sont</a:t>
            </a:r>
            <a:r>
              <a:rPr lang="en-US" sz="2000" dirty="0">
                <a:solidFill>
                  <a:schemeClr val="tx1"/>
                </a:solidFill>
                <a:latin typeface="Roboto Condensed" panose="020B0604020202020204" charset="0"/>
                <a:ea typeface="Roboto Condensed" panose="020B0604020202020204" charset="0"/>
              </a:rPr>
              <a:t> pas </a:t>
            </a:r>
            <a:r>
              <a:rPr lang="en-US" sz="2000" dirty="0" err="1">
                <a:solidFill>
                  <a:schemeClr val="tx1"/>
                </a:solidFill>
                <a:latin typeface="Roboto Condensed" panose="020B0604020202020204" charset="0"/>
                <a:ea typeface="Roboto Condensed" panose="020B0604020202020204" charset="0"/>
              </a:rPr>
              <a:t>identiques</a:t>
            </a:r>
            <a:r>
              <a:rPr lang="en-US" sz="2000" dirty="0">
                <a:solidFill>
                  <a:schemeClr val="tx1"/>
                </a:solidFill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Roboto Condensed" panose="020B0604020202020204" charset="0"/>
                <a:ea typeface="Roboto Condensed" panose="020B0604020202020204" charset="0"/>
              </a:rPr>
              <a:t>contrairement</a:t>
            </a:r>
            <a:r>
              <a:rPr lang="en-US" sz="2000" dirty="0">
                <a:solidFill>
                  <a:schemeClr val="tx1"/>
                </a:solidFill>
                <a:latin typeface="Roboto Condensed" panose="020B0604020202020204" charset="0"/>
                <a:ea typeface="Roboto Condensed" panose="020B0604020202020204" charset="0"/>
              </a:rPr>
              <a:t> à </a:t>
            </a:r>
            <a:r>
              <a:rPr lang="en-US" sz="2000" dirty="0" err="1">
                <a:solidFill>
                  <a:schemeClr val="tx1"/>
                </a:solidFill>
                <a:latin typeface="Roboto Condensed" panose="020B0604020202020204" charset="0"/>
                <a:ea typeface="Roboto Condensed" panose="020B0604020202020204" charset="0"/>
              </a:rPr>
              <a:t>dfchest</a:t>
            </a:r>
            <a:endParaRPr lang="en-US" sz="2000" dirty="0">
              <a:solidFill>
                <a:schemeClr val="tx1"/>
              </a:solidFill>
              <a:latin typeface="Roboto Condensed" panose="020B0604020202020204" charset="0"/>
              <a:ea typeface="Roboto Condensed" panose="020B0604020202020204" charset="0"/>
            </a:endParaRPr>
          </a:p>
          <a:p>
            <a:endParaRPr lang="en-US" sz="2000" dirty="0">
              <a:solidFill>
                <a:schemeClr val="tx1"/>
              </a:solidFill>
              <a:latin typeface="Roboto Condensed" panose="020B0604020202020204" charset="0"/>
              <a:ea typeface="Roboto Condensed" panose="020B0604020202020204" charset="0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88D16DF-A9B7-4FA5-A418-4FDA45CBE6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16" y="1313343"/>
            <a:ext cx="3548759" cy="225631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66332F48-ECA1-491E-9EA2-6BE8A195E0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3410" y="1833417"/>
            <a:ext cx="160020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6084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Analyse des individus</a:t>
            </a:r>
            <a:endParaRPr dirty="0"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ZoneTexte 3">
            <a:extLst>
              <a:ext uri="{FF2B5EF4-FFF2-40B4-BE49-F238E27FC236}">
                <a16:creationId xmlns:a16="http://schemas.microsoft.com/office/drawing/2014/main" id="{9075A0C7-03E3-44E6-A290-EA9457C58FB2}"/>
              </a:ext>
            </a:extLst>
          </p:cNvPr>
          <p:cNvSpPr txBox="1"/>
          <p:nvPr/>
        </p:nvSpPr>
        <p:spPr>
          <a:xfrm>
            <a:off x="6107370" y="1616177"/>
            <a:ext cx="23794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Roboto Condensed" panose="020B0604020202020204" charset="0"/>
                <a:ea typeface="Roboto Condensed" panose="020B0604020202020204" charset="0"/>
              </a:rPr>
              <a:t>Les </a:t>
            </a:r>
            <a:r>
              <a:rPr lang="en-US" sz="1800" dirty="0" err="1">
                <a:solidFill>
                  <a:schemeClr val="tx1"/>
                </a:solidFill>
                <a:latin typeface="Roboto Condensed" panose="020B0604020202020204" charset="0"/>
                <a:ea typeface="Roboto Condensed" panose="020B0604020202020204" charset="0"/>
              </a:rPr>
              <a:t>sujets</a:t>
            </a:r>
            <a:r>
              <a:rPr lang="en-US" sz="1800" dirty="0">
                <a:solidFill>
                  <a:schemeClr val="tx1"/>
                </a:solidFill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Roboto Condensed" panose="020B0604020202020204" charset="0"/>
                <a:ea typeface="Roboto Condensed" panose="020B0604020202020204" charset="0"/>
              </a:rPr>
              <a:t>sont</a:t>
            </a:r>
            <a:r>
              <a:rPr lang="en-US" sz="1800" dirty="0">
                <a:solidFill>
                  <a:schemeClr val="tx1"/>
                </a:solidFill>
                <a:latin typeface="Roboto Condensed" panose="020B0604020202020204" charset="0"/>
                <a:ea typeface="Roboto Condensed" panose="020B0604020202020204" charset="0"/>
              </a:rPr>
              <a:t> divers et </a:t>
            </a:r>
            <a:r>
              <a:rPr lang="en-US" sz="1800" dirty="0" err="1">
                <a:solidFill>
                  <a:schemeClr val="tx1"/>
                </a:solidFill>
                <a:latin typeface="Roboto Condensed" panose="020B0604020202020204" charset="0"/>
                <a:ea typeface="Roboto Condensed" panose="020B0604020202020204" charset="0"/>
              </a:rPr>
              <a:t>leur</a:t>
            </a:r>
            <a:r>
              <a:rPr lang="en-US" sz="1800" dirty="0">
                <a:solidFill>
                  <a:schemeClr val="tx1"/>
                </a:solidFill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Roboto Condensed" panose="020B0604020202020204" charset="0"/>
                <a:ea typeface="Roboto Condensed" panose="020B0604020202020204" charset="0"/>
              </a:rPr>
              <a:t>caractéristiques</a:t>
            </a:r>
            <a:r>
              <a:rPr lang="en-US" sz="1800" dirty="0">
                <a:solidFill>
                  <a:schemeClr val="tx1"/>
                </a:solidFill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Roboto Condensed" panose="020B0604020202020204" charset="0"/>
                <a:ea typeface="Roboto Condensed" panose="020B0604020202020204" charset="0"/>
              </a:rPr>
              <a:t>variées</a:t>
            </a:r>
            <a:endParaRPr lang="en-US" sz="1800" dirty="0">
              <a:solidFill>
                <a:schemeClr val="tx1"/>
              </a:solidFill>
              <a:latin typeface="Roboto Condensed" panose="020B0604020202020204" charset="0"/>
              <a:ea typeface="Roboto Condensed" panose="020B0604020202020204" charset="0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2533A0F8-FA11-4282-AAC3-1562B70AF5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" y="1340046"/>
            <a:ext cx="2571136" cy="1895444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73157969-DDA1-4670-94F3-029498A4758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145" b="-1"/>
          <a:stretch/>
        </p:blipFill>
        <p:spPr>
          <a:xfrm>
            <a:off x="6210302" y="2743200"/>
            <a:ext cx="2276475" cy="100664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3E6F3224-973C-4280-8A5A-8299465690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129" y="3293316"/>
            <a:ext cx="2561307" cy="1812756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C7E20214-67AC-4062-B91B-03F9DB4581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73157" y="1340046"/>
            <a:ext cx="2771775" cy="1920324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FC23D70A-E922-4B3A-869B-7D757A25F648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13379"/>
          <a:stretch/>
        </p:blipFill>
        <p:spPr>
          <a:xfrm>
            <a:off x="2773157" y="3519948"/>
            <a:ext cx="1009650" cy="1551116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7B3723C0-AE04-412B-9090-C2F3AEBA483F}"/>
              </a:ext>
            </a:extLst>
          </p:cNvPr>
          <p:cNvSpPr txBox="1"/>
          <p:nvPr/>
        </p:nvSpPr>
        <p:spPr>
          <a:xfrm>
            <a:off x="2956896" y="3208231"/>
            <a:ext cx="16151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Poids</a:t>
            </a:r>
            <a:r>
              <a:rPr lang="en-US" dirty="0"/>
              <a:t>         </a:t>
            </a:r>
            <a:r>
              <a:rPr lang="en-US" dirty="0" err="1"/>
              <a:t>Taille</a:t>
            </a:r>
            <a:endParaRPr lang="en-US" dirty="0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A3FDB619-667D-4ABB-886C-20DD74A6C103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14282"/>
          <a:stretch/>
        </p:blipFill>
        <p:spPr>
          <a:xfrm>
            <a:off x="3849481" y="3516008"/>
            <a:ext cx="619125" cy="1510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8964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Analyse des individus</a:t>
            </a:r>
            <a:endParaRPr dirty="0"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ZoneTexte 3">
            <a:extLst>
              <a:ext uri="{FF2B5EF4-FFF2-40B4-BE49-F238E27FC236}">
                <a16:creationId xmlns:a16="http://schemas.microsoft.com/office/drawing/2014/main" id="{9075A0C7-03E3-44E6-A290-EA9457C58FB2}"/>
              </a:ext>
            </a:extLst>
          </p:cNvPr>
          <p:cNvSpPr txBox="1"/>
          <p:nvPr/>
        </p:nvSpPr>
        <p:spPr>
          <a:xfrm>
            <a:off x="6105832" y="1873352"/>
            <a:ext cx="23794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Roboto Condensed" panose="020B0604020202020204" charset="0"/>
                <a:ea typeface="Roboto Condensed" panose="020B0604020202020204" charset="0"/>
              </a:rPr>
              <a:t>Les </a:t>
            </a:r>
            <a:r>
              <a:rPr lang="en-US" sz="1800" dirty="0" err="1">
                <a:solidFill>
                  <a:schemeClr val="tx1"/>
                </a:solidFill>
                <a:latin typeface="Roboto Condensed" panose="020B0604020202020204" charset="0"/>
                <a:ea typeface="Roboto Condensed" panose="020B0604020202020204" charset="0"/>
              </a:rPr>
              <a:t>données</a:t>
            </a:r>
            <a:r>
              <a:rPr lang="en-US" sz="1800" dirty="0">
                <a:solidFill>
                  <a:schemeClr val="tx1"/>
                </a:solidFill>
                <a:latin typeface="Roboto Condensed" panose="020B0604020202020204" charset="0"/>
                <a:ea typeface="Roboto Condensed" panose="020B0604020202020204" charset="0"/>
              </a:rPr>
              <a:t> des </a:t>
            </a:r>
            <a:r>
              <a:rPr lang="en-US" sz="1800" dirty="0" err="1">
                <a:solidFill>
                  <a:schemeClr val="tx1"/>
                </a:solidFill>
                <a:latin typeface="Roboto Condensed" panose="020B0604020202020204" charset="0"/>
                <a:ea typeface="Roboto Condensed" panose="020B0604020202020204" charset="0"/>
              </a:rPr>
              <a:t>individus</a:t>
            </a:r>
            <a:r>
              <a:rPr lang="en-US" sz="1800" dirty="0">
                <a:solidFill>
                  <a:schemeClr val="tx1"/>
                </a:solidFill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Roboto Condensed" panose="020B0604020202020204" charset="0"/>
                <a:ea typeface="Roboto Condensed" panose="020B0604020202020204" charset="0"/>
              </a:rPr>
              <a:t>sont</a:t>
            </a:r>
            <a:r>
              <a:rPr lang="en-US" sz="1800" dirty="0">
                <a:solidFill>
                  <a:schemeClr val="tx1"/>
                </a:solidFill>
                <a:latin typeface="Roboto Condensed" panose="020B0604020202020204" charset="0"/>
                <a:ea typeface="Roboto Condensed" panose="020B0604020202020204" charset="0"/>
              </a:rPr>
              <a:t> dans </a:t>
            </a:r>
            <a:r>
              <a:rPr lang="en-US" sz="1800" dirty="0" err="1">
                <a:solidFill>
                  <a:schemeClr val="tx1"/>
                </a:solidFill>
                <a:latin typeface="Roboto Condensed" panose="020B0604020202020204" charset="0"/>
                <a:ea typeface="Roboto Condensed" panose="020B0604020202020204" charset="0"/>
              </a:rPr>
              <a:t>dfquestionnaire</a:t>
            </a:r>
            <a:endParaRPr lang="en-US" sz="1800" dirty="0">
              <a:solidFill>
                <a:schemeClr val="tx1"/>
              </a:solidFill>
              <a:latin typeface="Roboto Condensed" panose="020B0604020202020204" charset="0"/>
              <a:ea typeface="Roboto Condensed" panose="020B0604020202020204" charset="0"/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53E0C54E-B1EC-4DFA-8FDA-F03740E008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993" y="1633866"/>
            <a:ext cx="5701852" cy="2959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3546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Analyse du </a:t>
            </a:r>
            <a:r>
              <a:rPr lang="fr-FR" dirty="0" err="1"/>
              <a:t>dataset</a:t>
            </a:r>
            <a:endParaRPr dirty="0"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ZoneTexte 1">
            <a:extLst>
              <a:ext uri="{FF2B5EF4-FFF2-40B4-BE49-F238E27FC236}">
                <a16:creationId xmlns:a16="http://schemas.microsoft.com/office/drawing/2014/main" id="{A9D815A3-F6A1-43CD-A6E8-C12EC9942C34}"/>
              </a:ext>
            </a:extLst>
          </p:cNvPr>
          <p:cNvSpPr txBox="1"/>
          <p:nvPr/>
        </p:nvSpPr>
        <p:spPr>
          <a:xfrm>
            <a:off x="340042" y="1681316"/>
            <a:ext cx="19115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Roboto Condensed" panose="020B0604020202020204" charset="0"/>
                <a:ea typeface="Roboto Condensed" panose="020B0604020202020204" charset="0"/>
              </a:rPr>
              <a:t>Quelques</a:t>
            </a:r>
            <a:r>
              <a:rPr lang="en-US" dirty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dirty="0" err="1">
                <a:latin typeface="Roboto Condensed" panose="020B0604020202020204" charset="0"/>
                <a:ea typeface="Roboto Condensed" panose="020B0604020202020204" charset="0"/>
              </a:rPr>
              <a:t>exemples</a:t>
            </a:r>
            <a:r>
              <a:rPr lang="en-US" dirty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dirty="0" err="1">
                <a:latin typeface="Roboto Condensed" panose="020B0604020202020204" charset="0"/>
                <a:ea typeface="Roboto Condensed" panose="020B0604020202020204" charset="0"/>
              </a:rPr>
              <a:t>d’analyses</a:t>
            </a:r>
            <a:r>
              <a:rPr lang="en-US" dirty="0">
                <a:latin typeface="Roboto Condensed" panose="020B0604020202020204" charset="0"/>
                <a:ea typeface="Roboto Condensed" panose="020B0604020202020204" charset="0"/>
              </a:rPr>
              <a:t> :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B0504C77-3B4E-4F39-9642-A42DC139D11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352" b="11827"/>
          <a:stretch/>
        </p:blipFill>
        <p:spPr>
          <a:xfrm>
            <a:off x="1580919" y="2480418"/>
            <a:ext cx="876300" cy="2035278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BFD93459-A976-489B-93FA-D513D59BF46E}"/>
              </a:ext>
            </a:extLst>
          </p:cNvPr>
          <p:cNvSpPr txBox="1"/>
          <p:nvPr/>
        </p:nvSpPr>
        <p:spPr>
          <a:xfrm>
            <a:off x="-160235" y="4515696"/>
            <a:ext cx="43586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Température</a:t>
            </a:r>
            <a:r>
              <a:rPr lang="en-US" dirty="0"/>
              <a:t> </a:t>
            </a:r>
            <a:r>
              <a:rPr lang="en-US" dirty="0" err="1"/>
              <a:t>moyenne</a:t>
            </a:r>
            <a:r>
              <a:rPr lang="en-US" dirty="0"/>
              <a:t> </a:t>
            </a:r>
            <a:r>
              <a:rPr lang="en-US" dirty="0" err="1"/>
              <a:t>prise</a:t>
            </a:r>
            <a:r>
              <a:rPr lang="en-US" dirty="0"/>
              <a:t> par </a:t>
            </a:r>
            <a:r>
              <a:rPr lang="en-US" dirty="0" err="1"/>
              <a:t>l’appareil</a:t>
            </a:r>
            <a:r>
              <a:rPr lang="en-US" dirty="0"/>
              <a:t> de </a:t>
            </a:r>
            <a:r>
              <a:rPr lang="en-US" dirty="0" err="1"/>
              <a:t>poignée</a:t>
            </a:r>
            <a:endParaRPr lang="en-US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FEB72A5-2FC1-4487-B70C-701C23D445C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009" t="5418" r="20689" b="11114"/>
          <a:stretch/>
        </p:blipFill>
        <p:spPr>
          <a:xfrm>
            <a:off x="4281143" y="2480418"/>
            <a:ext cx="787808" cy="2035279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60C76649-6FED-4864-A9EB-F94ED5EA1D21}"/>
              </a:ext>
            </a:extLst>
          </p:cNvPr>
          <p:cNvSpPr txBox="1"/>
          <p:nvPr/>
        </p:nvSpPr>
        <p:spPr>
          <a:xfrm>
            <a:off x="5938683" y="2792361"/>
            <a:ext cx="177963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Les </a:t>
            </a:r>
            <a:r>
              <a:rPr lang="en-US" dirty="0" err="1"/>
              <a:t>résultats</a:t>
            </a:r>
            <a:r>
              <a:rPr lang="en-US" dirty="0"/>
              <a:t> </a:t>
            </a:r>
            <a:r>
              <a:rPr lang="en-US" dirty="0" err="1"/>
              <a:t>sont</a:t>
            </a:r>
            <a:r>
              <a:rPr lang="en-US" dirty="0"/>
              <a:t> </a:t>
            </a:r>
            <a:r>
              <a:rPr lang="en-US" dirty="0" err="1"/>
              <a:t>identiques</a:t>
            </a:r>
            <a:r>
              <a:rPr lang="en-US" dirty="0"/>
              <a:t> pour </a:t>
            </a:r>
            <a:r>
              <a:rPr lang="en-US" dirty="0" err="1"/>
              <a:t>tous</a:t>
            </a:r>
            <a:r>
              <a:rPr lang="en-US" dirty="0"/>
              <a:t> les </a:t>
            </a:r>
            <a:r>
              <a:rPr lang="en-US" dirty="0" err="1"/>
              <a:t>individus</a:t>
            </a:r>
            <a:r>
              <a:rPr lang="en-US" dirty="0"/>
              <a:t> pour la temperature de </a:t>
            </a:r>
            <a:r>
              <a:rPr lang="en-US" dirty="0" err="1"/>
              <a:t>l’autre</a:t>
            </a:r>
            <a:r>
              <a:rPr lang="en-US" dirty="0"/>
              <a:t> </a:t>
            </a:r>
            <a:r>
              <a:rPr lang="en-US" dirty="0" err="1"/>
              <a:t>appareil</a:t>
            </a:r>
            <a:r>
              <a:rPr lang="en-US" dirty="0"/>
              <a:t>. La temperature ne sera pas </a:t>
            </a:r>
            <a:r>
              <a:rPr lang="en-US" dirty="0" err="1"/>
              <a:t>prise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compte</a:t>
            </a:r>
            <a:r>
              <a:rPr lang="en-US" dirty="0"/>
              <a:t>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8D78FF4-11CD-45C9-A04F-6F9982E71332}"/>
              </a:ext>
            </a:extLst>
          </p:cNvPr>
          <p:cNvSpPr/>
          <p:nvPr/>
        </p:nvSpPr>
        <p:spPr>
          <a:xfrm>
            <a:off x="1580919" y="2937875"/>
            <a:ext cx="876300" cy="2561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D66E204-0D7B-4BE4-8258-D2EDC1E436B4}"/>
              </a:ext>
            </a:extLst>
          </p:cNvPr>
          <p:cNvSpPr/>
          <p:nvPr/>
        </p:nvSpPr>
        <p:spPr>
          <a:xfrm>
            <a:off x="4198374" y="2937875"/>
            <a:ext cx="1022555" cy="1691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259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5"/>
          <p:cNvSpPr txBox="1">
            <a:spLocks noGrp="1"/>
          </p:cNvSpPr>
          <p:nvPr>
            <p:ph type="body" idx="1"/>
          </p:nvPr>
        </p:nvSpPr>
        <p:spPr>
          <a:xfrm>
            <a:off x="829775" y="1202000"/>
            <a:ext cx="5090700" cy="27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fr-FR" dirty="0"/>
              <a:t>On veut prédire l’activité d’une personne en fonction des données à notre disposition. Nous sommes dans un problème de classification. </a:t>
            </a:r>
            <a:endParaRPr dirty="0"/>
          </a:p>
        </p:txBody>
      </p:sp>
      <p:sp>
        <p:nvSpPr>
          <p:cNvPr id="230" name="Google Shape;230;p15"/>
          <p:cNvSpPr txBox="1">
            <a:spLocks noGrp="1"/>
          </p:cNvSpPr>
          <p:nvPr>
            <p:ph type="sldNum" idx="4294967295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231" name="Google Shape;231;p1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14DEDF5-504E-41BC-AE06-DE70DA822E69}"/>
              </a:ext>
            </a:extLst>
          </p:cNvPr>
          <p:cNvSpPr/>
          <p:nvPr/>
        </p:nvSpPr>
        <p:spPr>
          <a:xfrm>
            <a:off x="270164" y="1202000"/>
            <a:ext cx="654627" cy="6060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Machine Learning</a:t>
            </a:r>
            <a:endParaRPr dirty="0"/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35612592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Algorithmes utilisés</a:t>
            </a:r>
            <a:endParaRPr dirty="0"/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fr-FR" dirty="0" err="1"/>
              <a:t>Random</a:t>
            </a:r>
            <a:r>
              <a:rPr lang="fr-FR" dirty="0"/>
              <a:t> Forest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fr-FR" dirty="0" err="1"/>
              <a:t>RandomForest</a:t>
            </a:r>
            <a:r>
              <a:rPr lang="fr-FR" dirty="0"/>
              <a:t> avec grille de calcul (Pas assez de puissance)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fr-FR" dirty="0"/>
              <a:t>Régression logistique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endParaRPr dirty="0"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err="1"/>
              <a:t>Random</a:t>
            </a:r>
            <a:r>
              <a:rPr lang="fr-FR" dirty="0"/>
              <a:t> Forest</a:t>
            </a:r>
            <a:endParaRPr dirty="0"/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4851047" y="1833638"/>
            <a:ext cx="2424824" cy="197144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SzPts val="2400"/>
              <a:buFontTx/>
              <a:buChar char="-"/>
            </a:pPr>
            <a:r>
              <a:rPr lang="fr-FR" dirty="0"/>
              <a:t>Train/Test : 80%/20%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2400"/>
              <a:buFontTx/>
              <a:buChar char="-"/>
            </a:pPr>
            <a:r>
              <a:rPr lang="fr-FR" dirty="0" err="1"/>
              <a:t>Accuracy</a:t>
            </a:r>
            <a:r>
              <a:rPr lang="fr-FR" dirty="0"/>
              <a:t> : 93% </a:t>
            </a:r>
            <a:endParaRPr dirty="0"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Image 1">
            <a:extLst>
              <a:ext uri="{FF2B5EF4-FFF2-40B4-BE49-F238E27FC236}">
                <a16:creationId xmlns:a16="http://schemas.microsoft.com/office/drawing/2014/main" id="{A6930770-B45C-4CC9-A229-304CA92560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055" y="1333200"/>
            <a:ext cx="4168900" cy="3675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3358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err="1"/>
              <a:t>Random</a:t>
            </a:r>
            <a:r>
              <a:rPr lang="fr-FR" dirty="0"/>
              <a:t> Forest</a:t>
            </a:r>
            <a:endParaRPr dirty="0"/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4851046" y="1833638"/>
            <a:ext cx="4056979" cy="197144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SzPts val="2400"/>
              <a:buFontTx/>
              <a:buChar char="-"/>
            </a:pPr>
            <a:r>
              <a:rPr lang="fr-FR" dirty="0"/>
              <a:t>Les valeurs sont assez similaires pour le </a:t>
            </a:r>
            <a:r>
              <a:rPr lang="fr-FR" dirty="0" err="1"/>
              <a:t>chest</a:t>
            </a:r>
            <a:r>
              <a:rPr lang="fr-FR" dirty="0"/>
              <a:t> d’après l’analyse faite précédemment ce qui peut expliquer que les variables les plus importantes sont celles de </a:t>
            </a:r>
            <a:r>
              <a:rPr lang="fr-FR" dirty="0" err="1"/>
              <a:t>wrist</a:t>
            </a:r>
            <a:endParaRPr dirty="0"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1" name="Image 10">
            <a:extLst>
              <a:ext uri="{FF2B5EF4-FFF2-40B4-BE49-F238E27FC236}">
                <a16:creationId xmlns:a16="http://schemas.microsoft.com/office/drawing/2014/main" id="{7EA350A6-E072-4D20-A192-2FAC4B9440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767" y="1524000"/>
            <a:ext cx="4128566" cy="2428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2320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Régression logistique</a:t>
            </a:r>
            <a:endParaRPr dirty="0"/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3757725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SzPts val="2400"/>
              <a:buFontTx/>
              <a:buChar char="-"/>
            </a:pPr>
            <a:r>
              <a:rPr lang="fr-FR" dirty="0"/>
              <a:t>Train/Test : 80%/20%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2400"/>
              <a:buFontTx/>
              <a:buChar char="-"/>
            </a:pPr>
            <a:r>
              <a:rPr lang="fr-FR" dirty="0" err="1"/>
              <a:t>Accuracy</a:t>
            </a:r>
            <a:r>
              <a:rPr lang="fr-FR" dirty="0"/>
              <a:t> de 0,44%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2400"/>
              <a:buFontTx/>
              <a:buChar char="-"/>
            </a:pPr>
            <a:r>
              <a:rPr lang="fr-FR" dirty="0"/>
              <a:t>Prédit beaucoup de valeurs à activité nulle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2400"/>
              <a:buFontTx/>
              <a:buChar char="-"/>
            </a:pPr>
            <a:endParaRPr dirty="0"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Image 1">
            <a:extLst>
              <a:ext uri="{FF2B5EF4-FFF2-40B4-BE49-F238E27FC236}">
                <a16:creationId xmlns:a16="http://schemas.microsoft.com/office/drawing/2014/main" id="{30CB926B-F3D8-4AFE-BEBF-1011C56389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6318" y="1327350"/>
            <a:ext cx="3757726" cy="3204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0458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Django</a:t>
            </a:r>
            <a:endParaRPr dirty="0"/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3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13745230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Django : Requêtes</a:t>
            </a:r>
            <a:endParaRPr dirty="0"/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361296" y="1436538"/>
            <a:ext cx="3757725" cy="227042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fr-FR" dirty="0"/>
              <a:t>Décision de mettre la </a:t>
            </a:r>
            <a:r>
              <a:rPr lang="fr-FR" dirty="0" err="1"/>
              <a:t>dataset</a:t>
            </a:r>
            <a:r>
              <a:rPr lang="fr-FR" dirty="0"/>
              <a:t> sans valeur nulle dans la base de données sqlite3</a:t>
            </a:r>
          </a:p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fr-FR" dirty="0"/>
          </a:p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fr-FR" dirty="0"/>
              <a:t>Utilisation d’une machine virtuelle sur GCP</a:t>
            </a:r>
            <a:endParaRPr dirty="0"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Image 2">
            <a:extLst>
              <a:ext uri="{FF2B5EF4-FFF2-40B4-BE49-F238E27FC236}">
                <a16:creationId xmlns:a16="http://schemas.microsoft.com/office/drawing/2014/main" id="{FCC19EAD-5B0E-48B7-B26F-80B43AAB7D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216" y="3881289"/>
            <a:ext cx="8467725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8684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Django : Requêtes</a:t>
            </a:r>
            <a:endParaRPr dirty="0"/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814275" y="2571750"/>
            <a:ext cx="1722447" cy="190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fr-FR" dirty="0"/>
              <a:t>Pour index :</a:t>
            </a:r>
          </a:p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fr-FR" dirty="0"/>
          </a:p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Image 2">
            <a:extLst>
              <a:ext uri="{FF2B5EF4-FFF2-40B4-BE49-F238E27FC236}">
                <a16:creationId xmlns:a16="http://schemas.microsoft.com/office/drawing/2014/main" id="{CBB2B794-1A1C-409D-BB43-93F18CA3D9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0475" y="1648285"/>
            <a:ext cx="4667250" cy="218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6455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Django : Requêtes</a:t>
            </a:r>
            <a:endParaRPr dirty="0"/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361296" y="1491164"/>
            <a:ext cx="1722447" cy="190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fr-FR" dirty="0"/>
              <a:t>Pour </a:t>
            </a:r>
            <a:r>
              <a:rPr lang="fr-FR" dirty="0" err="1"/>
              <a:t>activity</a:t>
            </a:r>
            <a:r>
              <a:rPr lang="fr-FR" dirty="0"/>
              <a:t> </a:t>
            </a:r>
            <a:r>
              <a:rPr lang="fr-FR" dirty="0" err="1"/>
              <a:t>detail</a:t>
            </a:r>
            <a:r>
              <a:rPr lang="fr-FR" dirty="0"/>
              <a:t> avec un index :</a:t>
            </a:r>
          </a:p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fr-FR" dirty="0"/>
          </a:p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2" name="Image 11">
            <a:extLst>
              <a:ext uri="{FF2B5EF4-FFF2-40B4-BE49-F238E27FC236}">
                <a16:creationId xmlns:a16="http://schemas.microsoft.com/office/drawing/2014/main" id="{36E2D9A8-4C43-49F7-B7AD-65EB28AD09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152316"/>
            <a:ext cx="9144000" cy="1144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0167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Django : Requêtes</a:t>
            </a:r>
            <a:endParaRPr dirty="0"/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361296" y="1491164"/>
            <a:ext cx="1722447" cy="190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fr-FR" dirty="0" err="1"/>
              <a:t>Predict</a:t>
            </a:r>
            <a:endParaRPr lang="fr-FR" dirty="0"/>
          </a:p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fr-FR" dirty="0"/>
          </a:p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D62A48B9-D79D-48CA-ABDB-7E4AACE279F6}"/>
              </a:ext>
            </a:extLst>
          </p:cNvPr>
          <p:cNvSpPr/>
          <p:nvPr/>
        </p:nvSpPr>
        <p:spPr>
          <a:xfrm>
            <a:off x="2083743" y="1491164"/>
            <a:ext cx="614024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curl -X POST -H "</a:t>
            </a:r>
            <a:r>
              <a:rPr lang="en-US" dirty="0" err="1"/>
              <a:t>Content-Type:application</a:t>
            </a:r>
            <a:r>
              <a:rPr lang="en-US" dirty="0"/>
              <a:t>/json" -d\</a:t>
            </a:r>
          </a:p>
          <a:p>
            <a:r>
              <a:rPr lang="en-US" dirty="0"/>
              <a:t>  '{"WEIGHT": 78,"Gender": "</a:t>
            </a:r>
            <a:r>
              <a:rPr lang="en-US" dirty="0" err="1"/>
              <a:t>False","AGE</a:t>
            </a:r>
            <a:r>
              <a:rPr lang="en-US" dirty="0"/>
              <a:t>": 34,"HEIGHT": 182,"SKIN": 3,"SPORT": 6,"Activity": </a:t>
            </a:r>
            <a:r>
              <a:rPr lang="en-US" dirty="0" err="1"/>
              <a:t>null,"label</a:t>
            </a:r>
            <a:r>
              <a:rPr lang="en-US" dirty="0"/>
              <a:t>": 49.611369076105795,"ECG": 0.0043487548828125,"EMG": -1.5,"EDA": 0,"Temp": -273.1499938964844,"Resp": -1.94244384765625,"ACC1": 0.8508000373840332,"ACC2": -0.06760001182556152,"ACC3": -0.3646000027656555,"wACC1": -0.75,"wACC2": -0.078125,"wACC3": 0.671875,"wBVP": 14.96,"wEDA": 4.712188,"wTEMP": 32.15}' \</a:t>
            </a:r>
          </a:p>
          <a:p>
            <a:r>
              <a:rPr lang="en-US" dirty="0"/>
              <a:t>  http://34.89.6.239:8080/prediction/predict/ &gt; reponse.html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7C91187-7E8D-4C32-B62F-D60B124990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813537"/>
            <a:ext cx="9144000" cy="739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306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CARACTERISTIQUES DU DATASET</a:t>
            </a:r>
            <a:endParaRPr dirty="0"/>
          </a:p>
        </p:txBody>
      </p:sp>
      <p:sp>
        <p:nvSpPr>
          <p:cNvPr id="190" name="Google Shape;190;p12"/>
          <p:cNvSpPr txBox="1">
            <a:spLocks noGrp="1"/>
          </p:cNvSpPr>
          <p:nvPr>
            <p:ph type="body" idx="2"/>
          </p:nvPr>
        </p:nvSpPr>
        <p:spPr>
          <a:xfrm>
            <a:off x="4119725" y="1744425"/>
            <a:ext cx="3639766" cy="5141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1000"/>
              </a:spcAft>
              <a:buNone/>
            </a:pPr>
            <a:r>
              <a:rPr lang="fr-FR" sz="1200" b="1" dirty="0"/>
              <a:t>Chaque sujet a son propre dossier dans le zip de la data. Voici l’arborescence des données :</a:t>
            </a:r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193" name="Google Shape;193;p12"/>
          <p:cNvSpPr txBox="1">
            <a:spLocks noGrp="1"/>
          </p:cNvSpPr>
          <p:nvPr>
            <p:ph type="body" idx="1"/>
          </p:nvPr>
        </p:nvSpPr>
        <p:spPr>
          <a:xfrm>
            <a:off x="814275" y="1330036"/>
            <a:ext cx="3123880" cy="31298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spcBef>
                <a:spcPts val="600"/>
              </a:spcBef>
              <a:spcAft>
                <a:spcPts val="1000"/>
              </a:spcAft>
              <a:buFontTx/>
              <a:buChar char="-"/>
            </a:pPr>
            <a:r>
              <a:rPr lang="fr-FR" sz="1600" dirty="0"/>
              <a:t>15 individus et leurs caractéristiques (Poids, taille, genre, sportif, âge, couleur de peau)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1000"/>
              </a:spcAft>
              <a:buFontTx/>
              <a:buChar char="-"/>
            </a:pPr>
            <a:r>
              <a:rPr lang="fr-FR" sz="1600" dirty="0"/>
              <a:t>On mesure leur pulsation, leur température durant leurs activités pendant la journée journée avec différents appareils. 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1000"/>
              </a:spcAft>
              <a:buFontTx/>
              <a:buChar char="-"/>
            </a:pPr>
            <a:r>
              <a:rPr lang="fr-FR" sz="1600" dirty="0"/>
              <a:t>Nous avons à notre disposition leur activité à chaque seconde près. Ces activités sont au nombre de 8.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1000"/>
              </a:spcAft>
              <a:buFontTx/>
              <a:buChar char="-"/>
            </a:pPr>
            <a:endParaRPr lang="fr-FR" sz="1600" dirty="0"/>
          </a:p>
        </p:txBody>
      </p:sp>
      <p:grpSp>
        <p:nvGrpSpPr>
          <p:cNvPr id="194" name="Google Shape;194;p12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5" name="Google Shape;195;p12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2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2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Image 1">
            <a:extLst>
              <a:ext uri="{FF2B5EF4-FFF2-40B4-BE49-F238E27FC236}">
                <a16:creationId xmlns:a16="http://schemas.microsoft.com/office/drawing/2014/main" id="{C6650F11-0B52-41BD-BBC0-28B3301B047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977"/>
          <a:stretch/>
        </p:blipFill>
        <p:spPr>
          <a:xfrm>
            <a:off x="5034124" y="2813351"/>
            <a:ext cx="1897933" cy="1373948"/>
          </a:xfrm>
          <a:prstGeom prst="rect">
            <a:avLst/>
          </a:prstGeom>
        </p:spPr>
      </p:pic>
      <p:sp>
        <p:nvSpPr>
          <p:cNvPr id="5" name="Flèche : droite 4">
            <a:extLst>
              <a:ext uri="{FF2B5EF4-FFF2-40B4-BE49-F238E27FC236}">
                <a16:creationId xmlns:a16="http://schemas.microsoft.com/office/drawing/2014/main" id="{53ED5934-6A59-4D61-A032-A4F7F395F720}"/>
              </a:ext>
            </a:extLst>
          </p:cNvPr>
          <p:cNvSpPr/>
          <p:nvPr/>
        </p:nvSpPr>
        <p:spPr>
          <a:xfrm>
            <a:off x="4572000" y="3301486"/>
            <a:ext cx="872836" cy="1988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lèche : droite 25">
            <a:extLst>
              <a:ext uri="{FF2B5EF4-FFF2-40B4-BE49-F238E27FC236}">
                <a16:creationId xmlns:a16="http://schemas.microsoft.com/office/drawing/2014/main" id="{F29B04FE-8616-451D-8A75-F49875E4E2DD}"/>
              </a:ext>
            </a:extLst>
          </p:cNvPr>
          <p:cNvSpPr/>
          <p:nvPr/>
        </p:nvSpPr>
        <p:spPr>
          <a:xfrm rot="8491443">
            <a:off x="6092122" y="2766422"/>
            <a:ext cx="872836" cy="1988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lèche : droite 26">
            <a:extLst>
              <a:ext uri="{FF2B5EF4-FFF2-40B4-BE49-F238E27FC236}">
                <a16:creationId xmlns:a16="http://schemas.microsoft.com/office/drawing/2014/main" id="{A2E25A97-FA73-48F4-97F1-899FB405FAEA}"/>
              </a:ext>
            </a:extLst>
          </p:cNvPr>
          <p:cNvSpPr/>
          <p:nvPr/>
        </p:nvSpPr>
        <p:spPr>
          <a:xfrm rot="18562357">
            <a:off x="5153801" y="4362601"/>
            <a:ext cx="685692" cy="1793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Flèche : droite 27">
            <a:extLst>
              <a:ext uri="{FF2B5EF4-FFF2-40B4-BE49-F238E27FC236}">
                <a16:creationId xmlns:a16="http://schemas.microsoft.com/office/drawing/2014/main" id="{430A3CF1-D94D-4328-B26F-1CBE8FFF9572}"/>
              </a:ext>
            </a:extLst>
          </p:cNvPr>
          <p:cNvSpPr/>
          <p:nvPr/>
        </p:nvSpPr>
        <p:spPr>
          <a:xfrm rot="10800000">
            <a:off x="6886655" y="3472256"/>
            <a:ext cx="872836" cy="1988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lèche : droite 28">
            <a:extLst>
              <a:ext uri="{FF2B5EF4-FFF2-40B4-BE49-F238E27FC236}">
                <a16:creationId xmlns:a16="http://schemas.microsoft.com/office/drawing/2014/main" id="{4139911F-FA00-4A88-81BE-76166770A24E}"/>
              </a:ext>
            </a:extLst>
          </p:cNvPr>
          <p:cNvSpPr/>
          <p:nvPr/>
        </p:nvSpPr>
        <p:spPr>
          <a:xfrm rot="13532595">
            <a:off x="6645096" y="3955927"/>
            <a:ext cx="547817" cy="156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E7246B4-5BEC-48B7-BF51-B0C649C41CA3}"/>
              </a:ext>
            </a:extLst>
          </p:cNvPr>
          <p:cNvSpPr txBox="1"/>
          <p:nvPr/>
        </p:nvSpPr>
        <p:spPr>
          <a:xfrm>
            <a:off x="6932056" y="2244436"/>
            <a:ext cx="1255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chemeClr val="tx1"/>
                </a:solidFill>
                <a:latin typeface="Roboto Condensed" panose="020B0604020202020204" charset="0"/>
                <a:ea typeface="Roboto Condensed" panose="020B0604020202020204" charset="0"/>
              </a:rPr>
              <a:t>Toute</a:t>
            </a:r>
            <a:r>
              <a:rPr lang="en-US" sz="1200" dirty="0">
                <a:solidFill>
                  <a:schemeClr val="tx1"/>
                </a:solidFill>
                <a:latin typeface="Roboto Condensed" panose="020B0604020202020204" charset="0"/>
                <a:ea typeface="Roboto Condensed" panose="020B0604020202020204" charset="0"/>
              </a:rPr>
              <a:t> la data </a:t>
            </a:r>
            <a:r>
              <a:rPr lang="en-US" sz="1200" dirty="0" err="1">
                <a:solidFill>
                  <a:schemeClr val="tx1"/>
                </a:solidFill>
                <a:latin typeface="Roboto Condensed" panose="020B0604020202020204" charset="0"/>
                <a:ea typeface="Roboto Condensed" panose="020B0604020202020204" charset="0"/>
              </a:rPr>
              <a:t>rassemblée</a:t>
            </a:r>
            <a:endParaRPr lang="en-US" sz="1200" dirty="0">
              <a:solidFill>
                <a:schemeClr val="tx1"/>
              </a:solidFill>
              <a:latin typeface="Roboto Condensed" panose="020B0604020202020204" charset="0"/>
              <a:ea typeface="Roboto Condensed" panose="020B060402020202020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1D0BCE8-AE0E-4316-80C1-1C70528E73C2}"/>
              </a:ext>
            </a:extLst>
          </p:cNvPr>
          <p:cNvSpPr/>
          <p:nvPr/>
        </p:nvSpPr>
        <p:spPr>
          <a:xfrm>
            <a:off x="7765804" y="3339380"/>
            <a:ext cx="9957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chemeClr val="tx1"/>
                </a:solidFill>
                <a:latin typeface="Roboto Condensed" panose="020B0604020202020204" charset="0"/>
                <a:ea typeface="Roboto Condensed" panose="020B0604020202020204" charset="0"/>
              </a:rPr>
              <a:t>Data issue du</a:t>
            </a:r>
          </a:p>
          <a:p>
            <a:r>
              <a:rPr lang="en-US" sz="1200" dirty="0">
                <a:solidFill>
                  <a:schemeClr val="tx1"/>
                </a:solidFill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Roboto Condensed" panose="020B0604020202020204" charset="0"/>
                <a:ea typeface="Roboto Condensed" panose="020B0604020202020204" charset="0"/>
              </a:rPr>
              <a:t>RespiBAN</a:t>
            </a:r>
            <a:endParaRPr lang="en-US" sz="1200" dirty="0">
              <a:solidFill>
                <a:schemeClr val="tx1"/>
              </a:solidFill>
              <a:latin typeface="Roboto Condensed" panose="020B0604020202020204" charset="0"/>
              <a:ea typeface="Roboto Condensed" panose="020B060402020202020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0569EE6-42F6-48E0-B5E7-A250CBAC57CC}"/>
              </a:ext>
            </a:extLst>
          </p:cNvPr>
          <p:cNvSpPr/>
          <p:nvPr/>
        </p:nvSpPr>
        <p:spPr>
          <a:xfrm>
            <a:off x="7151698" y="4101567"/>
            <a:ext cx="16417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err="1">
                <a:solidFill>
                  <a:schemeClr val="tx1"/>
                </a:solidFill>
                <a:latin typeface="Roboto Condensed" panose="020B0604020202020204" charset="0"/>
                <a:ea typeface="Roboto Condensed" panose="020B0604020202020204" charset="0"/>
              </a:rPr>
              <a:t>Activité</a:t>
            </a:r>
            <a:r>
              <a:rPr lang="en-US" sz="1200" dirty="0">
                <a:solidFill>
                  <a:schemeClr val="tx1"/>
                </a:solidFill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Roboto Condensed" panose="020B0604020202020204" charset="0"/>
                <a:ea typeface="Roboto Condensed" panose="020B0604020202020204" charset="0"/>
              </a:rPr>
              <a:t>chaque</a:t>
            </a:r>
            <a:r>
              <a:rPr lang="en-US" sz="1200" dirty="0">
                <a:solidFill>
                  <a:schemeClr val="tx1"/>
                </a:solidFill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Roboto Condensed" panose="020B0604020202020204" charset="0"/>
                <a:ea typeface="Roboto Condensed" panose="020B0604020202020204" charset="0"/>
              </a:rPr>
              <a:t>seconde</a:t>
            </a:r>
            <a:endParaRPr lang="en-US" sz="1200" dirty="0">
              <a:solidFill>
                <a:schemeClr val="tx1"/>
              </a:solidFill>
              <a:latin typeface="Roboto Condensed" panose="020B0604020202020204" charset="0"/>
              <a:ea typeface="Roboto Condensed" panose="020B060402020202020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15242C-E0B1-488E-A0BD-18004679A234}"/>
              </a:ext>
            </a:extLst>
          </p:cNvPr>
          <p:cNvSpPr/>
          <p:nvPr/>
        </p:nvSpPr>
        <p:spPr>
          <a:xfrm>
            <a:off x="4387055" y="4750925"/>
            <a:ext cx="168347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err="1">
                <a:solidFill>
                  <a:schemeClr val="tx1"/>
                </a:solidFill>
                <a:latin typeface="Roboto Condensed" panose="020B0604020202020204" charset="0"/>
                <a:ea typeface="Roboto Condensed" panose="020B0604020202020204" charset="0"/>
              </a:rPr>
              <a:t>Informations</a:t>
            </a:r>
            <a:r>
              <a:rPr lang="en-US" sz="1200" dirty="0">
                <a:solidFill>
                  <a:schemeClr val="tx1"/>
                </a:solidFill>
                <a:latin typeface="Roboto Condensed" panose="020B0604020202020204" charset="0"/>
                <a:ea typeface="Roboto Condensed" panose="020B0604020202020204" charset="0"/>
              </a:rPr>
              <a:t> de </a:t>
            </a:r>
            <a:r>
              <a:rPr lang="en-US" sz="1200" dirty="0" err="1">
                <a:solidFill>
                  <a:schemeClr val="tx1"/>
                </a:solidFill>
                <a:latin typeface="Roboto Condensed" panose="020B0604020202020204" charset="0"/>
                <a:ea typeface="Roboto Condensed" panose="020B0604020202020204" charset="0"/>
              </a:rPr>
              <a:t>l’individu</a:t>
            </a:r>
            <a:endParaRPr lang="en-US" sz="1200" dirty="0">
              <a:solidFill>
                <a:schemeClr val="tx1"/>
              </a:solidFill>
              <a:latin typeface="Roboto Condensed" panose="020B0604020202020204" charset="0"/>
              <a:ea typeface="Roboto Condensed" panose="020B060402020202020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811BDCA-35C6-4B66-8960-F36CF7BC896F}"/>
              </a:ext>
            </a:extLst>
          </p:cNvPr>
          <p:cNvSpPr/>
          <p:nvPr/>
        </p:nvSpPr>
        <p:spPr>
          <a:xfrm>
            <a:off x="3551552" y="3134275"/>
            <a:ext cx="10310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chemeClr val="tx1"/>
                </a:solidFill>
                <a:latin typeface="Roboto Condensed" panose="020B0604020202020204" charset="0"/>
                <a:ea typeface="Roboto Condensed" panose="020B0604020202020204" charset="0"/>
              </a:rPr>
              <a:t>Data issue du </a:t>
            </a:r>
          </a:p>
          <a:p>
            <a:r>
              <a:rPr lang="en-US" sz="1200" dirty="0" err="1">
                <a:solidFill>
                  <a:schemeClr val="tx1"/>
                </a:solidFill>
                <a:latin typeface="Roboto Condensed" panose="020B0604020202020204" charset="0"/>
                <a:ea typeface="Roboto Condensed" panose="020B0604020202020204" charset="0"/>
              </a:rPr>
              <a:t>Empatica</a:t>
            </a:r>
            <a:r>
              <a:rPr lang="en-US" sz="1200" dirty="0">
                <a:solidFill>
                  <a:schemeClr val="tx1"/>
                </a:solidFill>
                <a:latin typeface="Roboto Condensed" panose="020B0604020202020204" charset="0"/>
                <a:ea typeface="Roboto Condensed" panose="020B0604020202020204" charset="0"/>
              </a:rPr>
              <a:t> E4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33"/>
          <p:cNvSpPr/>
          <p:nvPr/>
        </p:nvSpPr>
        <p:spPr>
          <a:xfrm>
            <a:off x="3860350" y="550606"/>
            <a:ext cx="4634721" cy="4296697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chemeClr val="accent4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95" name="Google Shape;495;p33"/>
          <p:cNvSpPr/>
          <p:nvPr/>
        </p:nvSpPr>
        <p:spPr>
          <a:xfrm>
            <a:off x="4039025" y="1037471"/>
            <a:ext cx="3912300" cy="24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Place your screenshot here</a:t>
            </a:r>
            <a:endParaRPr sz="1000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96" name="Google Shape;496;p3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497" name="Google Shape;497;p33"/>
          <p:cNvSpPr txBox="1">
            <a:spLocks noGrp="1"/>
          </p:cNvSpPr>
          <p:nvPr>
            <p:ph type="body" idx="4294967295"/>
          </p:nvPr>
        </p:nvSpPr>
        <p:spPr>
          <a:xfrm>
            <a:off x="827395" y="1221600"/>
            <a:ext cx="2811600" cy="270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fr-FR" b="1" dirty="0">
                <a:solidFill>
                  <a:srgbClr val="FF9800"/>
                </a:solidFill>
              </a:rPr>
              <a:t>Les activités</a:t>
            </a:r>
            <a:endParaRPr b="1" dirty="0">
              <a:solidFill>
                <a:srgbClr val="FF9800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fr-FR" sz="2000" dirty="0"/>
              <a:t>Elles sont au nombre de 8 + l’ID 0 qui représente « Pas d’activité »</a:t>
            </a: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fr-FR" sz="2000" dirty="0"/>
              <a:t>Il s’agit de notre </a:t>
            </a:r>
            <a:r>
              <a:rPr lang="fr-FR" sz="2000" dirty="0" err="1"/>
              <a:t>target</a:t>
            </a:r>
            <a:r>
              <a:rPr lang="fr-FR" sz="2000" dirty="0"/>
              <a:t> value</a:t>
            </a:r>
            <a:endParaRPr sz="2000" dirty="0"/>
          </a:p>
        </p:txBody>
      </p:sp>
      <p:graphicFrame>
        <p:nvGraphicFramePr>
          <p:cNvPr id="3" name="Tableau 3">
            <a:extLst>
              <a:ext uri="{FF2B5EF4-FFF2-40B4-BE49-F238E27FC236}">
                <a16:creationId xmlns:a16="http://schemas.microsoft.com/office/drawing/2014/main" id="{B57F8A77-3160-42F0-AA65-87E9100A11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786354"/>
              </p:ext>
            </p:extLst>
          </p:nvPr>
        </p:nvGraphicFramePr>
        <p:xfrm>
          <a:off x="4056755" y="737091"/>
          <a:ext cx="4259850" cy="326136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129925">
                  <a:extLst>
                    <a:ext uri="{9D8B030D-6E8A-4147-A177-3AD203B41FA5}">
                      <a16:colId xmlns:a16="http://schemas.microsoft.com/office/drawing/2014/main" val="2574526804"/>
                    </a:ext>
                  </a:extLst>
                </a:gridCol>
                <a:gridCol w="2129925">
                  <a:extLst>
                    <a:ext uri="{9D8B030D-6E8A-4147-A177-3AD203B41FA5}">
                      <a16:colId xmlns:a16="http://schemas.microsoft.com/office/drawing/2014/main" val="1031915389"/>
                    </a:ext>
                  </a:extLst>
                </a:gridCol>
              </a:tblGrid>
              <a:tr h="236071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Activité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9726972"/>
                  </a:ext>
                </a:extLst>
              </a:tr>
              <a:tr h="236071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Pas </a:t>
                      </a:r>
                      <a:r>
                        <a:rPr lang="en-US" dirty="0" err="1"/>
                        <a:t>d’activité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6494187"/>
                  </a:ext>
                </a:extLst>
              </a:tr>
              <a:tr h="236071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Assis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9827869"/>
                  </a:ext>
                </a:extLst>
              </a:tr>
              <a:tr h="401321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Monter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ou</a:t>
                      </a:r>
                      <a:r>
                        <a:rPr lang="en-US" dirty="0"/>
                        <a:t> descender des </a:t>
                      </a:r>
                      <a:r>
                        <a:rPr lang="en-US" dirty="0" err="1"/>
                        <a:t>escaliers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8230322"/>
                  </a:ext>
                </a:extLst>
              </a:tr>
              <a:tr h="236071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Baby-foot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930702"/>
                  </a:ext>
                </a:extLst>
              </a:tr>
              <a:tr h="236071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Vélo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2639852"/>
                  </a:ext>
                </a:extLst>
              </a:tr>
              <a:tr h="236071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Conduire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1340510"/>
                  </a:ext>
                </a:extLst>
              </a:tr>
              <a:tr h="236071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Pause déjeuner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3404921"/>
                  </a:ext>
                </a:extLst>
              </a:tr>
              <a:tr h="236071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Marche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081709"/>
                  </a:ext>
                </a:extLst>
              </a:tr>
              <a:tr h="236071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Travail sur </a:t>
                      </a:r>
                      <a:r>
                        <a:rPr lang="en-US" dirty="0" err="1"/>
                        <a:t>ordinateur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20807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5"/>
          <p:cNvSpPr txBox="1">
            <a:spLocks noGrp="1"/>
          </p:cNvSpPr>
          <p:nvPr>
            <p:ph type="body" idx="1"/>
          </p:nvPr>
        </p:nvSpPr>
        <p:spPr>
          <a:xfrm>
            <a:off x="829775" y="1202000"/>
            <a:ext cx="5090700" cy="27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fr-FR" dirty="0"/>
              <a:t>Nous pouvons reformuler le problème de la façon suivante : Est il possible de connaitre l’activité d’une personne avec ses caractéristiques physiologiques ?</a:t>
            </a:r>
            <a:endParaRPr dirty="0"/>
          </a:p>
        </p:txBody>
      </p:sp>
      <p:sp>
        <p:nvSpPr>
          <p:cNvPr id="230" name="Google Shape;230;p15"/>
          <p:cNvSpPr txBox="1">
            <a:spLocks noGrp="1"/>
          </p:cNvSpPr>
          <p:nvPr>
            <p:ph type="sldNum" idx="4294967295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231" name="Google Shape;231;p1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14DEDF5-504E-41BC-AE06-DE70DA822E69}"/>
              </a:ext>
            </a:extLst>
          </p:cNvPr>
          <p:cNvSpPr/>
          <p:nvPr/>
        </p:nvSpPr>
        <p:spPr>
          <a:xfrm>
            <a:off x="270164" y="1202000"/>
            <a:ext cx="654627" cy="6060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424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CREATION D’UN DATASET AVEC UNE TABLE UNIQUE : Arborescence du </a:t>
            </a:r>
            <a:r>
              <a:rPr lang="fr-FR" dirty="0" err="1"/>
              <a:t>dataset</a:t>
            </a:r>
            <a:endParaRPr dirty="0"/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193" name="Google Shape;193;p12"/>
          <p:cNvSpPr txBox="1">
            <a:spLocks noGrp="1"/>
          </p:cNvSpPr>
          <p:nvPr>
            <p:ph type="body" idx="1"/>
          </p:nvPr>
        </p:nvSpPr>
        <p:spPr>
          <a:xfrm>
            <a:off x="814275" y="1347019"/>
            <a:ext cx="3123880" cy="32894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spcBef>
                <a:spcPts val="600"/>
              </a:spcBef>
              <a:spcAft>
                <a:spcPts val="1000"/>
              </a:spcAft>
              <a:buFontTx/>
              <a:buChar char="-"/>
            </a:pPr>
            <a:r>
              <a:rPr lang="fr-FR" sz="1600" dirty="0"/>
              <a:t>Travail sur le fichier </a:t>
            </a:r>
            <a:r>
              <a:rPr lang="fr-FR" sz="1600" dirty="0" err="1"/>
              <a:t>pkl</a:t>
            </a:r>
            <a:r>
              <a:rPr lang="fr-FR" sz="1600" dirty="0"/>
              <a:t> de chaque sujet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1000"/>
              </a:spcAft>
              <a:buFontTx/>
              <a:buChar char="-"/>
            </a:pPr>
            <a:r>
              <a:rPr lang="fr-FR" sz="1600" dirty="0"/>
              <a:t>Objectif : Créer une table 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1000"/>
              </a:spcAft>
              <a:buFontTx/>
              <a:buChar char="-"/>
            </a:pPr>
            <a:r>
              <a:rPr lang="fr-FR" sz="1600" dirty="0"/>
              <a:t>Difficultés : Le type des données est de type différent et le pickle ne peut pas se lire correctement à partir d’un </a:t>
            </a:r>
            <a:r>
              <a:rPr lang="fr-FR" sz="1600" dirty="0" err="1"/>
              <a:t>pd.read_pickle</a:t>
            </a:r>
            <a:r>
              <a:rPr lang="fr-FR" sz="1600" dirty="0"/>
              <a:t>()</a:t>
            </a:r>
          </a:p>
          <a:p>
            <a:pPr marL="342900" lvl="0" indent="-342900" algn="l" rtl="0">
              <a:spcBef>
                <a:spcPts val="0"/>
              </a:spcBef>
              <a:buFontTx/>
              <a:buChar char="-"/>
            </a:pPr>
            <a:r>
              <a:rPr lang="fr-FR" sz="16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En orange : Dictionnaire</a:t>
            </a:r>
          </a:p>
          <a:p>
            <a:pPr marL="342900" lvl="0" indent="-342900" algn="l" rtl="0">
              <a:spcBef>
                <a:spcPts val="0"/>
              </a:spcBef>
              <a:buFontTx/>
              <a:buChar char="-"/>
            </a:pPr>
            <a:r>
              <a:rPr lang="fr-FR" sz="1600" dirty="0">
                <a:solidFill>
                  <a:schemeClr val="accent2">
                    <a:lumMod val="50000"/>
                  </a:schemeClr>
                </a:solidFill>
              </a:rPr>
              <a:t>En bleu : String</a:t>
            </a:r>
          </a:p>
          <a:p>
            <a:pPr marL="342900" lvl="0" indent="-342900" algn="l" rtl="0">
              <a:spcBef>
                <a:spcPts val="0"/>
              </a:spcBef>
              <a:buFontTx/>
              <a:buChar char="-"/>
            </a:pPr>
            <a:r>
              <a:rPr lang="fr-FR" sz="1600" dirty="0">
                <a:solidFill>
                  <a:schemeClr val="accent2">
                    <a:lumMod val="50000"/>
                  </a:schemeClr>
                </a:solidFill>
              </a:rPr>
              <a:t>En blanc : </a:t>
            </a:r>
            <a:r>
              <a:rPr lang="fr-FR" sz="1600" dirty="0" err="1">
                <a:solidFill>
                  <a:schemeClr val="accent2">
                    <a:lumMod val="50000"/>
                  </a:schemeClr>
                </a:solidFill>
              </a:rPr>
              <a:t>Array</a:t>
            </a:r>
            <a:endParaRPr lang="fr-FR" sz="1600" dirty="0">
              <a:solidFill>
                <a:schemeClr val="accent2">
                  <a:lumMod val="50000"/>
                </a:schemeClr>
              </a:solidFill>
            </a:endParaRPr>
          </a:p>
        </p:txBody>
      </p:sp>
      <p:grpSp>
        <p:nvGrpSpPr>
          <p:cNvPr id="194" name="Google Shape;194;p12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5" name="Google Shape;195;p12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2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2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2" name="Diagramme 1">
            <a:extLst>
              <a:ext uri="{FF2B5EF4-FFF2-40B4-BE49-F238E27FC236}">
                <a16:creationId xmlns:a16="http://schemas.microsoft.com/office/drawing/2014/main" id="{3ABD62BA-1FBE-4F1B-B9EB-68C26C9445E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84519632"/>
              </p:ext>
            </p:extLst>
          </p:nvPr>
        </p:nvGraphicFramePr>
        <p:xfrm>
          <a:off x="4090219" y="1158775"/>
          <a:ext cx="4699820" cy="3376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77323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CREATION D’UN DATASET AVEC UNE TABLE UNIQUE</a:t>
            </a:r>
            <a:endParaRPr dirty="0"/>
          </a:p>
        </p:txBody>
      </p:sp>
      <p:sp>
        <p:nvSpPr>
          <p:cNvPr id="190" name="Google Shape;190;p12"/>
          <p:cNvSpPr txBox="1">
            <a:spLocks noGrp="1"/>
          </p:cNvSpPr>
          <p:nvPr>
            <p:ph type="body" idx="2"/>
          </p:nvPr>
        </p:nvSpPr>
        <p:spPr>
          <a:xfrm>
            <a:off x="4572000" y="1652162"/>
            <a:ext cx="3654900" cy="29843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1000"/>
              </a:spcAft>
              <a:buNone/>
            </a:pPr>
            <a:r>
              <a:rPr lang="fr-FR" sz="1200" b="1" dirty="0"/>
              <a:t>Matcher les </a:t>
            </a:r>
            <a:r>
              <a:rPr lang="fr-FR" sz="1200" b="1" dirty="0" err="1"/>
              <a:t>lengths</a:t>
            </a:r>
            <a:r>
              <a:rPr lang="fr-FR" sz="1200" b="1" dirty="0"/>
              <a:t> des données sur Activité :</a:t>
            </a:r>
          </a:p>
          <a:p>
            <a:pPr marL="171450" lvl="0" indent="-171450" algn="l" rtl="0">
              <a:spcBef>
                <a:spcPts val="600"/>
              </a:spcBef>
              <a:spcAft>
                <a:spcPts val="1000"/>
              </a:spcAft>
              <a:buFontTx/>
              <a:buChar char="-"/>
            </a:pPr>
            <a:r>
              <a:rPr lang="fr-FR" sz="1200" b="1" dirty="0"/>
              <a:t>Pour </a:t>
            </a:r>
            <a:r>
              <a:rPr lang="fr-FR" sz="1200" b="1" dirty="0" err="1"/>
              <a:t>Wrist</a:t>
            </a:r>
            <a:r>
              <a:rPr lang="fr-FR" sz="1200" b="1" dirty="0"/>
              <a:t> : Taille de activité = Taille de EDA = Taille de TEMP et Taille de activité = 1/16 * BVP = 1/8*ACC</a:t>
            </a:r>
          </a:p>
          <a:p>
            <a:pPr marL="171450" lvl="0" indent="-171450" algn="l" rtl="0">
              <a:spcBef>
                <a:spcPts val="600"/>
              </a:spcBef>
              <a:spcAft>
                <a:spcPts val="1000"/>
              </a:spcAft>
              <a:buFontTx/>
              <a:buChar char="-"/>
            </a:pPr>
            <a:r>
              <a:rPr lang="fr-FR" sz="1200" b="1" dirty="0"/>
              <a:t> Pour </a:t>
            </a:r>
            <a:r>
              <a:rPr lang="fr-FR" sz="1200" b="1" dirty="0" err="1"/>
              <a:t>Chest</a:t>
            </a:r>
            <a:r>
              <a:rPr lang="fr-FR" sz="1200" b="1" dirty="0"/>
              <a:t> : Taille de activité = 1/175*(</a:t>
            </a:r>
            <a:r>
              <a:rPr lang="fr-FR" sz="1200" b="1" dirty="0" err="1"/>
              <a:t>column</a:t>
            </a:r>
            <a:r>
              <a:rPr lang="fr-FR" sz="1200" b="1" dirty="0"/>
              <a:t>)…Toutes les colonnes dans </a:t>
            </a:r>
            <a:r>
              <a:rPr lang="fr-FR" sz="1200" b="1" dirty="0" err="1"/>
              <a:t>Chest</a:t>
            </a:r>
            <a:r>
              <a:rPr lang="fr-FR" sz="1200" b="1" dirty="0"/>
              <a:t> ont la même taille</a:t>
            </a:r>
          </a:p>
          <a:p>
            <a:pPr marL="171450" lvl="0" indent="-171450" algn="l" rtl="0">
              <a:spcBef>
                <a:spcPts val="600"/>
              </a:spcBef>
              <a:spcAft>
                <a:spcPts val="1000"/>
              </a:spcAft>
              <a:buFontTx/>
              <a:buChar char="-"/>
            </a:pPr>
            <a:r>
              <a:rPr lang="fr-FR" sz="1200" b="1" dirty="0"/>
              <a:t>- Pour label : Taille de </a:t>
            </a:r>
            <a:r>
              <a:rPr lang="fr-FR" sz="1200" b="1" dirty="0" err="1"/>
              <a:t>activity</a:t>
            </a:r>
            <a:r>
              <a:rPr lang="fr-FR" sz="1200" b="1" dirty="0"/>
              <a:t> = Taille Label * 8 + n</a:t>
            </a:r>
          </a:p>
          <a:p>
            <a:pPr marL="171450" lvl="0" indent="-171450" algn="l" rtl="0">
              <a:spcBef>
                <a:spcPts val="600"/>
              </a:spcBef>
              <a:spcAft>
                <a:spcPts val="1000"/>
              </a:spcAft>
              <a:buFontTx/>
              <a:buChar char="-"/>
            </a:pPr>
            <a:r>
              <a:rPr lang="fr-FR" sz="1200" b="1" dirty="0"/>
              <a:t>N : résidu non expliqué</a:t>
            </a:r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193" name="Google Shape;193;p12"/>
          <p:cNvSpPr txBox="1">
            <a:spLocks noGrp="1"/>
          </p:cNvSpPr>
          <p:nvPr>
            <p:ph type="body" idx="1"/>
          </p:nvPr>
        </p:nvSpPr>
        <p:spPr>
          <a:xfrm>
            <a:off x="814275" y="1506682"/>
            <a:ext cx="3123880" cy="31298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spcBef>
                <a:spcPts val="600"/>
              </a:spcBef>
              <a:spcAft>
                <a:spcPts val="1000"/>
              </a:spcAft>
              <a:buFontTx/>
              <a:buChar char="-"/>
            </a:pPr>
            <a:r>
              <a:rPr lang="fr-FR" sz="1600" dirty="0"/>
              <a:t>Rassemblement des sujets dans une table unique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1000"/>
              </a:spcAft>
              <a:buFontTx/>
              <a:buChar char="-"/>
            </a:pPr>
            <a:r>
              <a:rPr lang="fr-FR" sz="1600" dirty="0" err="1"/>
              <a:t>Df</a:t>
            </a:r>
            <a:r>
              <a:rPr lang="fr-FR" sz="1600" dirty="0"/>
              <a:t>[‘Signal’] contient des valeurs avec différentes fréquences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1000"/>
              </a:spcAft>
              <a:buFontTx/>
              <a:buChar char="-"/>
            </a:pPr>
            <a:r>
              <a:rPr lang="fr-FR" sz="1600" dirty="0"/>
              <a:t>Travail réalisé pour mettre tout à la même fréquence et avoir la data à la même taille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1000"/>
              </a:spcAft>
              <a:buFontTx/>
              <a:buChar char="-"/>
            </a:pPr>
            <a:endParaRPr lang="fr-FR" sz="1600" dirty="0"/>
          </a:p>
        </p:txBody>
      </p:sp>
      <p:grpSp>
        <p:nvGrpSpPr>
          <p:cNvPr id="194" name="Google Shape;194;p12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5" name="Google Shape;195;p12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2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2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302120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6" name="Google Shape;376;p25"/>
          <p:cNvGrpSpPr/>
          <p:nvPr/>
        </p:nvGrpSpPr>
        <p:grpSpPr>
          <a:xfrm>
            <a:off x="552885" y="1385750"/>
            <a:ext cx="8044527" cy="2067200"/>
            <a:chOff x="185742" y="1287960"/>
            <a:chExt cx="8044527" cy="2067200"/>
          </a:xfrm>
        </p:grpSpPr>
        <p:sp>
          <p:nvSpPr>
            <p:cNvPr id="377" name="Google Shape;377;p25"/>
            <p:cNvSpPr/>
            <p:nvPr/>
          </p:nvSpPr>
          <p:spPr>
            <a:xfrm>
              <a:off x="6978450" y="12879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78" name="Google Shape;378;p25"/>
            <p:cNvSpPr/>
            <p:nvPr/>
          </p:nvSpPr>
          <p:spPr>
            <a:xfrm rot="10800000" flipH="1">
              <a:off x="1423250" y="1697050"/>
              <a:ext cx="5566500" cy="12438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79" name="Google Shape;379;p25"/>
            <p:cNvSpPr/>
            <p:nvPr/>
          </p:nvSpPr>
          <p:spPr>
            <a:xfrm rot="10800000" flipH="1">
              <a:off x="6986470" y="1697043"/>
              <a:ext cx="1243800" cy="12438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80" name="Google Shape;380;p25"/>
            <p:cNvSpPr/>
            <p:nvPr/>
          </p:nvSpPr>
          <p:spPr>
            <a:xfrm flipH="1">
              <a:off x="185742" y="1697043"/>
              <a:ext cx="1243800" cy="12438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81" name="Google Shape;381;p25"/>
            <p:cNvSpPr/>
            <p:nvPr/>
          </p:nvSpPr>
          <p:spPr>
            <a:xfrm rot="10800000">
              <a:off x="185748" y="29408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382" name="Google Shape;382;p25"/>
          <p:cNvSpPr txBox="1">
            <a:spLocks noGrp="1"/>
          </p:cNvSpPr>
          <p:nvPr>
            <p:ph type="ctrTitle" idx="4294967295"/>
          </p:nvPr>
        </p:nvSpPr>
        <p:spPr>
          <a:xfrm>
            <a:off x="558475" y="1808800"/>
            <a:ext cx="8039100" cy="122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" sz="7200" dirty="0">
                <a:solidFill>
                  <a:srgbClr val="3F5378"/>
                </a:solidFill>
              </a:rPr>
              <a:t>517576</a:t>
            </a:r>
            <a:endParaRPr sz="7200" dirty="0">
              <a:solidFill>
                <a:srgbClr val="3F5378"/>
              </a:solidFill>
            </a:endParaRPr>
          </a:p>
        </p:txBody>
      </p:sp>
      <p:sp>
        <p:nvSpPr>
          <p:cNvPr id="383" name="Google Shape;383;p25"/>
          <p:cNvSpPr txBox="1">
            <a:spLocks noGrp="1"/>
          </p:cNvSpPr>
          <p:nvPr>
            <p:ph type="subTitle" idx="4294967295"/>
          </p:nvPr>
        </p:nvSpPr>
        <p:spPr>
          <a:xfrm>
            <a:off x="1790393" y="3199016"/>
            <a:ext cx="5801495" cy="49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1000"/>
              </a:spcAft>
              <a:buNone/>
            </a:pPr>
            <a:r>
              <a:rPr lang="fr-FR" dirty="0">
                <a:solidFill>
                  <a:srgbClr val="FF9800"/>
                </a:solidFill>
              </a:rPr>
              <a:t>C’est le nombre de lignes que contient le </a:t>
            </a:r>
            <a:r>
              <a:rPr lang="fr-FR" dirty="0" err="1">
                <a:solidFill>
                  <a:srgbClr val="FF9800"/>
                </a:solidFill>
              </a:rPr>
              <a:t>dataset</a:t>
            </a:r>
            <a:r>
              <a:rPr lang="fr-FR" dirty="0">
                <a:solidFill>
                  <a:srgbClr val="FF9800"/>
                </a:solidFill>
              </a:rPr>
              <a:t> final</a:t>
            </a:r>
            <a:endParaRPr dirty="0">
              <a:solidFill>
                <a:srgbClr val="FF9800"/>
              </a:solidFill>
            </a:endParaRPr>
          </a:p>
        </p:txBody>
      </p:sp>
      <p:sp>
        <p:nvSpPr>
          <p:cNvPr id="384" name="Google Shape;384;p2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6" name="Google Shape;376;p25"/>
          <p:cNvGrpSpPr/>
          <p:nvPr/>
        </p:nvGrpSpPr>
        <p:grpSpPr>
          <a:xfrm>
            <a:off x="552885" y="1385750"/>
            <a:ext cx="8044527" cy="2067200"/>
            <a:chOff x="185742" y="1287960"/>
            <a:chExt cx="8044527" cy="2067200"/>
          </a:xfrm>
        </p:grpSpPr>
        <p:sp>
          <p:nvSpPr>
            <p:cNvPr id="377" name="Google Shape;377;p25"/>
            <p:cNvSpPr/>
            <p:nvPr/>
          </p:nvSpPr>
          <p:spPr>
            <a:xfrm>
              <a:off x="6978450" y="12879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78" name="Google Shape;378;p25"/>
            <p:cNvSpPr/>
            <p:nvPr/>
          </p:nvSpPr>
          <p:spPr>
            <a:xfrm rot="10800000" flipH="1">
              <a:off x="1423250" y="1697050"/>
              <a:ext cx="5566500" cy="12438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79" name="Google Shape;379;p25"/>
            <p:cNvSpPr/>
            <p:nvPr/>
          </p:nvSpPr>
          <p:spPr>
            <a:xfrm rot="10800000" flipH="1">
              <a:off x="6986470" y="1697043"/>
              <a:ext cx="1243800" cy="12438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80" name="Google Shape;380;p25"/>
            <p:cNvSpPr/>
            <p:nvPr/>
          </p:nvSpPr>
          <p:spPr>
            <a:xfrm flipH="1">
              <a:off x="185742" y="1697043"/>
              <a:ext cx="1243800" cy="12438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81" name="Google Shape;381;p25"/>
            <p:cNvSpPr/>
            <p:nvPr/>
          </p:nvSpPr>
          <p:spPr>
            <a:xfrm rot="10800000">
              <a:off x="185748" y="29408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382" name="Google Shape;382;p25"/>
          <p:cNvSpPr txBox="1">
            <a:spLocks noGrp="1"/>
          </p:cNvSpPr>
          <p:nvPr>
            <p:ph type="ctrTitle" idx="4294967295"/>
          </p:nvPr>
        </p:nvSpPr>
        <p:spPr>
          <a:xfrm>
            <a:off x="558475" y="1808800"/>
            <a:ext cx="8039100" cy="122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" sz="7200" dirty="0">
                <a:solidFill>
                  <a:srgbClr val="3F5378"/>
                </a:solidFill>
              </a:rPr>
              <a:t>22</a:t>
            </a:r>
            <a:endParaRPr sz="7200" dirty="0">
              <a:solidFill>
                <a:srgbClr val="3F5378"/>
              </a:solidFill>
            </a:endParaRPr>
          </a:p>
        </p:txBody>
      </p:sp>
      <p:sp>
        <p:nvSpPr>
          <p:cNvPr id="383" name="Google Shape;383;p25"/>
          <p:cNvSpPr txBox="1">
            <a:spLocks noGrp="1"/>
          </p:cNvSpPr>
          <p:nvPr>
            <p:ph type="subTitle" idx="4294967295"/>
          </p:nvPr>
        </p:nvSpPr>
        <p:spPr>
          <a:xfrm>
            <a:off x="1790393" y="3199016"/>
            <a:ext cx="5801495" cy="49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1000"/>
              </a:spcAft>
              <a:buNone/>
            </a:pPr>
            <a:r>
              <a:rPr lang="fr-FR" dirty="0">
                <a:solidFill>
                  <a:srgbClr val="FF9800"/>
                </a:solidFill>
              </a:rPr>
              <a:t>C’est le nombre de colonnes que contient le </a:t>
            </a:r>
            <a:r>
              <a:rPr lang="fr-FR" dirty="0" err="1">
                <a:solidFill>
                  <a:srgbClr val="FF9800"/>
                </a:solidFill>
              </a:rPr>
              <a:t>dataset</a:t>
            </a:r>
            <a:r>
              <a:rPr lang="fr-FR" dirty="0">
                <a:solidFill>
                  <a:srgbClr val="FF9800"/>
                </a:solidFill>
              </a:rPr>
              <a:t> final</a:t>
            </a:r>
            <a:endParaRPr dirty="0">
              <a:solidFill>
                <a:srgbClr val="FF9800"/>
              </a:solidFill>
            </a:endParaRPr>
          </a:p>
        </p:txBody>
      </p:sp>
      <p:sp>
        <p:nvSpPr>
          <p:cNvPr id="384" name="Google Shape;384;p2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82445578"/>
      </p:ext>
    </p:extLst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263248"/>
      </a:dk1>
      <a:lt1>
        <a:srgbClr val="FFFFFF"/>
      </a:lt1>
      <a:dk2>
        <a:srgbClr val="434343"/>
      </a:dk2>
      <a:lt2>
        <a:srgbClr val="F3F3F3"/>
      </a:lt2>
      <a:accent1>
        <a:srgbClr val="3F5378"/>
      </a:accent1>
      <a:accent2>
        <a:srgbClr val="263248"/>
      </a:accent2>
      <a:accent3>
        <a:srgbClr val="92A8C8"/>
      </a:accent3>
      <a:accent4>
        <a:srgbClr val="C7D3E6"/>
      </a:accent4>
      <a:accent5>
        <a:srgbClr val="FF9800"/>
      </a:accent5>
      <a:accent6>
        <a:srgbClr val="D26F00"/>
      </a:accent6>
      <a:hlink>
        <a:srgbClr val="3F5378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3098</TotalTime>
  <Words>878</Words>
  <Application>Microsoft Office PowerPoint</Application>
  <PresentationFormat>Affichage à l'écran (16:9)</PresentationFormat>
  <Paragraphs>155</Paragraphs>
  <Slides>29</Slides>
  <Notes>29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29</vt:i4>
      </vt:variant>
    </vt:vector>
  </HeadingPairs>
  <TitlesOfParts>
    <vt:vector size="34" baseType="lpstr">
      <vt:lpstr>Roboto Condensed</vt:lpstr>
      <vt:lpstr>Arvo</vt:lpstr>
      <vt:lpstr>Arial</vt:lpstr>
      <vt:lpstr>Roboto Condensed Light</vt:lpstr>
      <vt:lpstr>Salerio template</vt:lpstr>
      <vt:lpstr>PYTHON ANALYSIS PPG-DALIA DATASET</vt:lpstr>
      <vt:lpstr>Présentation PowerPoint</vt:lpstr>
      <vt:lpstr>CARACTERISTIQUES DU DATASET</vt:lpstr>
      <vt:lpstr>Présentation PowerPoint</vt:lpstr>
      <vt:lpstr>Présentation PowerPoint</vt:lpstr>
      <vt:lpstr>CREATION D’UN DATASET AVEC UNE TABLE UNIQUE : Arborescence du dataset</vt:lpstr>
      <vt:lpstr>CREATION D’UN DATASET AVEC UNE TABLE UNIQUE</vt:lpstr>
      <vt:lpstr>517576</vt:lpstr>
      <vt:lpstr>22</vt:lpstr>
      <vt:lpstr>Analyse du dataset</vt:lpstr>
      <vt:lpstr>Etapes</vt:lpstr>
      <vt:lpstr>Analyse d’un individu : Sujet 1</vt:lpstr>
      <vt:lpstr>Analyse d’un individu : Sujet 1</vt:lpstr>
      <vt:lpstr>Analyse d’un individu : Sujet 1</vt:lpstr>
      <vt:lpstr>Analyse d’un individu : Sujet 1</vt:lpstr>
      <vt:lpstr>Analyse d’un individu : Sujet 1</vt:lpstr>
      <vt:lpstr>Analyse des individus</vt:lpstr>
      <vt:lpstr>Analyse des individus</vt:lpstr>
      <vt:lpstr>Analyse du dataset</vt:lpstr>
      <vt:lpstr>Machine Learning</vt:lpstr>
      <vt:lpstr>Algorithmes utilisés</vt:lpstr>
      <vt:lpstr>Random Forest</vt:lpstr>
      <vt:lpstr>Random Forest</vt:lpstr>
      <vt:lpstr>Régression logistique</vt:lpstr>
      <vt:lpstr>Django</vt:lpstr>
      <vt:lpstr>Django : Requêtes</vt:lpstr>
      <vt:lpstr>Django : Requêtes</vt:lpstr>
      <vt:lpstr>Django : Requêtes</vt:lpstr>
      <vt:lpstr>Django : Requêtes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ANALYSIS PPG-DALIA DATASET</dc:title>
  <dc:creator>Lydia K</dc:creator>
  <cp:lastModifiedBy>KHALFOUN Lydia</cp:lastModifiedBy>
  <cp:revision>42</cp:revision>
  <dcterms:modified xsi:type="dcterms:W3CDTF">2020-01-31T22:09:03Z</dcterms:modified>
</cp:coreProperties>
</file>