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257" r:id="rId4"/>
    <p:sldId id="303" r:id="rId5"/>
    <p:sldId id="290" r:id="rId6"/>
    <p:sldId id="292" r:id="rId7"/>
    <p:sldId id="291" r:id="rId8"/>
    <p:sldId id="259" r:id="rId9"/>
    <p:sldId id="304" r:id="rId10"/>
    <p:sldId id="258" r:id="rId11"/>
    <p:sldId id="295" r:id="rId12"/>
    <p:sldId id="300" r:id="rId13"/>
    <p:sldId id="305" r:id="rId14"/>
    <p:sldId id="296" r:id="rId15"/>
    <p:sldId id="298" r:id="rId16"/>
    <p:sldId id="302" r:id="rId17"/>
    <p:sldId id="289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Josefin Slab Thin" pitchFamily="2" charset="0"/>
      <p:regular r:id="rId24"/>
      <p: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Neucha" panose="020B0604020202020204" charset="0"/>
      <p:regular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Source Sans Pro SemiBold" panose="020B0603030403020204" pitchFamily="3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40FECD-208E-492E-AB17-23C51CA1A5B9}">
  <a:tblStyle styleId="{6340FECD-208E-492E-AB17-23C51CA1A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6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6f37458d8_12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6f37458d8_12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6f37458d8_3_2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6f37458d8_3_2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13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6f37458d8_3_2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6f37458d8_3_2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58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6f37458d8_3_2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6f37458d8_3_2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12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6f37458d8_3_2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6f37458d8_3_2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48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6f37458d8_3_2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6f37458d8_3_2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80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6f37458d8_3_20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6f37458d8_3_20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9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9" name="Google Shape;12989;g86f37458d8_3_20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0" name="Google Shape;12990;g86f37458d8_3_20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6f37458d8_3_20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6f37458d8_3_20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6f37458d8_3_20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6f37458d8_3_20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76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6f37458d8_3_20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6f37458d8_3_20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4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6f37458d8_3_20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6f37458d8_3_20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1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6f37458d8_3_20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6f37458d8_3_20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1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6f37458d8_3_2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6f37458d8_3_2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6f37458d8_3_2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6f37458d8_3_2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7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6f37458d8_3_2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6f37458d8_3_2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558125" y="1537350"/>
            <a:ext cx="4027800" cy="20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65375" y="3445737"/>
            <a:ext cx="36132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25335" y="17052"/>
            <a:ext cx="8951248" cy="4971279"/>
            <a:chOff x="125335" y="17052"/>
            <a:chExt cx="8951248" cy="4971279"/>
          </a:xfrm>
        </p:grpSpPr>
        <p:grpSp>
          <p:nvGrpSpPr>
            <p:cNvPr id="12" name="Google Shape;12;p2"/>
            <p:cNvGrpSpPr/>
            <p:nvPr/>
          </p:nvGrpSpPr>
          <p:grpSpPr>
            <a:xfrm rot="5106630">
              <a:off x="6466830" y="4111052"/>
              <a:ext cx="711018" cy="809090"/>
              <a:chOff x="5147950" y="5427525"/>
              <a:chExt cx="543525" cy="6184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147950" y="5427525"/>
                <a:ext cx="543525" cy="618400"/>
              </a:xfrm>
              <a:custGeom>
                <a:avLst/>
                <a:gdLst/>
                <a:ahLst/>
                <a:cxnLst/>
                <a:rect l="l" t="t" r="r" b="b"/>
                <a:pathLst>
                  <a:path w="21741" h="24736" extrusionOk="0">
                    <a:moveTo>
                      <a:pt x="8349" y="381"/>
                    </a:moveTo>
                    <a:cubicBezTo>
                      <a:pt x="8537" y="381"/>
                      <a:pt x="8726" y="381"/>
                      <a:pt x="8914" y="402"/>
                    </a:cubicBezTo>
                    <a:cubicBezTo>
                      <a:pt x="9395" y="465"/>
                      <a:pt x="9835" y="611"/>
                      <a:pt x="10253" y="778"/>
                    </a:cubicBezTo>
                    <a:cubicBezTo>
                      <a:pt x="10127" y="758"/>
                      <a:pt x="9981" y="716"/>
                      <a:pt x="9855" y="695"/>
                    </a:cubicBezTo>
                    <a:cubicBezTo>
                      <a:pt x="9438" y="627"/>
                      <a:pt x="9029" y="595"/>
                      <a:pt x="8631" y="595"/>
                    </a:cubicBezTo>
                    <a:cubicBezTo>
                      <a:pt x="8172" y="595"/>
                      <a:pt x="7729" y="637"/>
                      <a:pt x="7303" y="716"/>
                    </a:cubicBezTo>
                    <a:cubicBezTo>
                      <a:pt x="7658" y="590"/>
                      <a:pt x="7993" y="486"/>
                      <a:pt x="8349" y="381"/>
                    </a:cubicBezTo>
                    <a:close/>
                    <a:moveTo>
                      <a:pt x="9217" y="241"/>
                    </a:moveTo>
                    <a:cubicBezTo>
                      <a:pt x="9937" y="241"/>
                      <a:pt x="10576" y="522"/>
                      <a:pt x="11132" y="967"/>
                    </a:cubicBezTo>
                    <a:cubicBezTo>
                      <a:pt x="10420" y="611"/>
                      <a:pt x="9688" y="339"/>
                      <a:pt x="8935" y="255"/>
                    </a:cubicBezTo>
                    <a:cubicBezTo>
                      <a:pt x="9030" y="246"/>
                      <a:pt x="9124" y="241"/>
                      <a:pt x="9217" y="241"/>
                    </a:cubicBezTo>
                    <a:close/>
                    <a:moveTo>
                      <a:pt x="12638" y="2348"/>
                    </a:moveTo>
                    <a:lnTo>
                      <a:pt x="12638" y="2348"/>
                    </a:lnTo>
                    <a:cubicBezTo>
                      <a:pt x="13224" y="2829"/>
                      <a:pt x="13643" y="3478"/>
                      <a:pt x="13810" y="4273"/>
                    </a:cubicBezTo>
                    <a:cubicBezTo>
                      <a:pt x="13998" y="5005"/>
                      <a:pt x="14040" y="5779"/>
                      <a:pt x="14103" y="6512"/>
                    </a:cubicBezTo>
                    <a:cubicBezTo>
                      <a:pt x="13831" y="4984"/>
                      <a:pt x="13433" y="3540"/>
                      <a:pt x="12638" y="2348"/>
                    </a:cubicBezTo>
                    <a:close/>
                    <a:moveTo>
                      <a:pt x="14647" y="8897"/>
                    </a:moveTo>
                    <a:lnTo>
                      <a:pt x="14647" y="8897"/>
                    </a:lnTo>
                    <a:cubicBezTo>
                      <a:pt x="14772" y="9211"/>
                      <a:pt x="14961" y="9525"/>
                      <a:pt x="15191" y="9817"/>
                    </a:cubicBezTo>
                    <a:cubicBezTo>
                      <a:pt x="16321" y="11282"/>
                      <a:pt x="18016" y="12119"/>
                      <a:pt x="19125" y="13542"/>
                    </a:cubicBezTo>
                    <a:cubicBezTo>
                      <a:pt x="18288" y="12893"/>
                      <a:pt x="17325" y="12391"/>
                      <a:pt x="16488" y="11742"/>
                    </a:cubicBezTo>
                    <a:cubicBezTo>
                      <a:pt x="15526" y="10968"/>
                      <a:pt x="14982" y="9985"/>
                      <a:pt x="14647" y="8897"/>
                    </a:cubicBezTo>
                    <a:close/>
                    <a:moveTo>
                      <a:pt x="1130" y="7328"/>
                    </a:moveTo>
                    <a:lnTo>
                      <a:pt x="1130" y="7328"/>
                    </a:lnTo>
                    <a:cubicBezTo>
                      <a:pt x="984" y="8081"/>
                      <a:pt x="900" y="8834"/>
                      <a:pt x="879" y="9608"/>
                    </a:cubicBezTo>
                    <a:cubicBezTo>
                      <a:pt x="796" y="12245"/>
                      <a:pt x="1130" y="15132"/>
                      <a:pt x="1925" y="17706"/>
                    </a:cubicBezTo>
                    <a:cubicBezTo>
                      <a:pt x="1591" y="17015"/>
                      <a:pt x="1277" y="16304"/>
                      <a:pt x="1047" y="15571"/>
                    </a:cubicBezTo>
                    <a:cubicBezTo>
                      <a:pt x="837" y="14630"/>
                      <a:pt x="691" y="13688"/>
                      <a:pt x="607" y="12726"/>
                    </a:cubicBezTo>
                    <a:cubicBezTo>
                      <a:pt x="524" y="11701"/>
                      <a:pt x="544" y="10696"/>
                      <a:pt x="586" y="9671"/>
                    </a:cubicBezTo>
                    <a:cubicBezTo>
                      <a:pt x="691" y="8876"/>
                      <a:pt x="879" y="8102"/>
                      <a:pt x="1130" y="7328"/>
                    </a:cubicBezTo>
                    <a:close/>
                    <a:moveTo>
                      <a:pt x="20694" y="16053"/>
                    </a:moveTo>
                    <a:lnTo>
                      <a:pt x="20694" y="16053"/>
                    </a:lnTo>
                    <a:cubicBezTo>
                      <a:pt x="20924" y="16639"/>
                      <a:pt x="21050" y="17266"/>
                      <a:pt x="21029" y="17936"/>
                    </a:cubicBezTo>
                    <a:cubicBezTo>
                      <a:pt x="21029" y="18480"/>
                      <a:pt x="20924" y="19024"/>
                      <a:pt x="20757" y="19568"/>
                    </a:cubicBezTo>
                    <a:cubicBezTo>
                      <a:pt x="20778" y="19463"/>
                      <a:pt x="20798" y="19359"/>
                      <a:pt x="20798" y="19254"/>
                    </a:cubicBezTo>
                    <a:cubicBezTo>
                      <a:pt x="20966" y="18166"/>
                      <a:pt x="20924" y="17078"/>
                      <a:pt x="20694" y="16053"/>
                    </a:cubicBezTo>
                    <a:close/>
                    <a:moveTo>
                      <a:pt x="2009" y="18689"/>
                    </a:moveTo>
                    <a:lnTo>
                      <a:pt x="2009" y="18689"/>
                    </a:lnTo>
                    <a:cubicBezTo>
                      <a:pt x="2281" y="19212"/>
                      <a:pt x="2553" y="19756"/>
                      <a:pt x="2867" y="20258"/>
                    </a:cubicBezTo>
                    <a:cubicBezTo>
                      <a:pt x="2532" y="19777"/>
                      <a:pt x="2260" y="19233"/>
                      <a:pt x="2009" y="18689"/>
                    </a:cubicBezTo>
                    <a:close/>
                    <a:moveTo>
                      <a:pt x="4143" y="21639"/>
                    </a:moveTo>
                    <a:cubicBezTo>
                      <a:pt x="5189" y="22602"/>
                      <a:pt x="6550" y="23209"/>
                      <a:pt x="8223" y="23460"/>
                    </a:cubicBezTo>
                    <a:cubicBezTo>
                      <a:pt x="9123" y="23585"/>
                      <a:pt x="10002" y="23815"/>
                      <a:pt x="10881" y="24025"/>
                    </a:cubicBezTo>
                    <a:cubicBezTo>
                      <a:pt x="9604" y="23857"/>
                      <a:pt x="8328" y="23732"/>
                      <a:pt x="7094" y="23397"/>
                    </a:cubicBezTo>
                    <a:cubicBezTo>
                      <a:pt x="6863" y="23334"/>
                      <a:pt x="6633" y="23271"/>
                      <a:pt x="6403" y="23188"/>
                    </a:cubicBezTo>
                    <a:cubicBezTo>
                      <a:pt x="6478" y="23132"/>
                      <a:pt x="6453" y="22993"/>
                      <a:pt x="6357" y="22993"/>
                    </a:cubicBezTo>
                    <a:cubicBezTo>
                      <a:pt x="6346" y="22993"/>
                      <a:pt x="6333" y="22995"/>
                      <a:pt x="6319" y="22999"/>
                    </a:cubicBezTo>
                    <a:cubicBezTo>
                      <a:pt x="6257" y="23010"/>
                      <a:pt x="6194" y="23015"/>
                      <a:pt x="6131" y="23015"/>
                    </a:cubicBezTo>
                    <a:cubicBezTo>
                      <a:pt x="6068" y="23015"/>
                      <a:pt x="6005" y="23010"/>
                      <a:pt x="5943" y="22999"/>
                    </a:cubicBezTo>
                    <a:cubicBezTo>
                      <a:pt x="5461" y="22769"/>
                      <a:pt x="5022" y="22518"/>
                      <a:pt x="4625" y="22204"/>
                    </a:cubicBezTo>
                    <a:cubicBezTo>
                      <a:pt x="4457" y="22037"/>
                      <a:pt x="4290" y="21828"/>
                      <a:pt x="4143" y="21639"/>
                    </a:cubicBezTo>
                    <a:close/>
                    <a:moveTo>
                      <a:pt x="8720" y="1048"/>
                    </a:moveTo>
                    <a:cubicBezTo>
                      <a:pt x="9872" y="1048"/>
                      <a:pt x="11086" y="1323"/>
                      <a:pt x="12052" y="1908"/>
                    </a:cubicBezTo>
                    <a:cubicBezTo>
                      <a:pt x="12848" y="2955"/>
                      <a:pt x="13392" y="4315"/>
                      <a:pt x="13622" y="5361"/>
                    </a:cubicBezTo>
                    <a:cubicBezTo>
                      <a:pt x="14103" y="7558"/>
                      <a:pt x="14166" y="10006"/>
                      <a:pt x="15923" y="11638"/>
                    </a:cubicBezTo>
                    <a:cubicBezTo>
                      <a:pt x="16802" y="12454"/>
                      <a:pt x="17911" y="12977"/>
                      <a:pt x="18853" y="13709"/>
                    </a:cubicBezTo>
                    <a:cubicBezTo>
                      <a:pt x="19187" y="13960"/>
                      <a:pt x="19480" y="14253"/>
                      <a:pt x="19752" y="14546"/>
                    </a:cubicBezTo>
                    <a:cubicBezTo>
                      <a:pt x="21050" y="17224"/>
                      <a:pt x="20715" y="21012"/>
                      <a:pt x="18225" y="22874"/>
                    </a:cubicBezTo>
                    <a:cubicBezTo>
                      <a:pt x="16988" y="23808"/>
                      <a:pt x="15689" y="24210"/>
                      <a:pt x="14308" y="24210"/>
                    </a:cubicBezTo>
                    <a:cubicBezTo>
                      <a:pt x="13586" y="24210"/>
                      <a:pt x="12842" y="24100"/>
                      <a:pt x="12073" y="23899"/>
                    </a:cubicBezTo>
                    <a:cubicBezTo>
                      <a:pt x="10902" y="23585"/>
                      <a:pt x="9772" y="23313"/>
                      <a:pt x="8558" y="23167"/>
                    </a:cubicBezTo>
                    <a:cubicBezTo>
                      <a:pt x="6905" y="22958"/>
                      <a:pt x="5357" y="22581"/>
                      <a:pt x="4143" y="21325"/>
                    </a:cubicBezTo>
                    <a:cubicBezTo>
                      <a:pt x="2281" y="19401"/>
                      <a:pt x="1842" y="16450"/>
                      <a:pt x="1444" y="13898"/>
                    </a:cubicBezTo>
                    <a:cubicBezTo>
                      <a:pt x="1026" y="11198"/>
                      <a:pt x="796" y="8248"/>
                      <a:pt x="1842" y="5654"/>
                    </a:cubicBezTo>
                    <a:cubicBezTo>
                      <a:pt x="2930" y="3603"/>
                      <a:pt x="4625" y="1971"/>
                      <a:pt x="6968" y="1281"/>
                    </a:cubicBezTo>
                    <a:cubicBezTo>
                      <a:pt x="7502" y="1127"/>
                      <a:pt x="8102" y="1048"/>
                      <a:pt x="8720" y="1048"/>
                    </a:cubicBezTo>
                    <a:close/>
                    <a:moveTo>
                      <a:pt x="9246" y="1"/>
                    </a:moveTo>
                    <a:cubicBezTo>
                      <a:pt x="8841" y="1"/>
                      <a:pt x="8424" y="98"/>
                      <a:pt x="7951" y="255"/>
                    </a:cubicBezTo>
                    <a:cubicBezTo>
                      <a:pt x="7198" y="339"/>
                      <a:pt x="6445" y="611"/>
                      <a:pt x="5671" y="1155"/>
                    </a:cubicBezTo>
                    <a:cubicBezTo>
                      <a:pt x="5524" y="1260"/>
                      <a:pt x="5378" y="1364"/>
                      <a:pt x="5252" y="1469"/>
                    </a:cubicBezTo>
                    <a:cubicBezTo>
                      <a:pt x="4938" y="1657"/>
                      <a:pt x="4625" y="1846"/>
                      <a:pt x="4332" y="2055"/>
                    </a:cubicBezTo>
                    <a:cubicBezTo>
                      <a:pt x="3516" y="2662"/>
                      <a:pt x="2867" y="3394"/>
                      <a:pt x="2365" y="4210"/>
                    </a:cubicBezTo>
                    <a:cubicBezTo>
                      <a:pt x="1528" y="5256"/>
                      <a:pt x="879" y="6407"/>
                      <a:pt x="544" y="7704"/>
                    </a:cubicBezTo>
                    <a:cubicBezTo>
                      <a:pt x="524" y="7690"/>
                      <a:pt x="500" y="7683"/>
                      <a:pt x="479" y="7683"/>
                    </a:cubicBezTo>
                    <a:cubicBezTo>
                      <a:pt x="435" y="7683"/>
                      <a:pt x="398" y="7711"/>
                      <a:pt x="398" y="7767"/>
                    </a:cubicBezTo>
                    <a:cubicBezTo>
                      <a:pt x="398" y="7976"/>
                      <a:pt x="398" y="8185"/>
                      <a:pt x="398" y="8374"/>
                    </a:cubicBezTo>
                    <a:cubicBezTo>
                      <a:pt x="377" y="8583"/>
                      <a:pt x="335" y="8813"/>
                      <a:pt x="314" y="9043"/>
                    </a:cubicBezTo>
                    <a:cubicBezTo>
                      <a:pt x="314" y="9043"/>
                      <a:pt x="335" y="9064"/>
                      <a:pt x="335" y="9064"/>
                    </a:cubicBezTo>
                    <a:cubicBezTo>
                      <a:pt x="210" y="9755"/>
                      <a:pt x="105" y="10445"/>
                      <a:pt x="84" y="11094"/>
                    </a:cubicBezTo>
                    <a:cubicBezTo>
                      <a:pt x="0" y="12872"/>
                      <a:pt x="314" y="14546"/>
                      <a:pt x="900" y="16178"/>
                    </a:cubicBezTo>
                    <a:cubicBezTo>
                      <a:pt x="963" y="16408"/>
                      <a:pt x="1026" y="16639"/>
                      <a:pt x="1088" y="16869"/>
                    </a:cubicBezTo>
                    <a:cubicBezTo>
                      <a:pt x="1758" y="19317"/>
                      <a:pt x="3013" y="21932"/>
                      <a:pt x="5420" y="23104"/>
                    </a:cubicBezTo>
                    <a:cubicBezTo>
                      <a:pt x="6822" y="23794"/>
                      <a:pt x="8454" y="23983"/>
                      <a:pt x="9981" y="24192"/>
                    </a:cubicBezTo>
                    <a:cubicBezTo>
                      <a:pt x="11446" y="24380"/>
                      <a:pt x="12910" y="24736"/>
                      <a:pt x="14375" y="24736"/>
                    </a:cubicBezTo>
                    <a:cubicBezTo>
                      <a:pt x="17011" y="24736"/>
                      <a:pt x="18957" y="23397"/>
                      <a:pt x="20296" y="21200"/>
                    </a:cubicBezTo>
                    <a:cubicBezTo>
                      <a:pt x="21552" y="19129"/>
                      <a:pt x="21740" y="16576"/>
                      <a:pt x="20213" y="14630"/>
                    </a:cubicBezTo>
                    <a:cubicBezTo>
                      <a:pt x="19794" y="13647"/>
                      <a:pt x="19166" y="12768"/>
                      <a:pt x="18329" y="12035"/>
                    </a:cubicBezTo>
                    <a:cubicBezTo>
                      <a:pt x="17367" y="11178"/>
                      <a:pt x="16216" y="10487"/>
                      <a:pt x="15463" y="9462"/>
                    </a:cubicBezTo>
                    <a:cubicBezTo>
                      <a:pt x="14542" y="8227"/>
                      <a:pt x="14480" y="6658"/>
                      <a:pt x="14354" y="5193"/>
                    </a:cubicBezTo>
                    <a:cubicBezTo>
                      <a:pt x="14249" y="4168"/>
                      <a:pt x="14040" y="3268"/>
                      <a:pt x="13287" y="2494"/>
                    </a:cubicBezTo>
                    <a:cubicBezTo>
                      <a:pt x="13182" y="2411"/>
                      <a:pt x="13099" y="2327"/>
                      <a:pt x="12994" y="2222"/>
                    </a:cubicBezTo>
                    <a:cubicBezTo>
                      <a:pt x="12994" y="2201"/>
                      <a:pt x="12973" y="2201"/>
                      <a:pt x="12952" y="2180"/>
                    </a:cubicBezTo>
                    <a:cubicBezTo>
                      <a:pt x="12617" y="1908"/>
                      <a:pt x="12241" y="1636"/>
                      <a:pt x="11885" y="1406"/>
                    </a:cubicBezTo>
                    <a:cubicBezTo>
                      <a:pt x="11529" y="1051"/>
                      <a:pt x="11111" y="716"/>
                      <a:pt x="10630" y="423"/>
                    </a:cubicBezTo>
                    <a:cubicBezTo>
                      <a:pt x="10142" y="124"/>
                      <a:pt x="9702" y="1"/>
                      <a:pt x="9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13325" y="5576875"/>
                <a:ext cx="91575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064" extrusionOk="0">
                    <a:moveTo>
                      <a:pt x="2463" y="968"/>
                    </a:moveTo>
                    <a:cubicBezTo>
                      <a:pt x="2487" y="968"/>
                      <a:pt x="2510" y="971"/>
                      <a:pt x="2533" y="977"/>
                    </a:cubicBezTo>
                    <a:cubicBezTo>
                      <a:pt x="2826" y="1082"/>
                      <a:pt x="2846" y="1688"/>
                      <a:pt x="2805" y="1898"/>
                    </a:cubicBezTo>
                    <a:cubicBezTo>
                      <a:pt x="2742" y="2232"/>
                      <a:pt x="2407" y="2693"/>
                      <a:pt x="2030" y="2986"/>
                    </a:cubicBezTo>
                    <a:cubicBezTo>
                      <a:pt x="1989" y="3007"/>
                      <a:pt x="1926" y="3007"/>
                      <a:pt x="1884" y="3027"/>
                    </a:cubicBezTo>
                    <a:cubicBezTo>
                      <a:pt x="1989" y="2965"/>
                      <a:pt x="2072" y="2860"/>
                      <a:pt x="2135" y="2735"/>
                    </a:cubicBezTo>
                    <a:cubicBezTo>
                      <a:pt x="2180" y="2645"/>
                      <a:pt x="2108" y="2566"/>
                      <a:pt x="2040" y="2566"/>
                    </a:cubicBezTo>
                    <a:cubicBezTo>
                      <a:pt x="2012" y="2566"/>
                      <a:pt x="1986" y="2579"/>
                      <a:pt x="1968" y="2609"/>
                    </a:cubicBezTo>
                    <a:cubicBezTo>
                      <a:pt x="1867" y="2764"/>
                      <a:pt x="1763" y="2836"/>
                      <a:pt x="1670" y="2836"/>
                    </a:cubicBezTo>
                    <a:cubicBezTo>
                      <a:pt x="1550" y="2836"/>
                      <a:pt x="1450" y="2717"/>
                      <a:pt x="1403" y="2504"/>
                    </a:cubicBezTo>
                    <a:cubicBezTo>
                      <a:pt x="1340" y="2191"/>
                      <a:pt x="1424" y="1856"/>
                      <a:pt x="1591" y="1605"/>
                    </a:cubicBezTo>
                    <a:cubicBezTo>
                      <a:pt x="1726" y="1411"/>
                      <a:pt x="2166" y="968"/>
                      <a:pt x="2463" y="968"/>
                    </a:cubicBezTo>
                    <a:close/>
                    <a:moveTo>
                      <a:pt x="1961" y="703"/>
                    </a:moveTo>
                    <a:cubicBezTo>
                      <a:pt x="2075" y="703"/>
                      <a:pt x="2178" y="721"/>
                      <a:pt x="2282" y="747"/>
                    </a:cubicBezTo>
                    <a:cubicBezTo>
                      <a:pt x="1549" y="1082"/>
                      <a:pt x="901" y="1730"/>
                      <a:pt x="1131" y="2609"/>
                    </a:cubicBezTo>
                    <a:cubicBezTo>
                      <a:pt x="1194" y="2818"/>
                      <a:pt x="1298" y="2965"/>
                      <a:pt x="1403" y="3048"/>
                    </a:cubicBezTo>
                    <a:cubicBezTo>
                      <a:pt x="1110" y="3007"/>
                      <a:pt x="859" y="2839"/>
                      <a:pt x="691" y="2546"/>
                    </a:cubicBezTo>
                    <a:cubicBezTo>
                      <a:pt x="670" y="2421"/>
                      <a:pt x="670" y="2295"/>
                      <a:pt x="691" y="2170"/>
                    </a:cubicBezTo>
                    <a:cubicBezTo>
                      <a:pt x="817" y="1647"/>
                      <a:pt x="1194" y="1082"/>
                      <a:pt x="1612" y="768"/>
                    </a:cubicBezTo>
                    <a:cubicBezTo>
                      <a:pt x="1654" y="747"/>
                      <a:pt x="1696" y="747"/>
                      <a:pt x="1738" y="726"/>
                    </a:cubicBezTo>
                    <a:cubicBezTo>
                      <a:pt x="1817" y="710"/>
                      <a:pt x="1891" y="703"/>
                      <a:pt x="1961" y="703"/>
                    </a:cubicBezTo>
                    <a:close/>
                    <a:moveTo>
                      <a:pt x="2449" y="3132"/>
                    </a:moveTo>
                    <a:lnTo>
                      <a:pt x="2449" y="3132"/>
                    </a:lnTo>
                    <a:cubicBezTo>
                      <a:pt x="2302" y="3341"/>
                      <a:pt x="2135" y="3509"/>
                      <a:pt x="1968" y="3571"/>
                    </a:cubicBezTo>
                    <a:cubicBezTo>
                      <a:pt x="1820" y="3627"/>
                      <a:pt x="1684" y="3654"/>
                      <a:pt x="1560" y="3654"/>
                    </a:cubicBezTo>
                    <a:cubicBezTo>
                      <a:pt x="1404" y="3654"/>
                      <a:pt x="1268" y="3611"/>
                      <a:pt x="1152" y="3530"/>
                    </a:cubicBezTo>
                    <a:lnTo>
                      <a:pt x="1235" y="3530"/>
                    </a:lnTo>
                    <a:cubicBezTo>
                      <a:pt x="1265" y="3531"/>
                      <a:pt x="1295" y="3532"/>
                      <a:pt x="1325" y="3532"/>
                    </a:cubicBezTo>
                    <a:cubicBezTo>
                      <a:pt x="1647" y="3532"/>
                      <a:pt x="1951" y="3430"/>
                      <a:pt x="2219" y="3258"/>
                    </a:cubicBezTo>
                    <a:cubicBezTo>
                      <a:pt x="2282" y="3216"/>
                      <a:pt x="2365" y="3174"/>
                      <a:pt x="2449" y="3132"/>
                    </a:cubicBezTo>
                    <a:close/>
                    <a:moveTo>
                      <a:pt x="1420" y="0"/>
                    </a:moveTo>
                    <a:cubicBezTo>
                      <a:pt x="1135" y="0"/>
                      <a:pt x="884" y="289"/>
                      <a:pt x="691" y="621"/>
                    </a:cubicBezTo>
                    <a:cubicBezTo>
                      <a:pt x="189" y="1061"/>
                      <a:pt x="1" y="1793"/>
                      <a:pt x="273" y="2504"/>
                    </a:cubicBezTo>
                    <a:cubicBezTo>
                      <a:pt x="315" y="2881"/>
                      <a:pt x="440" y="3237"/>
                      <a:pt x="649" y="3551"/>
                    </a:cubicBezTo>
                    <a:cubicBezTo>
                      <a:pt x="915" y="3915"/>
                      <a:pt x="1237" y="4063"/>
                      <a:pt x="1569" y="4063"/>
                    </a:cubicBezTo>
                    <a:cubicBezTo>
                      <a:pt x="2437" y="4063"/>
                      <a:pt x="3370" y="3044"/>
                      <a:pt x="3537" y="2211"/>
                    </a:cubicBezTo>
                    <a:cubicBezTo>
                      <a:pt x="3662" y="1626"/>
                      <a:pt x="3432" y="1103"/>
                      <a:pt x="3014" y="747"/>
                    </a:cubicBezTo>
                    <a:cubicBezTo>
                      <a:pt x="2857" y="434"/>
                      <a:pt x="2585" y="265"/>
                      <a:pt x="2282" y="265"/>
                    </a:cubicBezTo>
                    <a:cubicBezTo>
                      <a:pt x="2220" y="265"/>
                      <a:pt x="2157" y="272"/>
                      <a:pt x="2093" y="286"/>
                    </a:cubicBezTo>
                    <a:cubicBezTo>
                      <a:pt x="1989" y="266"/>
                      <a:pt x="1905" y="245"/>
                      <a:pt x="1821" y="245"/>
                    </a:cubicBezTo>
                    <a:cubicBezTo>
                      <a:pt x="1800" y="238"/>
                      <a:pt x="1779" y="235"/>
                      <a:pt x="1758" y="235"/>
                    </a:cubicBezTo>
                    <a:cubicBezTo>
                      <a:pt x="1717" y="235"/>
                      <a:pt x="1675" y="245"/>
                      <a:pt x="1633" y="245"/>
                    </a:cubicBezTo>
                    <a:cubicBezTo>
                      <a:pt x="1654" y="182"/>
                      <a:pt x="1654" y="140"/>
                      <a:pt x="1654" y="98"/>
                    </a:cubicBezTo>
                    <a:cubicBezTo>
                      <a:pt x="1654" y="77"/>
                      <a:pt x="1612" y="35"/>
                      <a:pt x="1591" y="35"/>
                    </a:cubicBezTo>
                    <a:cubicBezTo>
                      <a:pt x="1533" y="11"/>
                      <a:pt x="1476" y="0"/>
                      <a:pt x="1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211775" y="5736450"/>
                <a:ext cx="109350" cy="105750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230" extrusionOk="0">
                    <a:moveTo>
                      <a:pt x="2511" y="432"/>
                    </a:moveTo>
                    <a:cubicBezTo>
                      <a:pt x="2888" y="473"/>
                      <a:pt x="3243" y="578"/>
                      <a:pt x="3515" y="808"/>
                    </a:cubicBezTo>
                    <a:cubicBezTo>
                      <a:pt x="3641" y="934"/>
                      <a:pt x="3745" y="1059"/>
                      <a:pt x="3808" y="1206"/>
                    </a:cubicBezTo>
                    <a:cubicBezTo>
                      <a:pt x="3662" y="1038"/>
                      <a:pt x="3452" y="913"/>
                      <a:pt x="3201" y="850"/>
                    </a:cubicBezTo>
                    <a:cubicBezTo>
                      <a:pt x="3118" y="850"/>
                      <a:pt x="3013" y="829"/>
                      <a:pt x="2929" y="829"/>
                    </a:cubicBezTo>
                    <a:cubicBezTo>
                      <a:pt x="2888" y="766"/>
                      <a:pt x="2846" y="704"/>
                      <a:pt x="2783" y="662"/>
                    </a:cubicBezTo>
                    <a:cubicBezTo>
                      <a:pt x="2699" y="578"/>
                      <a:pt x="2595" y="494"/>
                      <a:pt x="2511" y="432"/>
                    </a:cubicBezTo>
                    <a:close/>
                    <a:moveTo>
                      <a:pt x="3243" y="1310"/>
                    </a:moveTo>
                    <a:lnTo>
                      <a:pt x="3243" y="1310"/>
                    </a:lnTo>
                    <a:cubicBezTo>
                      <a:pt x="3683" y="1582"/>
                      <a:pt x="3704" y="2085"/>
                      <a:pt x="3515" y="2566"/>
                    </a:cubicBezTo>
                    <a:cubicBezTo>
                      <a:pt x="3536" y="2126"/>
                      <a:pt x="3432" y="1687"/>
                      <a:pt x="3243" y="1310"/>
                    </a:cubicBezTo>
                    <a:close/>
                    <a:moveTo>
                      <a:pt x="1813" y="539"/>
                    </a:moveTo>
                    <a:cubicBezTo>
                      <a:pt x="1927" y="539"/>
                      <a:pt x="2049" y="565"/>
                      <a:pt x="2176" y="620"/>
                    </a:cubicBezTo>
                    <a:cubicBezTo>
                      <a:pt x="2260" y="662"/>
                      <a:pt x="2364" y="725"/>
                      <a:pt x="2448" y="787"/>
                    </a:cubicBezTo>
                    <a:lnTo>
                      <a:pt x="2406" y="787"/>
                    </a:lnTo>
                    <a:cubicBezTo>
                      <a:pt x="1967" y="829"/>
                      <a:pt x="1569" y="997"/>
                      <a:pt x="1276" y="1310"/>
                    </a:cubicBezTo>
                    <a:cubicBezTo>
                      <a:pt x="921" y="1708"/>
                      <a:pt x="774" y="2252"/>
                      <a:pt x="858" y="2754"/>
                    </a:cubicBezTo>
                    <a:cubicBezTo>
                      <a:pt x="774" y="2545"/>
                      <a:pt x="732" y="2294"/>
                      <a:pt x="732" y="2064"/>
                    </a:cubicBezTo>
                    <a:cubicBezTo>
                      <a:pt x="768" y="1286"/>
                      <a:pt x="1191" y="539"/>
                      <a:pt x="1813" y="539"/>
                    </a:cubicBezTo>
                    <a:close/>
                    <a:moveTo>
                      <a:pt x="2720" y="1164"/>
                    </a:moveTo>
                    <a:cubicBezTo>
                      <a:pt x="2804" y="1206"/>
                      <a:pt x="2867" y="1290"/>
                      <a:pt x="2908" y="1415"/>
                    </a:cubicBezTo>
                    <a:cubicBezTo>
                      <a:pt x="3034" y="1792"/>
                      <a:pt x="2950" y="2273"/>
                      <a:pt x="2825" y="2629"/>
                    </a:cubicBezTo>
                    <a:cubicBezTo>
                      <a:pt x="2724" y="2864"/>
                      <a:pt x="2555" y="3222"/>
                      <a:pt x="2297" y="3222"/>
                    </a:cubicBezTo>
                    <a:cubicBezTo>
                      <a:pt x="2234" y="3222"/>
                      <a:pt x="2166" y="3201"/>
                      <a:pt x="2092" y="3152"/>
                    </a:cubicBezTo>
                    <a:cubicBezTo>
                      <a:pt x="1444" y="2733"/>
                      <a:pt x="1507" y="1729"/>
                      <a:pt x="2134" y="1352"/>
                    </a:cubicBezTo>
                    <a:cubicBezTo>
                      <a:pt x="2302" y="1248"/>
                      <a:pt x="2511" y="1185"/>
                      <a:pt x="2720" y="1164"/>
                    </a:cubicBezTo>
                    <a:close/>
                    <a:moveTo>
                      <a:pt x="3201" y="2545"/>
                    </a:moveTo>
                    <a:cubicBezTo>
                      <a:pt x="3201" y="2733"/>
                      <a:pt x="3180" y="2901"/>
                      <a:pt x="3118" y="3068"/>
                    </a:cubicBezTo>
                    <a:cubicBezTo>
                      <a:pt x="3034" y="3131"/>
                      <a:pt x="2950" y="3194"/>
                      <a:pt x="2867" y="3235"/>
                    </a:cubicBezTo>
                    <a:cubicBezTo>
                      <a:pt x="3013" y="3068"/>
                      <a:pt x="3118" y="2817"/>
                      <a:pt x="3201" y="2545"/>
                    </a:cubicBezTo>
                    <a:close/>
                    <a:moveTo>
                      <a:pt x="1329" y="1941"/>
                    </a:moveTo>
                    <a:cubicBezTo>
                      <a:pt x="1318" y="1974"/>
                      <a:pt x="1318" y="2005"/>
                      <a:pt x="1318" y="2022"/>
                    </a:cubicBezTo>
                    <a:cubicBezTo>
                      <a:pt x="1256" y="2440"/>
                      <a:pt x="1528" y="3194"/>
                      <a:pt x="1967" y="3466"/>
                    </a:cubicBezTo>
                    <a:cubicBezTo>
                      <a:pt x="1862" y="3466"/>
                      <a:pt x="1779" y="3445"/>
                      <a:pt x="1674" y="3424"/>
                    </a:cubicBezTo>
                    <a:cubicBezTo>
                      <a:pt x="1220" y="3114"/>
                      <a:pt x="1112" y="2480"/>
                      <a:pt x="1329" y="1941"/>
                    </a:cubicBezTo>
                    <a:close/>
                    <a:moveTo>
                      <a:pt x="1875" y="0"/>
                    </a:moveTo>
                    <a:cubicBezTo>
                      <a:pt x="1487" y="0"/>
                      <a:pt x="1148" y="228"/>
                      <a:pt x="900" y="578"/>
                    </a:cubicBezTo>
                    <a:cubicBezTo>
                      <a:pt x="565" y="808"/>
                      <a:pt x="293" y="1143"/>
                      <a:pt x="188" y="1582"/>
                    </a:cubicBezTo>
                    <a:cubicBezTo>
                      <a:pt x="0" y="2482"/>
                      <a:pt x="523" y="3507"/>
                      <a:pt x="1276" y="3989"/>
                    </a:cubicBezTo>
                    <a:cubicBezTo>
                      <a:pt x="1540" y="4152"/>
                      <a:pt x="1804" y="4229"/>
                      <a:pt x="2056" y="4229"/>
                    </a:cubicBezTo>
                    <a:cubicBezTo>
                      <a:pt x="2383" y="4229"/>
                      <a:pt x="2690" y="4100"/>
                      <a:pt x="2950" y="3863"/>
                    </a:cubicBezTo>
                    <a:cubicBezTo>
                      <a:pt x="3369" y="3717"/>
                      <a:pt x="3745" y="3424"/>
                      <a:pt x="3955" y="3026"/>
                    </a:cubicBezTo>
                    <a:cubicBezTo>
                      <a:pt x="4122" y="2733"/>
                      <a:pt x="4206" y="2378"/>
                      <a:pt x="4164" y="2043"/>
                    </a:cubicBezTo>
                    <a:cubicBezTo>
                      <a:pt x="4373" y="1059"/>
                      <a:pt x="3683" y="285"/>
                      <a:pt x="2678" y="160"/>
                    </a:cubicBezTo>
                    <a:cubicBezTo>
                      <a:pt x="2595" y="139"/>
                      <a:pt x="2490" y="139"/>
                      <a:pt x="2406" y="139"/>
                    </a:cubicBezTo>
                    <a:cubicBezTo>
                      <a:pt x="2222" y="44"/>
                      <a:pt x="2044" y="0"/>
                      <a:pt x="1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11675" y="5871275"/>
                <a:ext cx="11197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3752" extrusionOk="0">
                    <a:moveTo>
                      <a:pt x="1109" y="1106"/>
                    </a:moveTo>
                    <a:cubicBezTo>
                      <a:pt x="817" y="1504"/>
                      <a:pt x="691" y="1985"/>
                      <a:pt x="754" y="2425"/>
                    </a:cubicBezTo>
                    <a:cubicBezTo>
                      <a:pt x="733" y="2404"/>
                      <a:pt x="712" y="2383"/>
                      <a:pt x="712" y="2362"/>
                    </a:cubicBezTo>
                    <a:cubicBezTo>
                      <a:pt x="524" y="1902"/>
                      <a:pt x="712" y="1379"/>
                      <a:pt x="1109" y="1106"/>
                    </a:cubicBezTo>
                    <a:close/>
                    <a:moveTo>
                      <a:pt x="2197" y="918"/>
                    </a:moveTo>
                    <a:cubicBezTo>
                      <a:pt x="2490" y="960"/>
                      <a:pt x="2783" y="1086"/>
                      <a:pt x="2951" y="1295"/>
                    </a:cubicBezTo>
                    <a:cubicBezTo>
                      <a:pt x="3055" y="1860"/>
                      <a:pt x="2637" y="2383"/>
                      <a:pt x="2114" y="2634"/>
                    </a:cubicBezTo>
                    <a:cubicBezTo>
                      <a:pt x="1821" y="2362"/>
                      <a:pt x="1591" y="2006"/>
                      <a:pt x="1674" y="1588"/>
                    </a:cubicBezTo>
                    <a:cubicBezTo>
                      <a:pt x="1737" y="1295"/>
                      <a:pt x="1946" y="1065"/>
                      <a:pt x="2197" y="918"/>
                    </a:cubicBezTo>
                    <a:close/>
                    <a:moveTo>
                      <a:pt x="3139" y="834"/>
                    </a:moveTo>
                    <a:cubicBezTo>
                      <a:pt x="3160" y="834"/>
                      <a:pt x="3202" y="855"/>
                      <a:pt x="3223" y="876"/>
                    </a:cubicBezTo>
                    <a:cubicBezTo>
                      <a:pt x="4039" y="1420"/>
                      <a:pt x="3788" y="2195"/>
                      <a:pt x="3223" y="2676"/>
                    </a:cubicBezTo>
                    <a:cubicBezTo>
                      <a:pt x="3411" y="2404"/>
                      <a:pt x="3495" y="2090"/>
                      <a:pt x="3453" y="1755"/>
                    </a:cubicBezTo>
                    <a:cubicBezTo>
                      <a:pt x="3453" y="1567"/>
                      <a:pt x="3390" y="1399"/>
                      <a:pt x="3306" y="1253"/>
                    </a:cubicBezTo>
                    <a:cubicBezTo>
                      <a:pt x="3265" y="1106"/>
                      <a:pt x="3223" y="960"/>
                      <a:pt x="3139" y="834"/>
                    </a:cubicBezTo>
                    <a:close/>
                    <a:moveTo>
                      <a:pt x="1674" y="960"/>
                    </a:moveTo>
                    <a:lnTo>
                      <a:pt x="1674" y="960"/>
                    </a:lnTo>
                    <a:cubicBezTo>
                      <a:pt x="1612" y="1044"/>
                      <a:pt x="1549" y="1127"/>
                      <a:pt x="1507" y="1211"/>
                    </a:cubicBezTo>
                    <a:cubicBezTo>
                      <a:pt x="1214" y="1776"/>
                      <a:pt x="1423" y="2320"/>
                      <a:pt x="1821" y="2718"/>
                    </a:cubicBezTo>
                    <a:cubicBezTo>
                      <a:pt x="1758" y="2739"/>
                      <a:pt x="1674" y="2759"/>
                      <a:pt x="1612" y="2759"/>
                    </a:cubicBezTo>
                    <a:cubicBezTo>
                      <a:pt x="1423" y="2759"/>
                      <a:pt x="1235" y="2718"/>
                      <a:pt x="1089" y="2655"/>
                    </a:cubicBezTo>
                    <a:cubicBezTo>
                      <a:pt x="1047" y="2550"/>
                      <a:pt x="1026" y="2446"/>
                      <a:pt x="1005" y="2320"/>
                    </a:cubicBezTo>
                    <a:cubicBezTo>
                      <a:pt x="942" y="1776"/>
                      <a:pt x="1235" y="1253"/>
                      <a:pt x="1674" y="960"/>
                    </a:cubicBezTo>
                    <a:close/>
                    <a:moveTo>
                      <a:pt x="3830" y="2487"/>
                    </a:moveTo>
                    <a:cubicBezTo>
                      <a:pt x="3767" y="2592"/>
                      <a:pt x="3704" y="2697"/>
                      <a:pt x="3599" y="2801"/>
                    </a:cubicBezTo>
                    <a:cubicBezTo>
                      <a:pt x="3482" y="2939"/>
                      <a:pt x="3327" y="3039"/>
                      <a:pt x="3153" y="3137"/>
                    </a:cubicBezTo>
                    <a:lnTo>
                      <a:pt x="3153" y="3137"/>
                    </a:lnTo>
                    <a:cubicBezTo>
                      <a:pt x="3367" y="3014"/>
                      <a:pt x="3545" y="2854"/>
                      <a:pt x="3704" y="2676"/>
                    </a:cubicBezTo>
                    <a:cubicBezTo>
                      <a:pt x="3746" y="2613"/>
                      <a:pt x="3788" y="2550"/>
                      <a:pt x="3830" y="2487"/>
                    </a:cubicBezTo>
                    <a:close/>
                    <a:moveTo>
                      <a:pt x="3097" y="2195"/>
                    </a:moveTo>
                    <a:lnTo>
                      <a:pt x="3097" y="2195"/>
                    </a:lnTo>
                    <a:cubicBezTo>
                      <a:pt x="3014" y="2487"/>
                      <a:pt x="2825" y="2759"/>
                      <a:pt x="2616" y="2948"/>
                    </a:cubicBezTo>
                    <a:cubicBezTo>
                      <a:pt x="2532" y="3011"/>
                      <a:pt x="2449" y="3073"/>
                      <a:pt x="2344" y="3136"/>
                    </a:cubicBezTo>
                    <a:cubicBezTo>
                      <a:pt x="2253" y="3150"/>
                      <a:pt x="2160" y="3157"/>
                      <a:pt x="2067" y="3157"/>
                    </a:cubicBezTo>
                    <a:cubicBezTo>
                      <a:pt x="1879" y="3157"/>
                      <a:pt x="1688" y="3129"/>
                      <a:pt x="1507" y="3073"/>
                    </a:cubicBezTo>
                    <a:cubicBezTo>
                      <a:pt x="1716" y="3073"/>
                      <a:pt x="1925" y="3031"/>
                      <a:pt x="2114" y="2948"/>
                    </a:cubicBezTo>
                    <a:cubicBezTo>
                      <a:pt x="2177" y="2990"/>
                      <a:pt x="2239" y="3031"/>
                      <a:pt x="2302" y="3073"/>
                    </a:cubicBezTo>
                    <a:cubicBezTo>
                      <a:pt x="2321" y="3083"/>
                      <a:pt x="2340" y="3087"/>
                      <a:pt x="2357" y="3087"/>
                    </a:cubicBezTo>
                    <a:cubicBezTo>
                      <a:pt x="2455" y="3087"/>
                      <a:pt x="2516" y="2956"/>
                      <a:pt x="2428" y="2885"/>
                    </a:cubicBezTo>
                    <a:cubicBezTo>
                      <a:pt x="2407" y="2864"/>
                      <a:pt x="2386" y="2864"/>
                      <a:pt x="2365" y="2843"/>
                    </a:cubicBezTo>
                    <a:cubicBezTo>
                      <a:pt x="2679" y="2697"/>
                      <a:pt x="2930" y="2467"/>
                      <a:pt x="3097" y="2195"/>
                    </a:cubicBezTo>
                    <a:close/>
                    <a:moveTo>
                      <a:pt x="398" y="2571"/>
                    </a:moveTo>
                    <a:cubicBezTo>
                      <a:pt x="419" y="2571"/>
                      <a:pt x="419" y="2592"/>
                      <a:pt x="419" y="2592"/>
                    </a:cubicBezTo>
                    <a:cubicBezTo>
                      <a:pt x="461" y="2634"/>
                      <a:pt x="503" y="2676"/>
                      <a:pt x="545" y="2718"/>
                    </a:cubicBezTo>
                    <a:cubicBezTo>
                      <a:pt x="691" y="2927"/>
                      <a:pt x="879" y="3094"/>
                      <a:pt x="1089" y="3220"/>
                    </a:cubicBezTo>
                    <a:cubicBezTo>
                      <a:pt x="1130" y="3283"/>
                      <a:pt x="1193" y="3324"/>
                      <a:pt x="1256" y="3387"/>
                    </a:cubicBezTo>
                    <a:cubicBezTo>
                      <a:pt x="1026" y="3345"/>
                      <a:pt x="837" y="3262"/>
                      <a:pt x="670" y="3094"/>
                    </a:cubicBezTo>
                    <a:cubicBezTo>
                      <a:pt x="524" y="2948"/>
                      <a:pt x="440" y="2759"/>
                      <a:pt x="398" y="2571"/>
                    </a:cubicBezTo>
                    <a:close/>
                    <a:moveTo>
                      <a:pt x="1838" y="0"/>
                    </a:moveTo>
                    <a:cubicBezTo>
                      <a:pt x="1044" y="0"/>
                      <a:pt x="72" y="920"/>
                      <a:pt x="105" y="1839"/>
                    </a:cubicBezTo>
                    <a:cubicBezTo>
                      <a:pt x="1" y="2215"/>
                      <a:pt x="1" y="2592"/>
                      <a:pt x="168" y="2948"/>
                    </a:cubicBezTo>
                    <a:cubicBezTo>
                      <a:pt x="421" y="3516"/>
                      <a:pt x="888" y="3751"/>
                      <a:pt x="1390" y="3751"/>
                    </a:cubicBezTo>
                    <a:cubicBezTo>
                      <a:pt x="1553" y="3751"/>
                      <a:pt x="1719" y="3726"/>
                      <a:pt x="1884" y="3680"/>
                    </a:cubicBezTo>
                    <a:cubicBezTo>
                      <a:pt x="2009" y="3701"/>
                      <a:pt x="2135" y="3722"/>
                      <a:pt x="2281" y="3722"/>
                    </a:cubicBezTo>
                    <a:cubicBezTo>
                      <a:pt x="3097" y="3701"/>
                      <a:pt x="3997" y="3157"/>
                      <a:pt x="4248" y="2341"/>
                    </a:cubicBezTo>
                    <a:cubicBezTo>
                      <a:pt x="4478" y="1567"/>
                      <a:pt x="3913" y="709"/>
                      <a:pt x="3139" y="500"/>
                    </a:cubicBezTo>
                    <a:cubicBezTo>
                      <a:pt x="3055" y="479"/>
                      <a:pt x="2972" y="458"/>
                      <a:pt x="2888" y="458"/>
                    </a:cubicBezTo>
                    <a:cubicBezTo>
                      <a:pt x="2846" y="437"/>
                      <a:pt x="2825" y="437"/>
                      <a:pt x="2783" y="416"/>
                    </a:cubicBezTo>
                    <a:cubicBezTo>
                      <a:pt x="2658" y="332"/>
                      <a:pt x="2553" y="270"/>
                      <a:pt x="2428" y="228"/>
                    </a:cubicBezTo>
                    <a:cubicBezTo>
                      <a:pt x="2261" y="70"/>
                      <a:pt x="2056" y="0"/>
                      <a:pt x="18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421000" y="5692850"/>
                <a:ext cx="139700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946" extrusionOk="0">
                    <a:moveTo>
                      <a:pt x="1612" y="334"/>
                    </a:moveTo>
                    <a:cubicBezTo>
                      <a:pt x="1633" y="334"/>
                      <a:pt x="1674" y="355"/>
                      <a:pt x="1695" y="355"/>
                    </a:cubicBezTo>
                    <a:cubicBezTo>
                      <a:pt x="628" y="585"/>
                      <a:pt x="649" y="1883"/>
                      <a:pt x="963" y="2782"/>
                    </a:cubicBezTo>
                    <a:cubicBezTo>
                      <a:pt x="921" y="2741"/>
                      <a:pt x="879" y="2699"/>
                      <a:pt x="858" y="2657"/>
                    </a:cubicBezTo>
                    <a:cubicBezTo>
                      <a:pt x="314" y="1925"/>
                      <a:pt x="461" y="376"/>
                      <a:pt x="1612" y="334"/>
                    </a:cubicBezTo>
                    <a:close/>
                    <a:moveTo>
                      <a:pt x="3955" y="1820"/>
                    </a:moveTo>
                    <a:lnTo>
                      <a:pt x="3955" y="1820"/>
                    </a:lnTo>
                    <a:cubicBezTo>
                      <a:pt x="4227" y="2197"/>
                      <a:pt x="4457" y="2594"/>
                      <a:pt x="4604" y="2950"/>
                    </a:cubicBezTo>
                    <a:cubicBezTo>
                      <a:pt x="4667" y="3075"/>
                      <a:pt x="4708" y="3222"/>
                      <a:pt x="4750" y="3368"/>
                    </a:cubicBezTo>
                    <a:cubicBezTo>
                      <a:pt x="4625" y="3180"/>
                      <a:pt x="4520" y="2992"/>
                      <a:pt x="4436" y="2845"/>
                    </a:cubicBezTo>
                    <a:cubicBezTo>
                      <a:pt x="4290" y="2531"/>
                      <a:pt x="4143" y="2176"/>
                      <a:pt x="3955" y="1820"/>
                    </a:cubicBezTo>
                    <a:close/>
                    <a:moveTo>
                      <a:pt x="2051" y="648"/>
                    </a:moveTo>
                    <a:cubicBezTo>
                      <a:pt x="2428" y="669"/>
                      <a:pt x="2742" y="795"/>
                      <a:pt x="2972" y="1067"/>
                    </a:cubicBezTo>
                    <a:cubicBezTo>
                      <a:pt x="3767" y="1694"/>
                      <a:pt x="3976" y="2803"/>
                      <a:pt x="4457" y="3619"/>
                    </a:cubicBezTo>
                    <a:cubicBezTo>
                      <a:pt x="4541" y="3766"/>
                      <a:pt x="4771" y="4059"/>
                      <a:pt x="4939" y="4331"/>
                    </a:cubicBezTo>
                    <a:cubicBezTo>
                      <a:pt x="4959" y="4603"/>
                      <a:pt x="4939" y="4875"/>
                      <a:pt x="4855" y="5084"/>
                    </a:cubicBezTo>
                    <a:cubicBezTo>
                      <a:pt x="4750" y="5168"/>
                      <a:pt x="4646" y="5272"/>
                      <a:pt x="4541" y="5377"/>
                    </a:cubicBezTo>
                    <a:cubicBezTo>
                      <a:pt x="4478" y="5377"/>
                      <a:pt x="4394" y="5377"/>
                      <a:pt x="4332" y="5356"/>
                    </a:cubicBezTo>
                    <a:cubicBezTo>
                      <a:pt x="4143" y="5293"/>
                      <a:pt x="3955" y="5189"/>
                      <a:pt x="3788" y="5105"/>
                    </a:cubicBezTo>
                    <a:cubicBezTo>
                      <a:pt x="3641" y="5000"/>
                      <a:pt x="3516" y="4875"/>
                      <a:pt x="3411" y="4791"/>
                    </a:cubicBezTo>
                    <a:cubicBezTo>
                      <a:pt x="2930" y="4373"/>
                      <a:pt x="2511" y="3912"/>
                      <a:pt x="1988" y="3536"/>
                    </a:cubicBezTo>
                    <a:cubicBezTo>
                      <a:pt x="1842" y="3431"/>
                      <a:pt x="1695" y="3347"/>
                      <a:pt x="1528" y="3243"/>
                    </a:cubicBezTo>
                    <a:cubicBezTo>
                      <a:pt x="1381" y="2971"/>
                      <a:pt x="1256" y="2699"/>
                      <a:pt x="1172" y="2364"/>
                    </a:cubicBezTo>
                    <a:cubicBezTo>
                      <a:pt x="1130" y="2134"/>
                      <a:pt x="1026" y="1736"/>
                      <a:pt x="1109" y="1506"/>
                    </a:cubicBezTo>
                    <a:cubicBezTo>
                      <a:pt x="1423" y="1213"/>
                      <a:pt x="1737" y="920"/>
                      <a:pt x="2051" y="648"/>
                    </a:cubicBezTo>
                    <a:close/>
                    <a:moveTo>
                      <a:pt x="1628" y="0"/>
                    </a:moveTo>
                    <a:cubicBezTo>
                      <a:pt x="1460" y="0"/>
                      <a:pt x="1293" y="26"/>
                      <a:pt x="1130" y="83"/>
                    </a:cubicBezTo>
                    <a:cubicBezTo>
                      <a:pt x="168" y="418"/>
                      <a:pt x="1" y="1862"/>
                      <a:pt x="461" y="2657"/>
                    </a:cubicBezTo>
                    <a:cubicBezTo>
                      <a:pt x="649" y="2992"/>
                      <a:pt x="963" y="3243"/>
                      <a:pt x="1277" y="3452"/>
                    </a:cubicBezTo>
                    <a:cubicBezTo>
                      <a:pt x="1779" y="4247"/>
                      <a:pt x="2553" y="4791"/>
                      <a:pt x="3390" y="5210"/>
                    </a:cubicBezTo>
                    <a:cubicBezTo>
                      <a:pt x="3724" y="5473"/>
                      <a:pt x="4249" y="5839"/>
                      <a:pt x="4718" y="5839"/>
                    </a:cubicBezTo>
                    <a:cubicBezTo>
                      <a:pt x="4808" y="5839"/>
                      <a:pt x="4896" y="5826"/>
                      <a:pt x="4980" y="5795"/>
                    </a:cubicBezTo>
                    <a:cubicBezTo>
                      <a:pt x="5148" y="5858"/>
                      <a:pt x="5315" y="5900"/>
                      <a:pt x="5462" y="5942"/>
                    </a:cubicBezTo>
                    <a:cubicBezTo>
                      <a:pt x="5468" y="5944"/>
                      <a:pt x="5475" y="5945"/>
                      <a:pt x="5481" y="5945"/>
                    </a:cubicBezTo>
                    <a:cubicBezTo>
                      <a:pt x="5528" y="5945"/>
                      <a:pt x="5541" y="5877"/>
                      <a:pt x="5503" y="5858"/>
                    </a:cubicBezTo>
                    <a:cubicBezTo>
                      <a:pt x="5378" y="5816"/>
                      <a:pt x="5273" y="5754"/>
                      <a:pt x="5148" y="5712"/>
                    </a:cubicBezTo>
                    <a:cubicBezTo>
                      <a:pt x="5211" y="5670"/>
                      <a:pt x="5273" y="5628"/>
                      <a:pt x="5315" y="5544"/>
                    </a:cubicBezTo>
                    <a:cubicBezTo>
                      <a:pt x="5587" y="5230"/>
                      <a:pt x="5524" y="4812"/>
                      <a:pt x="5336" y="4373"/>
                    </a:cubicBezTo>
                    <a:cubicBezTo>
                      <a:pt x="5273" y="3452"/>
                      <a:pt x="4813" y="2448"/>
                      <a:pt x="4332" y="1799"/>
                    </a:cubicBezTo>
                    <a:cubicBezTo>
                      <a:pt x="3808" y="1040"/>
                      <a:pt x="2691" y="0"/>
                      <a:pt x="1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450825" y="5924500"/>
                <a:ext cx="108300" cy="9150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660" extrusionOk="0">
                    <a:moveTo>
                      <a:pt x="2301" y="558"/>
                    </a:moveTo>
                    <a:cubicBezTo>
                      <a:pt x="2344" y="558"/>
                      <a:pt x="2385" y="561"/>
                      <a:pt x="2427" y="568"/>
                    </a:cubicBezTo>
                    <a:cubicBezTo>
                      <a:pt x="2344" y="589"/>
                      <a:pt x="2239" y="589"/>
                      <a:pt x="2155" y="610"/>
                    </a:cubicBezTo>
                    <a:cubicBezTo>
                      <a:pt x="2113" y="589"/>
                      <a:pt x="2072" y="589"/>
                      <a:pt x="2030" y="568"/>
                    </a:cubicBezTo>
                    <a:cubicBezTo>
                      <a:pt x="2127" y="568"/>
                      <a:pt x="2216" y="558"/>
                      <a:pt x="2301" y="558"/>
                    </a:cubicBezTo>
                    <a:close/>
                    <a:moveTo>
                      <a:pt x="3013" y="1049"/>
                    </a:moveTo>
                    <a:lnTo>
                      <a:pt x="3013" y="1049"/>
                    </a:lnTo>
                    <a:cubicBezTo>
                      <a:pt x="3055" y="1070"/>
                      <a:pt x="3097" y="1112"/>
                      <a:pt x="3139" y="1154"/>
                    </a:cubicBezTo>
                    <a:cubicBezTo>
                      <a:pt x="3243" y="1258"/>
                      <a:pt x="3306" y="1384"/>
                      <a:pt x="3327" y="1488"/>
                    </a:cubicBezTo>
                    <a:cubicBezTo>
                      <a:pt x="3243" y="1321"/>
                      <a:pt x="3139" y="1174"/>
                      <a:pt x="3013" y="1049"/>
                    </a:cubicBezTo>
                    <a:close/>
                    <a:moveTo>
                      <a:pt x="2179" y="1170"/>
                    </a:moveTo>
                    <a:cubicBezTo>
                      <a:pt x="2355" y="1170"/>
                      <a:pt x="2522" y="1238"/>
                      <a:pt x="2657" y="1405"/>
                    </a:cubicBezTo>
                    <a:cubicBezTo>
                      <a:pt x="2673" y="1421"/>
                      <a:pt x="2693" y="1427"/>
                      <a:pt x="2711" y="1427"/>
                    </a:cubicBezTo>
                    <a:cubicBezTo>
                      <a:pt x="2741" y="1427"/>
                      <a:pt x="2770" y="1410"/>
                      <a:pt x="2783" y="1384"/>
                    </a:cubicBezTo>
                    <a:cubicBezTo>
                      <a:pt x="2929" y="1509"/>
                      <a:pt x="3013" y="1677"/>
                      <a:pt x="3055" y="1886"/>
                    </a:cubicBezTo>
                    <a:cubicBezTo>
                      <a:pt x="3076" y="1970"/>
                      <a:pt x="3076" y="2053"/>
                      <a:pt x="3055" y="2137"/>
                    </a:cubicBezTo>
                    <a:cubicBezTo>
                      <a:pt x="2888" y="2346"/>
                      <a:pt x="2657" y="2514"/>
                      <a:pt x="2469" y="2618"/>
                    </a:cubicBezTo>
                    <a:cubicBezTo>
                      <a:pt x="2278" y="2733"/>
                      <a:pt x="1930" y="2830"/>
                      <a:pt x="1616" y="2830"/>
                    </a:cubicBezTo>
                    <a:cubicBezTo>
                      <a:pt x="1586" y="2830"/>
                      <a:pt x="1557" y="2829"/>
                      <a:pt x="1528" y="2827"/>
                    </a:cubicBezTo>
                    <a:cubicBezTo>
                      <a:pt x="1360" y="2744"/>
                      <a:pt x="1235" y="2576"/>
                      <a:pt x="1151" y="2325"/>
                    </a:cubicBezTo>
                    <a:cubicBezTo>
                      <a:pt x="1109" y="2200"/>
                      <a:pt x="1088" y="2074"/>
                      <a:pt x="1088" y="1928"/>
                    </a:cubicBezTo>
                    <a:cubicBezTo>
                      <a:pt x="1295" y="1559"/>
                      <a:pt x="1761" y="1170"/>
                      <a:pt x="2179" y="1170"/>
                    </a:cubicBezTo>
                    <a:close/>
                    <a:moveTo>
                      <a:pt x="544" y="2807"/>
                    </a:moveTo>
                    <a:lnTo>
                      <a:pt x="544" y="2807"/>
                    </a:lnTo>
                    <a:cubicBezTo>
                      <a:pt x="565" y="2827"/>
                      <a:pt x="607" y="2869"/>
                      <a:pt x="649" y="2890"/>
                    </a:cubicBezTo>
                    <a:cubicBezTo>
                      <a:pt x="670" y="2953"/>
                      <a:pt x="712" y="2995"/>
                      <a:pt x="733" y="3016"/>
                    </a:cubicBezTo>
                    <a:cubicBezTo>
                      <a:pt x="649" y="2974"/>
                      <a:pt x="586" y="2890"/>
                      <a:pt x="544" y="2807"/>
                    </a:cubicBezTo>
                    <a:close/>
                    <a:moveTo>
                      <a:pt x="2489" y="1"/>
                    </a:moveTo>
                    <a:cubicBezTo>
                      <a:pt x="2241" y="1"/>
                      <a:pt x="1996" y="49"/>
                      <a:pt x="1779" y="149"/>
                    </a:cubicBezTo>
                    <a:cubicBezTo>
                      <a:pt x="1653" y="212"/>
                      <a:pt x="1549" y="275"/>
                      <a:pt x="1465" y="338"/>
                    </a:cubicBezTo>
                    <a:cubicBezTo>
                      <a:pt x="1214" y="442"/>
                      <a:pt x="1005" y="589"/>
                      <a:pt x="837" y="777"/>
                    </a:cubicBezTo>
                    <a:cubicBezTo>
                      <a:pt x="523" y="965"/>
                      <a:pt x="314" y="1237"/>
                      <a:pt x="230" y="1656"/>
                    </a:cubicBezTo>
                    <a:cubicBezTo>
                      <a:pt x="209" y="1739"/>
                      <a:pt x="209" y="1823"/>
                      <a:pt x="188" y="1907"/>
                    </a:cubicBezTo>
                    <a:cubicBezTo>
                      <a:pt x="42" y="2221"/>
                      <a:pt x="0" y="2555"/>
                      <a:pt x="147" y="2911"/>
                    </a:cubicBezTo>
                    <a:cubicBezTo>
                      <a:pt x="367" y="3436"/>
                      <a:pt x="860" y="3659"/>
                      <a:pt x="1406" y="3659"/>
                    </a:cubicBezTo>
                    <a:cubicBezTo>
                      <a:pt x="1535" y="3659"/>
                      <a:pt x="1667" y="3647"/>
                      <a:pt x="1800" y="3623"/>
                    </a:cubicBezTo>
                    <a:cubicBezTo>
                      <a:pt x="1881" y="3632"/>
                      <a:pt x="1963" y="3637"/>
                      <a:pt x="2045" y="3637"/>
                    </a:cubicBezTo>
                    <a:cubicBezTo>
                      <a:pt x="2510" y="3637"/>
                      <a:pt x="2971" y="3485"/>
                      <a:pt x="3327" y="3183"/>
                    </a:cubicBezTo>
                    <a:cubicBezTo>
                      <a:pt x="3955" y="2660"/>
                      <a:pt x="4331" y="1698"/>
                      <a:pt x="4018" y="923"/>
                    </a:cubicBezTo>
                    <a:cubicBezTo>
                      <a:pt x="3777" y="321"/>
                      <a:pt x="3124" y="1"/>
                      <a:pt x="2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-1668814">
              <a:off x="228248" y="3906399"/>
              <a:ext cx="1143001" cy="675552"/>
              <a:chOff x="7555888" y="1846863"/>
              <a:chExt cx="1221250" cy="7218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55888" y="1846863"/>
                <a:ext cx="1221250" cy="721800"/>
              </a:xfrm>
              <a:custGeom>
                <a:avLst/>
                <a:gdLst/>
                <a:ahLst/>
                <a:cxnLst/>
                <a:rect l="l" t="t" r="r" b="b"/>
                <a:pathLst>
                  <a:path w="48850" h="28872" extrusionOk="0">
                    <a:moveTo>
                      <a:pt x="2044" y="881"/>
                    </a:moveTo>
                    <a:cubicBezTo>
                      <a:pt x="10371" y="5149"/>
                      <a:pt x="18385" y="9983"/>
                      <a:pt x="26378" y="14837"/>
                    </a:cubicBezTo>
                    <a:cubicBezTo>
                      <a:pt x="30500" y="17327"/>
                      <a:pt x="34664" y="19796"/>
                      <a:pt x="38765" y="22307"/>
                    </a:cubicBezTo>
                    <a:cubicBezTo>
                      <a:pt x="40648" y="23479"/>
                      <a:pt x="42447" y="24671"/>
                      <a:pt x="44163" y="26073"/>
                    </a:cubicBezTo>
                    <a:cubicBezTo>
                      <a:pt x="45063" y="26805"/>
                      <a:pt x="45942" y="27517"/>
                      <a:pt x="46946" y="28019"/>
                    </a:cubicBezTo>
                    <a:cubicBezTo>
                      <a:pt x="46172" y="27998"/>
                      <a:pt x="45397" y="27998"/>
                      <a:pt x="44623" y="27956"/>
                    </a:cubicBezTo>
                    <a:cubicBezTo>
                      <a:pt x="44665" y="27517"/>
                      <a:pt x="44644" y="27056"/>
                      <a:pt x="44602" y="26596"/>
                    </a:cubicBezTo>
                    <a:cubicBezTo>
                      <a:pt x="44591" y="26526"/>
                      <a:pt x="44527" y="26482"/>
                      <a:pt x="44470" y="26482"/>
                    </a:cubicBezTo>
                    <a:cubicBezTo>
                      <a:pt x="44424" y="26482"/>
                      <a:pt x="44382" y="26510"/>
                      <a:pt x="44372" y="26575"/>
                    </a:cubicBezTo>
                    <a:cubicBezTo>
                      <a:pt x="44289" y="26931"/>
                      <a:pt x="44268" y="27308"/>
                      <a:pt x="44247" y="27684"/>
                    </a:cubicBezTo>
                    <a:cubicBezTo>
                      <a:pt x="44247" y="27768"/>
                      <a:pt x="44226" y="27852"/>
                      <a:pt x="44205" y="27956"/>
                    </a:cubicBezTo>
                    <a:cubicBezTo>
                      <a:pt x="44017" y="27935"/>
                      <a:pt x="43807" y="27935"/>
                      <a:pt x="43619" y="27935"/>
                    </a:cubicBezTo>
                    <a:cubicBezTo>
                      <a:pt x="43619" y="27893"/>
                      <a:pt x="43619" y="27873"/>
                      <a:pt x="43619" y="27852"/>
                    </a:cubicBezTo>
                    <a:cubicBezTo>
                      <a:pt x="43598" y="27496"/>
                      <a:pt x="43556" y="27140"/>
                      <a:pt x="43514" y="26784"/>
                    </a:cubicBezTo>
                    <a:cubicBezTo>
                      <a:pt x="43504" y="26743"/>
                      <a:pt x="43462" y="26722"/>
                      <a:pt x="43420" y="26722"/>
                    </a:cubicBezTo>
                    <a:cubicBezTo>
                      <a:pt x="43378" y="26722"/>
                      <a:pt x="43337" y="26743"/>
                      <a:pt x="43326" y="26784"/>
                    </a:cubicBezTo>
                    <a:cubicBezTo>
                      <a:pt x="43284" y="27140"/>
                      <a:pt x="43242" y="27496"/>
                      <a:pt x="43221" y="27852"/>
                    </a:cubicBezTo>
                    <a:cubicBezTo>
                      <a:pt x="43221" y="27873"/>
                      <a:pt x="43221" y="27893"/>
                      <a:pt x="43221" y="27914"/>
                    </a:cubicBezTo>
                    <a:cubicBezTo>
                      <a:pt x="43054" y="27914"/>
                      <a:pt x="42887" y="27914"/>
                      <a:pt x="42740" y="27893"/>
                    </a:cubicBezTo>
                    <a:cubicBezTo>
                      <a:pt x="42740" y="27684"/>
                      <a:pt x="42698" y="27475"/>
                      <a:pt x="42657" y="27328"/>
                    </a:cubicBezTo>
                    <a:cubicBezTo>
                      <a:pt x="42647" y="27274"/>
                      <a:pt x="42611" y="27251"/>
                      <a:pt x="42572" y="27251"/>
                    </a:cubicBezTo>
                    <a:cubicBezTo>
                      <a:pt x="42522" y="27251"/>
                      <a:pt x="42468" y="27290"/>
                      <a:pt x="42468" y="27349"/>
                    </a:cubicBezTo>
                    <a:cubicBezTo>
                      <a:pt x="42468" y="27538"/>
                      <a:pt x="42447" y="27705"/>
                      <a:pt x="42426" y="27893"/>
                    </a:cubicBezTo>
                    <a:cubicBezTo>
                      <a:pt x="42259" y="27893"/>
                      <a:pt x="42092" y="27893"/>
                      <a:pt x="41924" y="27873"/>
                    </a:cubicBezTo>
                    <a:cubicBezTo>
                      <a:pt x="41924" y="27768"/>
                      <a:pt x="41924" y="27663"/>
                      <a:pt x="41924" y="27559"/>
                    </a:cubicBezTo>
                    <a:cubicBezTo>
                      <a:pt x="41924" y="27501"/>
                      <a:pt x="41874" y="27469"/>
                      <a:pt x="41825" y="27469"/>
                    </a:cubicBezTo>
                    <a:cubicBezTo>
                      <a:pt x="41784" y="27469"/>
                      <a:pt x="41745" y="27491"/>
                      <a:pt x="41736" y="27538"/>
                    </a:cubicBezTo>
                    <a:cubicBezTo>
                      <a:pt x="41694" y="27642"/>
                      <a:pt x="41652" y="27747"/>
                      <a:pt x="41631" y="27873"/>
                    </a:cubicBezTo>
                    <a:cubicBezTo>
                      <a:pt x="41401" y="27873"/>
                      <a:pt x="41171" y="27852"/>
                      <a:pt x="40962" y="27852"/>
                    </a:cubicBezTo>
                    <a:cubicBezTo>
                      <a:pt x="40962" y="27768"/>
                      <a:pt x="40962" y="27663"/>
                      <a:pt x="40983" y="27600"/>
                    </a:cubicBezTo>
                    <a:cubicBezTo>
                      <a:pt x="40983" y="27519"/>
                      <a:pt x="40920" y="27455"/>
                      <a:pt x="40860" y="27455"/>
                    </a:cubicBezTo>
                    <a:cubicBezTo>
                      <a:pt x="40827" y="27455"/>
                      <a:pt x="40795" y="27473"/>
                      <a:pt x="40773" y="27517"/>
                    </a:cubicBezTo>
                    <a:cubicBezTo>
                      <a:pt x="40732" y="27600"/>
                      <a:pt x="40669" y="27726"/>
                      <a:pt x="40627" y="27831"/>
                    </a:cubicBezTo>
                    <a:cubicBezTo>
                      <a:pt x="39246" y="27789"/>
                      <a:pt x="37844" y="27747"/>
                      <a:pt x="36463" y="27684"/>
                    </a:cubicBezTo>
                    <a:cubicBezTo>
                      <a:pt x="36484" y="27559"/>
                      <a:pt x="36484" y="27412"/>
                      <a:pt x="36484" y="27287"/>
                    </a:cubicBezTo>
                    <a:cubicBezTo>
                      <a:pt x="36505" y="26910"/>
                      <a:pt x="36484" y="26554"/>
                      <a:pt x="36526" y="26178"/>
                    </a:cubicBezTo>
                    <a:cubicBezTo>
                      <a:pt x="36526" y="26112"/>
                      <a:pt x="36474" y="26081"/>
                      <a:pt x="36422" y="26081"/>
                    </a:cubicBezTo>
                    <a:cubicBezTo>
                      <a:pt x="36375" y="26081"/>
                      <a:pt x="36327" y="26107"/>
                      <a:pt x="36317" y="26157"/>
                    </a:cubicBezTo>
                    <a:cubicBezTo>
                      <a:pt x="36233" y="26471"/>
                      <a:pt x="36212" y="26784"/>
                      <a:pt x="36191" y="27119"/>
                    </a:cubicBezTo>
                    <a:cubicBezTo>
                      <a:pt x="36170" y="27287"/>
                      <a:pt x="36128" y="27475"/>
                      <a:pt x="36107" y="27663"/>
                    </a:cubicBezTo>
                    <a:cubicBezTo>
                      <a:pt x="35940" y="27663"/>
                      <a:pt x="35773" y="27663"/>
                      <a:pt x="35626" y="27642"/>
                    </a:cubicBezTo>
                    <a:cubicBezTo>
                      <a:pt x="35626" y="27621"/>
                      <a:pt x="35626" y="27600"/>
                      <a:pt x="35626" y="27580"/>
                    </a:cubicBezTo>
                    <a:cubicBezTo>
                      <a:pt x="35647" y="27328"/>
                      <a:pt x="35605" y="27119"/>
                      <a:pt x="35542" y="26910"/>
                    </a:cubicBezTo>
                    <a:cubicBezTo>
                      <a:pt x="35524" y="26863"/>
                      <a:pt x="35488" y="26841"/>
                      <a:pt x="35454" y="26841"/>
                    </a:cubicBezTo>
                    <a:cubicBezTo>
                      <a:pt x="35413" y="26841"/>
                      <a:pt x="35375" y="26873"/>
                      <a:pt x="35375" y="26931"/>
                    </a:cubicBezTo>
                    <a:cubicBezTo>
                      <a:pt x="35354" y="27140"/>
                      <a:pt x="35312" y="27349"/>
                      <a:pt x="35270" y="27559"/>
                    </a:cubicBezTo>
                    <a:cubicBezTo>
                      <a:pt x="35270" y="27580"/>
                      <a:pt x="35250" y="27621"/>
                      <a:pt x="35250" y="27642"/>
                    </a:cubicBezTo>
                    <a:cubicBezTo>
                      <a:pt x="35145" y="27621"/>
                      <a:pt x="35019" y="27621"/>
                      <a:pt x="34915" y="27621"/>
                    </a:cubicBezTo>
                    <a:cubicBezTo>
                      <a:pt x="34957" y="27433"/>
                      <a:pt x="34915" y="27161"/>
                      <a:pt x="34894" y="27015"/>
                    </a:cubicBezTo>
                    <a:cubicBezTo>
                      <a:pt x="34885" y="26978"/>
                      <a:pt x="34859" y="26961"/>
                      <a:pt x="34832" y="26961"/>
                    </a:cubicBezTo>
                    <a:cubicBezTo>
                      <a:pt x="34797" y="26961"/>
                      <a:pt x="34759" y="26989"/>
                      <a:pt x="34747" y="27036"/>
                    </a:cubicBezTo>
                    <a:cubicBezTo>
                      <a:pt x="34747" y="27182"/>
                      <a:pt x="34726" y="27308"/>
                      <a:pt x="34685" y="27454"/>
                    </a:cubicBezTo>
                    <a:cubicBezTo>
                      <a:pt x="34685" y="27517"/>
                      <a:pt x="34664" y="27559"/>
                      <a:pt x="34643" y="27621"/>
                    </a:cubicBezTo>
                    <a:cubicBezTo>
                      <a:pt x="34350" y="27600"/>
                      <a:pt x="34078" y="27600"/>
                      <a:pt x="33806" y="27580"/>
                    </a:cubicBezTo>
                    <a:cubicBezTo>
                      <a:pt x="33869" y="27475"/>
                      <a:pt x="33931" y="27370"/>
                      <a:pt x="33973" y="27266"/>
                    </a:cubicBezTo>
                    <a:cubicBezTo>
                      <a:pt x="33987" y="27195"/>
                      <a:pt x="33915" y="27143"/>
                      <a:pt x="33854" y="27143"/>
                    </a:cubicBezTo>
                    <a:cubicBezTo>
                      <a:pt x="33825" y="27143"/>
                      <a:pt x="33798" y="27155"/>
                      <a:pt x="33785" y="27182"/>
                    </a:cubicBezTo>
                    <a:cubicBezTo>
                      <a:pt x="33743" y="27287"/>
                      <a:pt x="33680" y="27349"/>
                      <a:pt x="33597" y="27433"/>
                    </a:cubicBezTo>
                    <a:cubicBezTo>
                      <a:pt x="33534" y="27475"/>
                      <a:pt x="33471" y="27517"/>
                      <a:pt x="33408" y="27559"/>
                    </a:cubicBezTo>
                    <a:cubicBezTo>
                      <a:pt x="33178" y="27559"/>
                      <a:pt x="32927" y="27538"/>
                      <a:pt x="32697" y="27538"/>
                    </a:cubicBezTo>
                    <a:cubicBezTo>
                      <a:pt x="32697" y="27517"/>
                      <a:pt x="32697" y="27475"/>
                      <a:pt x="32697" y="27454"/>
                    </a:cubicBezTo>
                    <a:cubicBezTo>
                      <a:pt x="32697" y="27387"/>
                      <a:pt x="32637" y="27337"/>
                      <a:pt x="32583" y="27337"/>
                    </a:cubicBezTo>
                    <a:cubicBezTo>
                      <a:pt x="32552" y="27337"/>
                      <a:pt x="32524" y="27353"/>
                      <a:pt x="32509" y="27391"/>
                    </a:cubicBezTo>
                    <a:cubicBezTo>
                      <a:pt x="32488" y="27454"/>
                      <a:pt x="32446" y="27475"/>
                      <a:pt x="32425" y="27517"/>
                    </a:cubicBezTo>
                    <a:cubicBezTo>
                      <a:pt x="30584" y="27454"/>
                      <a:pt x="28763" y="27370"/>
                      <a:pt x="26922" y="27308"/>
                    </a:cubicBezTo>
                    <a:cubicBezTo>
                      <a:pt x="27152" y="26868"/>
                      <a:pt x="26985" y="26240"/>
                      <a:pt x="27152" y="25780"/>
                    </a:cubicBezTo>
                    <a:cubicBezTo>
                      <a:pt x="27182" y="25720"/>
                      <a:pt x="27126" y="25671"/>
                      <a:pt x="27069" y="25671"/>
                    </a:cubicBezTo>
                    <a:cubicBezTo>
                      <a:pt x="27046" y="25671"/>
                      <a:pt x="27023" y="25679"/>
                      <a:pt x="27006" y="25696"/>
                    </a:cubicBezTo>
                    <a:cubicBezTo>
                      <a:pt x="26817" y="25927"/>
                      <a:pt x="26734" y="26157"/>
                      <a:pt x="26692" y="26450"/>
                    </a:cubicBezTo>
                    <a:cubicBezTo>
                      <a:pt x="26650" y="26722"/>
                      <a:pt x="26587" y="27015"/>
                      <a:pt x="26608" y="27287"/>
                    </a:cubicBezTo>
                    <a:lnTo>
                      <a:pt x="26211" y="27287"/>
                    </a:lnTo>
                    <a:cubicBezTo>
                      <a:pt x="26273" y="27161"/>
                      <a:pt x="26294" y="27015"/>
                      <a:pt x="26294" y="26889"/>
                    </a:cubicBezTo>
                    <a:cubicBezTo>
                      <a:pt x="26315" y="26659"/>
                      <a:pt x="26294" y="26429"/>
                      <a:pt x="26294" y="26178"/>
                    </a:cubicBezTo>
                    <a:cubicBezTo>
                      <a:pt x="26294" y="26140"/>
                      <a:pt x="26249" y="26110"/>
                      <a:pt x="26208" y="26110"/>
                    </a:cubicBezTo>
                    <a:cubicBezTo>
                      <a:pt x="26181" y="26110"/>
                      <a:pt x="26156" y="26123"/>
                      <a:pt x="26148" y="26157"/>
                    </a:cubicBezTo>
                    <a:cubicBezTo>
                      <a:pt x="26127" y="26366"/>
                      <a:pt x="26064" y="26575"/>
                      <a:pt x="26022" y="26784"/>
                    </a:cubicBezTo>
                    <a:cubicBezTo>
                      <a:pt x="25980" y="26931"/>
                      <a:pt x="25876" y="27098"/>
                      <a:pt x="25876" y="27266"/>
                    </a:cubicBezTo>
                    <a:cubicBezTo>
                      <a:pt x="25708" y="27266"/>
                      <a:pt x="25541" y="27266"/>
                      <a:pt x="25395" y="27245"/>
                    </a:cubicBezTo>
                    <a:cubicBezTo>
                      <a:pt x="25395" y="27182"/>
                      <a:pt x="25415" y="27119"/>
                      <a:pt x="25436" y="27056"/>
                    </a:cubicBezTo>
                    <a:cubicBezTo>
                      <a:pt x="25457" y="26826"/>
                      <a:pt x="25478" y="26617"/>
                      <a:pt x="25478" y="26387"/>
                    </a:cubicBezTo>
                    <a:cubicBezTo>
                      <a:pt x="25468" y="26327"/>
                      <a:pt x="25425" y="26300"/>
                      <a:pt x="25380" y="26300"/>
                    </a:cubicBezTo>
                    <a:cubicBezTo>
                      <a:pt x="25331" y="26300"/>
                      <a:pt x="25280" y="26332"/>
                      <a:pt x="25269" y="26387"/>
                    </a:cubicBezTo>
                    <a:cubicBezTo>
                      <a:pt x="25248" y="26617"/>
                      <a:pt x="25206" y="26805"/>
                      <a:pt x="25143" y="27015"/>
                    </a:cubicBezTo>
                    <a:cubicBezTo>
                      <a:pt x="25123" y="27077"/>
                      <a:pt x="25102" y="27161"/>
                      <a:pt x="25081" y="27245"/>
                    </a:cubicBezTo>
                    <a:cubicBezTo>
                      <a:pt x="24830" y="27224"/>
                      <a:pt x="24578" y="27224"/>
                      <a:pt x="24327" y="27203"/>
                    </a:cubicBezTo>
                    <a:cubicBezTo>
                      <a:pt x="24390" y="27056"/>
                      <a:pt x="24411" y="26889"/>
                      <a:pt x="24390" y="26722"/>
                    </a:cubicBezTo>
                    <a:cubicBezTo>
                      <a:pt x="24390" y="26661"/>
                      <a:pt x="24340" y="26628"/>
                      <a:pt x="24295" y="26628"/>
                    </a:cubicBezTo>
                    <a:cubicBezTo>
                      <a:pt x="24262" y="26628"/>
                      <a:pt x="24232" y="26645"/>
                      <a:pt x="24223" y="26680"/>
                    </a:cubicBezTo>
                    <a:cubicBezTo>
                      <a:pt x="24181" y="26889"/>
                      <a:pt x="24097" y="27036"/>
                      <a:pt x="23993" y="27203"/>
                    </a:cubicBezTo>
                    <a:lnTo>
                      <a:pt x="23323" y="27182"/>
                    </a:lnTo>
                    <a:cubicBezTo>
                      <a:pt x="23323" y="27119"/>
                      <a:pt x="23323" y="27077"/>
                      <a:pt x="23323" y="27036"/>
                    </a:cubicBezTo>
                    <a:cubicBezTo>
                      <a:pt x="23323" y="26989"/>
                      <a:pt x="23277" y="26961"/>
                      <a:pt x="23236" y="26961"/>
                    </a:cubicBezTo>
                    <a:cubicBezTo>
                      <a:pt x="23205" y="26961"/>
                      <a:pt x="23177" y="26978"/>
                      <a:pt x="23177" y="27015"/>
                    </a:cubicBezTo>
                    <a:cubicBezTo>
                      <a:pt x="23156" y="27077"/>
                      <a:pt x="23156" y="27119"/>
                      <a:pt x="23135" y="27161"/>
                    </a:cubicBezTo>
                    <a:cubicBezTo>
                      <a:pt x="21314" y="27098"/>
                      <a:pt x="19494" y="27056"/>
                      <a:pt x="17695" y="26994"/>
                    </a:cubicBezTo>
                    <a:cubicBezTo>
                      <a:pt x="17988" y="26471"/>
                      <a:pt x="17820" y="25571"/>
                      <a:pt x="17757" y="25006"/>
                    </a:cubicBezTo>
                    <a:cubicBezTo>
                      <a:pt x="17747" y="24922"/>
                      <a:pt x="17684" y="24880"/>
                      <a:pt x="17621" y="24880"/>
                    </a:cubicBezTo>
                    <a:cubicBezTo>
                      <a:pt x="17559" y="24880"/>
                      <a:pt x="17496" y="24922"/>
                      <a:pt x="17485" y="25006"/>
                    </a:cubicBezTo>
                    <a:cubicBezTo>
                      <a:pt x="17464" y="25383"/>
                      <a:pt x="17464" y="25738"/>
                      <a:pt x="17444" y="26115"/>
                    </a:cubicBezTo>
                    <a:cubicBezTo>
                      <a:pt x="17444" y="26408"/>
                      <a:pt x="17360" y="26701"/>
                      <a:pt x="17381" y="26994"/>
                    </a:cubicBezTo>
                    <a:cubicBezTo>
                      <a:pt x="17213" y="26994"/>
                      <a:pt x="17025" y="26973"/>
                      <a:pt x="16858" y="26973"/>
                    </a:cubicBezTo>
                    <a:cubicBezTo>
                      <a:pt x="16983" y="26680"/>
                      <a:pt x="16962" y="26115"/>
                      <a:pt x="16962" y="25968"/>
                    </a:cubicBezTo>
                    <a:cubicBezTo>
                      <a:pt x="16962" y="25913"/>
                      <a:pt x="16927" y="25887"/>
                      <a:pt x="16888" y="25887"/>
                    </a:cubicBezTo>
                    <a:cubicBezTo>
                      <a:pt x="16853" y="25887"/>
                      <a:pt x="16815" y="25908"/>
                      <a:pt x="16795" y="25948"/>
                    </a:cubicBezTo>
                    <a:cubicBezTo>
                      <a:pt x="16690" y="26199"/>
                      <a:pt x="16648" y="26471"/>
                      <a:pt x="16544" y="26722"/>
                    </a:cubicBezTo>
                    <a:cubicBezTo>
                      <a:pt x="16523" y="26784"/>
                      <a:pt x="16460" y="26889"/>
                      <a:pt x="16460" y="26973"/>
                    </a:cubicBezTo>
                    <a:cubicBezTo>
                      <a:pt x="16314" y="26973"/>
                      <a:pt x="16167" y="26952"/>
                      <a:pt x="16021" y="26952"/>
                    </a:cubicBezTo>
                    <a:cubicBezTo>
                      <a:pt x="16104" y="26784"/>
                      <a:pt x="16167" y="26596"/>
                      <a:pt x="16209" y="26429"/>
                    </a:cubicBezTo>
                    <a:cubicBezTo>
                      <a:pt x="16223" y="26373"/>
                      <a:pt x="16172" y="26326"/>
                      <a:pt x="16124" y="26326"/>
                    </a:cubicBezTo>
                    <a:cubicBezTo>
                      <a:pt x="16100" y="26326"/>
                      <a:pt x="16077" y="26338"/>
                      <a:pt x="16063" y="26366"/>
                    </a:cubicBezTo>
                    <a:cubicBezTo>
                      <a:pt x="15979" y="26554"/>
                      <a:pt x="15853" y="26743"/>
                      <a:pt x="15791" y="26952"/>
                    </a:cubicBezTo>
                    <a:cubicBezTo>
                      <a:pt x="15539" y="26952"/>
                      <a:pt x="15288" y="26931"/>
                      <a:pt x="15037" y="26931"/>
                    </a:cubicBezTo>
                    <a:lnTo>
                      <a:pt x="15016" y="26931"/>
                    </a:lnTo>
                    <a:cubicBezTo>
                      <a:pt x="15037" y="26910"/>
                      <a:pt x="15037" y="26889"/>
                      <a:pt x="15037" y="26868"/>
                    </a:cubicBezTo>
                    <a:cubicBezTo>
                      <a:pt x="15079" y="26722"/>
                      <a:pt x="15121" y="26575"/>
                      <a:pt x="15142" y="26429"/>
                    </a:cubicBezTo>
                    <a:cubicBezTo>
                      <a:pt x="15154" y="26366"/>
                      <a:pt x="15107" y="26326"/>
                      <a:pt x="15063" y="26326"/>
                    </a:cubicBezTo>
                    <a:cubicBezTo>
                      <a:pt x="15033" y="26326"/>
                      <a:pt x="15004" y="26345"/>
                      <a:pt x="14995" y="26387"/>
                    </a:cubicBezTo>
                    <a:cubicBezTo>
                      <a:pt x="14954" y="26512"/>
                      <a:pt x="14912" y="26638"/>
                      <a:pt x="14849" y="26784"/>
                    </a:cubicBezTo>
                    <a:cubicBezTo>
                      <a:pt x="14828" y="26826"/>
                      <a:pt x="14807" y="26868"/>
                      <a:pt x="14786" y="26931"/>
                    </a:cubicBezTo>
                    <a:cubicBezTo>
                      <a:pt x="14577" y="26910"/>
                      <a:pt x="14368" y="26910"/>
                      <a:pt x="14159" y="26910"/>
                    </a:cubicBezTo>
                    <a:cubicBezTo>
                      <a:pt x="14200" y="26784"/>
                      <a:pt x="14221" y="26638"/>
                      <a:pt x="14200" y="26512"/>
                    </a:cubicBezTo>
                    <a:cubicBezTo>
                      <a:pt x="14200" y="26453"/>
                      <a:pt x="14147" y="26414"/>
                      <a:pt x="14096" y="26414"/>
                    </a:cubicBezTo>
                    <a:cubicBezTo>
                      <a:pt x="14058" y="26414"/>
                      <a:pt x="14021" y="26437"/>
                      <a:pt x="14012" y="26492"/>
                    </a:cubicBezTo>
                    <a:cubicBezTo>
                      <a:pt x="13991" y="26617"/>
                      <a:pt x="13949" y="26743"/>
                      <a:pt x="13866" y="26868"/>
                    </a:cubicBezTo>
                    <a:cubicBezTo>
                      <a:pt x="13845" y="26868"/>
                      <a:pt x="13824" y="26889"/>
                      <a:pt x="13824" y="26910"/>
                    </a:cubicBezTo>
                    <a:cubicBezTo>
                      <a:pt x="13573" y="26889"/>
                      <a:pt x="13322" y="26889"/>
                      <a:pt x="13091" y="26889"/>
                    </a:cubicBezTo>
                    <a:cubicBezTo>
                      <a:pt x="13133" y="26805"/>
                      <a:pt x="13154" y="26743"/>
                      <a:pt x="13217" y="26680"/>
                    </a:cubicBezTo>
                    <a:cubicBezTo>
                      <a:pt x="13270" y="26609"/>
                      <a:pt x="13219" y="26524"/>
                      <a:pt x="13151" y="26524"/>
                    </a:cubicBezTo>
                    <a:cubicBezTo>
                      <a:pt x="13139" y="26524"/>
                      <a:pt x="13125" y="26527"/>
                      <a:pt x="13112" y="26533"/>
                    </a:cubicBezTo>
                    <a:cubicBezTo>
                      <a:pt x="12987" y="26617"/>
                      <a:pt x="12861" y="26743"/>
                      <a:pt x="12861" y="26889"/>
                    </a:cubicBezTo>
                    <a:cubicBezTo>
                      <a:pt x="11878" y="26868"/>
                      <a:pt x="10915" y="26847"/>
                      <a:pt x="9953" y="26847"/>
                    </a:cubicBezTo>
                    <a:cubicBezTo>
                      <a:pt x="9953" y="26722"/>
                      <a:pt x="9932" y="26596"/>
                      <a:pt x="9932" y="26492"/>
                    </a:cubicBezTo>
                    <a:cubicBezTo>
                      <a:pt x="9911" y="26220"/>
                      <a:pt x="9932" y="25948"/>
                      <a:pt x="9974" y="25696"/>
                    </a:cubicBezTo>
                    <a:cubicBezTo>
                      <a:pt x="9988" y="25611"/>
                      <a:pt x="9915" y="25535"/>
                      <a:pt x="9847" y="25535"/>
                    </a:cubicBezTo>
                    <a:cubicBezTo>
                      <a:pt x="9815" y="25535"/>
                      <a:pt x="9785" y="25552"/>
                      <a:pt x="9765" y="25592"/>
                    </a:cubicBezTo>
                    <a:cubicBezTo>
                      <a:pt x="9639" y="25843"/>
                      <a:pt x="9597" y="26073"/>
                      <a:pt x="9576" y="26324"/>
                    </a:cubicBezTo>
                    <a:cubicBezTo>
                      <a:pt x="9555" y="26492"/>
                      <a:pt x="9555" y="26659"/>
                      <a:pt x="9555" y="26826"/>
                    </a:cubicBezTo>
                    <a:lnTo>
                      <a:pt x="8949" y="26826"/>
                    </a:lnTo>
                    <a:cubicBezTo>
                      <a:pt x="8969" y="26554"/>
                      <a:pt x="8928" y="26282"/>
                      <a:pt x="8990" y="26010"/>
                    </a:cubicBezTo>
                    <a:cubicBezTo>
                      <a:pt x="9016" y="25934"/>
                      <a:pt x="8964" y="25888"/>
                      <a:pt x="8909" y="25888"/>
                    </a:cubicBezTo>
                    <a:cubicBezTo>
                      <a:pt x="8875" y="25888"/>
                      <a:pt x="8839" y="25907"/>
                      <a:pt x="8823" y="25948"/>
                    </a:cubicBezTo>
                    <a:cubicBezTo>
                      <a:pt x="8739" y="26178"/>
                      <a:pt x="8718" y="26408"/>
                      <a:pt x="8677" y="26638"/>
                    </a:cubicBezTo>
                    <a:cubicBezTo>
                      <a:pt x="8677" y="26701"/>
                      <a:pt x="8656" y="26764"/>
                      <a:pt x="8635" y="26826"/>
                    </a:cubicBezTo>
                    <a:lnTo>
                      <a:pt x="7965" y="26826"/>
                    </a:lnTo>
                    <a:cubicBezTo>
                      <a:pt x="8049" y="26701"/>
                      <a:pt x="8112" y="26554"/>
                      <a:pt x="8153" y="26429"/>
                    </a:cubicBezTo>
                    <a:cubicBezTo>
                      <a:pt x="8182" y="26358"/>
                      <a:pt x="8114" y="26316"/>
                      <a:pt x="8054" y="26316"/>
                    </a:cubicBezTo>
                    <a:cubicBezTo>
                      <a:pt x="8026" y="26316"/>
                      <a:pt x="7999" y="26325"/>
                      <a:pt x="7986" y="26345"/>
                    </a:cubicBezTo>
                    <a:cubicBezTo>
                      <a:pt x="7881" y="26471"/>
                      <a:pt x="7777" y="26596"/>
                      <a:pt x="7693" y="26722"/>
                    </a:cubicBezTo>
                    <a:cubicBezTo>
                      <a:pt x="7672" y="26743"/>
                      <a:pt x="7630" y="26784"/>
                      <a:pt x="7609" y="26826"/>
                    </a:cubicBezTo>
                    <a:lnTo>
                      <a:pt x="6982" y="26826"/>
                    </a:lnTo>
                    <a:cubicBezTo>
                      <a:pt x="7045" y="26701"/>
                      <a:pt x="7065" y="26554"/>
                      <a:pt x="7086" y="26408"/>
                    </a:cubicBezTo>
                    <a:cubicBezTo>
                      <a:pt x="7086" y="26356"/>
                      <a:pt x="7038" y="26320"/>
                      <a:pt x="6992" y="26320"/>
                    </a:cubicBezTo>
                    <a:cubicBezTo>
                      <a:pt x="6963" y="26320"/>
                      <a:pt x="6935" y="26334"/>
                      <a:pt x="6919" y="26366"/>
                    </a:cubicBezTo>
                    <a:cubicBezTo>
                      <a:pt x="6856" y="26512"/>
                      <a:pt x="6752" y="26680"/>
                      <a:pt x="6626" y="26784"/>
                    </a:cubicBezTo>
                    <a:cubicBezTo>
                      <a:pt x="6626" y="26805"/>
                      <a:pt x="6605" y="26805"/>
                      <a:pt x="6584" y="26826"/>
                    </a:cubicBezTo>
                    <a:lnTo>
                      <a:pt x="6061" y="26826"/>
                    </a:lnTo>
                    <a:cubicBezTo>
                      <a:pt x="6082" y="26805"/>
                      <a:pt x="6103" y="26784"/>
                      <a:pt x="6103" y="26764"/>
                    </a:cubicBezTo>
                    <a:cubicBezTo>
                      <a:pt x="6137" y="26713"/>
                      <a:pt x="6088" y="26648"/>
                      <a:pt x="6035" y="26648"/>
                    </a:cubicBezTo>
                    <a:cubicBezTo>
                      <a:pt x="6023" y="26648"/>
                      <a:pt x="6010" y="26651"/>
                      <a:pt x="5998" y="26659"/>
                    </a:cubicBezTo>
                    <a:cubicBezTo>
                      <a:pt x="5936" y="26701"/>
                      <a:pt x="5852" y="26743"/>
                      <a:pt x="5768" y="26743"/>
                    </a:cubicBezTo>
                    <a:cubicBezTo>
                      <a:pt x="5684" y="26764"/>
                      <a:pt x="5622" y="26764"/>
                      <a:pt x="5559" y="26784"/>
                    </a:cubicBezTo>
                    <a:cubicBezTo>
                      <a:pt x="5517" y="26805"/>
                      <a:pt x="5496" y="26826"/>
                      <a:pt x="5475" y="26826"/>
                    </a:cubicBezTo>
                    <a:cubicBezTo>
                      <a:pt x="5350" y="26826"/>
                      <a:pt x="5224" y="26826"/>
                      <a:pt x="5099" y="26847"/>
                    </a:cubicBezTo>
                    <a:cubicBezTo>
                      <a:pt x="5120" y="26805"/>
                      <a:pt x="5161" y="26784"/>
                      <a:pt x="5203" y="26764"/>
                    </a:cubicBezTo>
                    <a:cubicBezTo>
                      <a:pt x="5266" y="26764"/>
                      <a:pt x="5266" y="26680"/>
                      <a:pt x="5203" y="26659"/>
                    </a:cubicBezTo>
                    <a:cubicBezTo>
                      <a:pt x="5152" y="26650"/>
                      <a:pt x="5104" y="26642"/>
                      <a:pt x="5059" y="26642"/>
                    </a:cubicBezTo>
                    <a:cubicBezTo>
                      <a:pt x="4992" y="26642"/>
                      <a:pt x="4930" y="26660"/>
                      <a:pt x="4868" y="26722"/>
                    </a:cubicBezTo>
                    <a:cubicBezTo>
                      <a:pt x="4827" y="26764"/>
                      <a:pt x="4785" y="26805"/>
                      <a:pt x="4764" y="26847"/>
                    </a:cubicBezTo>
                    <a:cubicBezTo>
                      <a:pt x="3739" y="26847"/>
                      <a:pt x="2692" y="26868"/>
                      <a:pt x="1646" y="26994"/>
                    </a:cubicBezTo>
                    <a:cubicBezTo>
                      <a:pt x="1458" y="27015"/>
                      <a:pt x="1186" y="27036"/>
                      <a:pt x="914" y="27098"/>
                    </a:cubicBezTo>
                    <a:cubicBezTo>
                      <a:pt x="1521" y="22872"/>
                      <a:pt x="1019" y="18499"/>
                      <a:pt x="1332" y="14251"/>
                    </a:cubicBezTo>
                    <a:cubicBezTo>
                      <a:pt x="1500" y="11740"/>
                      <a:pt x="1604" y="9209"/>
                      <a:pt x="1667" y="6698"/>
                    </a:cubicBezTo>
                    <a:cubicBezTo>
                      <a:pt x="1730" y="4752"/>
                      <a:pt x="1563" y="2785"/>
                      <a:pt x="2044" y="881"/>
                    </a:cubicBezTo>
                    <a:close/>
                    <a:moveTo>
                      <a:pt x="1824" y="0"/>
                    </a:moveTo>
                    <a:cubicBezTo>
                      <a:pt x="1674" y="0"/>
                      <a:pt x="1539" y="94"/>
                      <a:pt x="1479" y="274"/>
                    </a:cubicBezTo>
                    <a:cubicBezTo>
                      <a:pt x="914" y="2116"/>
                      <a:pt x="1019" y="4061"/>
                      <a:pt x="998" y="5986"/>
                    </a:cubicBezTo>
                    <a:cubicBezTo>
                      <a:pt x="977" y="8330"/>
                      <a:pt x="830" y="10673"/>
                      <a:pt x="705" y="13017"/>
                    </a:cubicBezTo>
                    <a:cubicBezTo>
                      <a:pt x="558" y="15486"/>
                      <a:pt x="328" y="17892"/>
                      <a:pt x="370" y="20361"/>
                    </a:cubicBezTo>
                    <a:cubicBezTo>
                      <a:pt x="412" y="22809"/>
                      <a:pt x="495" y="25236"/>
                      <a:pt x="56" y="27642"/>
                    </a:cubicBezTo>
                    <a:cubicBezTo>
                      <a:pt x="0" y="27906"/>
                      <a:pt x="250" y="28134"/>
                      <a:pt x="472" y="28134"/>
                    </a:cubicBezTo>
                    <a:cubicBezTo>
                      <a:pt x="585" y="28134"/>
                      <a:pt x="690" y="28076"/>
                      <a:pt x="747" y="27935"/>
                    </a:cubicBezTo>
                    <a:cubicBezTo>
                      <a:pt x="851" y="27705"/>
                      <a:pt x="2839" y="27705"/>
                      <a:pt x="3215" y="27684"/>
                    </a:cubicBezTo>
                    <a:cubicBezTo>
                      <a:pt x="4680" y="27621"/>
                      <a:pt x="6145" y="27621"/>
                      <a:pt x="7609" y="27621"/>
                    </a:cubicBezTo>
                    <a:cubicBezTo>
                      <a:pt x="10350" y="27642"/>
                      <a:pt x="13071" y="27726"/>
                      <a:pt x="15812" y="27789"/>
                    </a:cubicBezTo>
                    <a:cubicBezTo>
                      <a:pt x="24955" y="27977"/>
                      <a:pt x="34099" y="28605"/>
                      <a:pt x="43242" y="28689"/>
                    </a:cubicBezTo>
                    <a:cubicBezTo>
                      <a:pt x="43263" y="28730"/>
                      <a:pt x="43284" y="28772"/>
                      <a:pt x="43305" y="28793"/>
                    </a:cubicBezTo>
                    <a:cubicBezTo>
                      <a:pt x="43326" y="28845"/>
                      <a:pt x="43373" y="28872"/>
                      <a:pt x="43420" y="28872"/>
                    </a:cubicBezTo>
                    <a:cubicBezTo>
                      <a:pt x="43467" y="28872"/>
                      <a:pt x="43514" y="28845"/>
                      <a:pt x="43535" y="28793"/>
                    </a:cubicBezTo>
                    <a:cubicBezTo>
                      <a:pt x="43556" y="28772"/>
                      <a:pt x="43577" y="28730"/>
                      <a:pt x="43598" y="28689"/>
                    </a:cubicBezTo>
                    <a:cubicBezTo>
                      <a:pt x="43765" y="28709"/>
                      <a:pt x="43954" y="28709"/>
                      <a:pt x="44142" y="28709"/>
                    </a:cubicBezTo>
                    <a:cubicBezTo>
                      <a:pt x="44142" y="28730"/>
                      <a:pt x="44142" y="28751"/>
                      <a:pt x="44163" y="28772"/>
                    </a:cubicBezTo>
                    <a:cubicBezTo>
                      <a:pt x="44178" y="28817"/>
                      <a:pt x="44226" y="28852"/>
                      <a:pt x="44275" y="28852"/>
                    </a:cubicBezTo>
                    <a:cubicBezTo>
                      <a:pt x="44294" y="28852"/>
                      <a:pt x="44313" y="28847"/>
                      <a:pt x="44330" y="28835"/>
                    </a:cubicBezTo>
                    <a:cubicBezTo>
                      <a:pt x="44393" y="28793"/>
                      <a:pt x="44435" y="28751"/>
                      <a:pt x="44477" y="28709"/>
                    </a:cubicBezTo>
                    <a:cubicBezTo>
                      <a:pt x="45795" y="28709"/>
                      <a:pt x="47113" y="28709"/>
                      <a:pt x="48452" y="28689"/>
                    </a:cubicBezTo>
                    <a:cubicBezTo>
                      <a:pt x="48850" y="28689"/>
                      <a:pt x="48850" y="28082"/>
                      <a:pt x="48452" y="28061"/>
                    </a:cubicBezTo>
                    <a:lnTo>
                      <a:pt x="47950" y="28061"/>
                    </a:lnTo>
                    <a:cubicBezTo>
                      <a:pt x="46088" y="27224"/>
                      <a:pt x="44686" y="25655"/>
                      <a:pt x="43138" y="24378"/>
                    </a:cubicBezTo>
                    <a:cubicBezTo>
                      <a:pt x="41652" y="23186"/>
                      <a:pt x="39957" y="22223"/>
                      <a:pt x="38346" y="21219"/>
                    </a:cubicBezTo>
                    <a:cubicBezTo>
                      <a:pt x="34329" y="18729"/>
                      <a:pt x="30270" y="16344"/>
                      <a:pt x="26231" y="13875"/>
                    </a:cubicBezTo>
                    <a:cubicBezTo>
                      <a:pt x="18301" y="9041"/>
                      <a:pt x="10350" y="4145"/>
                      <a:pt x="2002" y="44"/>
                    </a:cubicBezTo>
                    <a:cubicBezTo>
                      <a:pt x="1943" y="15"/>
                      <a:pt x="1882" y="0"/>
                      <a:pt x="18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719963" y="2093813"/>
                <a:ext cx="522575" cy="328925"/>
              </a:xfrm>
              <a:custGeom>
                <a:avLst/>
                <a:gdLst/>
                <a:ahLst/>
                <a:cxnLst/>
                <a:rect l="l" t="t" r="r" b="b"/>
                <a:pathLst>
                  <a:path w="20903" h="13157" extrusionOk="0">
                    <a:moveTo>
                      <a:pt x="461" y="481"/>
                    </a:moveTo>
                    <a:lnTo>
                      <a:pt x="461" y="481"/>
                    </a:lnTo>
                    <a:cubicBezTo>
                      <a:pt x="607" y="565"/>
                      <a:pt x="754" y="649"/>
                      <a:pt x="879" y="733"/>
                    </a:cubicBezTo>
                    <a:cubicBezTo>
                      <a:pt x="712" y="1046"/>
                      <a:pt x="628" y="1486"/>
                      <a:pt x="628" y="1967"/>
                    </a:cubicBezTo>
                    <a:cubicBezTo>
                      <a:pt x="565" y="1486"/>
                      <a:pt x="523" y="984"/>
                      <a:pt x="461" y="481"/>
                    </a:cubicBezTo>
                    <a:close/>
                    <a:moveTo>
                      <a:pt x="2155" y="1590"/>
                    </a:moveTo>
                    <a:lnTo>
                      <a:pt x="2155" y="1590"/>
                    </a:lnTo>
                    <a:cubicBezTo>
                      <a:pt x="2239" y="1653"/>
                      <a:pt x="2323" y="1716"/>
                      <a:pt x="2406" y="1779"/>
                    </a:cubicBezTo>
                    <a:cubicBezTo>
                      <a:pt x="2386" y="1883"/>
                      <a:pt x="2365" y="2009"/>
                      <a:pt x="2344" y="2113"/>
                    </a:cubicBezTo>
                    <a:cubicBezTo>
                      <a:pt x="2281" y="1946"/>
                      <a:pt x="2218" y="1779"/>
                      <a:pt x="2155" y="1590"/>
                    </a:cubicBezTo>
                    <a:close/>
                    <a:moveTo>
                      <a:pt x="1590" y="1193"/>
                    </a:moveTo>
                    <a:cubicBezTo>
                      <a:pt x="1695" y="1256"/>
                      <a:pt x="1779" y="1318"/>
                      <a:pt x="1862" y="1381"/>
                    </a:cubicBezTo>
                    <a:cubicBezTo>
                      <a:pt x="1904" y="1800"/>
                      <a:pt x="2030" y="2197"/>
                      <a:pt x="2176" y="2616"/>
                    </a:cubicBezTo>
                    <a:cubicBezTo>
                      <a:pt x="2197" y="2699"/>
                      <a:pt x="2218" y="2825"/>
                      <a:pt x="2260" y="2950"/>
                    </a:cubicBezTo>
                    <a:cubicBezTo>
                      <a:pt x="2239" y="3139"/>
                      <a:pt x="2239" y="3348"/>
                      <a:pt x="2218" y="3536"/>
                    </a:cubicBezTo>
                    <a:cubicBezTo>
                      <a:pt x="2155" y="3453"/>
                      <a:pt x="2093" y="3348"/>
                      <a:pt x="2051" y="3285"/>
                    </a:cubicBezTo>
                    <a:cubicBezTo>
                      <a:pt x="1883" y="2971"/>
                      <a:pt x="1716" y="2657"/>
                      <a:pt x="1570" y="2344"/>
                    </a:cubicBezTo>
                    <a:cubicBezTo>
                      <a:pt x="1590" y="1946"/>
                      <a:pt x="1590" y="1569"/>
                      <a:pt x="1590" y="1193"/>
                    </a:cubicBezTo>
                    <a:close/>
                    <a:moveTo>
                      <a:pt x="1528" y="3055"/>
                    </a:moveTo>
                    <a:cubicBezTo>
                      <a:pt x="1570" y="3118"/>
                      <a:pt x="1590" y="3181"/>
                      <a:pt x="1611" y="3243"/>
                    </a:cubicBezTo>
                    <a:cubicBezTo>
                      <a:pt x="1737" y="3494"/>
                      <a:pt x="1925" y="4059"/>
                      <a:pt x="2197" y="4373"/>
                    </a:cubicBezTo>
                    <a:lnTo>
                      <a:pt x="2176" y="5085"/>
                    </a:lnTo>
                    <a:cubicBezTo>
                      <a:pt x="2114" y="4896"/>
                      <a:pt x="2009" y="4729"/>
                      <a:pt x="1946" y="4582"/>
                    </a:cubicBezTo>
                    <a:cubicBezTo>
                      <a:pt x="1800" y="4290"/>
                      <a:pt x="1653" y="4018"/>
                      <a:pt x="1486" y="3746"/>
                    </a:cubicBezTo>
                    <a:cubicBezTo>
                      <a:pt x="1507" y="3515"/>
                      <a:pt x="1528" y="3285"/>
                      <a:pt x="1528" y="3055"/>
                    </a:cubicBezTo>
                    <a:close/>
                    <a:moveTo>
                      <a:pt x="1444" y="4436"/>
                    </a:moveTo>
                    <a:cubicBezTo>
                      <a:pt x="1611" y="4792"/>
                      <a:pt x="1716" y="5398"/>
                      <a:pt x="1988" y="5691"/>
                    </a:cubicBezTo>
                    <a:cubicBezTo>
                      <a:pt x="2009" y="5712"/>
                      <a:pt x="2040" y="5723"/>
                      <a:pt x="2072" y="5723"/>
                    </a:cubicBezTo>
                    <a:cubicBezTo>
                      <a:pt x="2103" y="5723"/>
                      <a:pt x="2134" y="5712"/>
                      <a:pt x="2155" y="5691"/>
                    </a:cubicBezTo>
                    <a:cubicBezTo>
                      <a:pt x="2155" y="5712"/>
                      <a:pt x="2155" y="5754"/>
                      <a:pt x="2155" y="5796"/>
                    </a:cubicBezTo>
                    <a:cubicBezTo>
                      <a:pt x="2155" y="5984"/>
                      <a:pt x="2134" y="6194"/>
                      <a:pt x="2134" y="6403"/>
                    </a:cubicBezTo>
                    <a:cubicBezTo>
                      <a:pt x="1988" y="5901"/>
                      <a:pt x="1716" y="5440"/>
                      <a:pt x="1423" y="5001"/>
                    </a:cubicBezTo>
                    <a:lnTo>
                      <a:pt x="1444" y="4436"/>
                    </a:lnTo>
                    <a:close/>
                    <a:moveTo>
                      <a:pt x="1381" y="5524"/>
                    </a:moveTo>
                    <a:cubicBezTo>
                      <a:pt x="1632" y="6005"/>
                      <a:pt x="1821" y="6507"/>
                      <a:pt x="1925" y="7072"/>
                    </a:cubicBezTo>
                    <a:cubicBezTo>
                      <a:pt x="1943" y="7142"/>
                      <a:pt x="2003" y="7182"/>
                      <a:pt x="2059" y="7182"/>
                    </a:cubicBezTo>
                    <a:cubicBezTo>
                      <a:pt x="2070" y="7182"/>
                      <a:pt x="2082" y="7181"/>
                      <a:pt x="2093" y="7177"/>
                    </a:cubicBezTo>
                    <a:cubicBezTo>
                      <a:pt x="2093" y="7261"/>
                      <a:pt x="2093" y="7344"/>
                      <a:pt x="2093" y="7428"/>
                    </a:cubicBezTo>
                    <a:cubicBezTo>
                      <a:pt x="2072" y="7407"/>
                      <a:pt x="2051" y="7386"/>
                      <a:pt x="2051" y="7365"/>
                    </a:cubicBezTo>
                    <a:cubicBezTo>
                      <a:pt x="1821" y="6989"/>
                      <a:pt x="1590" y="6612"/>
                      <a:pt x="1360" y="6235"/>
                    </a:cubicBezTo>
                    <a:cubicBezTo>
                      <a:pt x="1360" y="6005"/>
                      <a:pt x="1381" y="5754"/>
                      <a:pt x="1381" y="5524"/>
                    </a:cubicBezTo>
                    <a:close/>
                    <a:moveTo>
                      <a:pt x="1339" y="6717"/>
                    </a:moveTo>
                    <a:cubicBezTo>
                      <a:pt x="1486" y="7010"/>
                      <a:pt x="1632" y="7282"/>
                      <a:pt x="1779" y="7575"/>
                    </a:cubicBezTo>
                    <a:cubicBezTo>
                      <a:pt x="1862" y="7742"/>
                      <a:pt x="1946" y="7930"/>
                      <a:pt x="2051" y="8098"/>
                    </a:cubicBezTo>
                    <a:cubicBezTo>
                      <a:pt x="2051" y="8328"/>
                      <a:pt x="2051" y="8579"/>
                      <a:pt x="2030" y="8809"/>
                    </a:cubicBezTo>
                    <a:cubicBezTo>
                      <a:pt x="2009" y="8767"/>
                      <a:pt x="1988" y="8725"/>
                      <a:pt x="1967" y="8683"/>
                    </a:cubicBezTo>
                    <a:cubicBezTo>
                      <a:pt x="1779" y="8307"/>
                      <a:pt x="1590" y="7951"/>
                      <a:pt x="1423" y="7575"/>
                    </a:cubicBezTo>
                    <a:cubicBezTo>
                      <a:pt x="1402" y="7282"/>
                      <a:pt x="1360" y="7010"/>
                      <a:pt x="1339" y="6717"/>
                    </a:cubicBezTo>
                    <a:close/>
                    <a:moveTo>
                      <a:pt x="1486" y="8516"/>
                    </a:moveTo>
                    <a:lnTo>
                      <a:pt x="1486" y="8516"/>
                    </a:lnTo>
                    <a:cubicBezTo>
                      <a:pt x="1528" y="8600"/>
                      <a:pt x="1570" y="8683"/>
                      <a:pt x="1590" y="8767"/>
                    </a:cubicBezTo>
                    <a:cubicBezTo>
                      <a:pt x="1716" y="9018"/>
                      <a:pt x="1821" y="9332"/>
                      <a:pt x="2009" y="9562"/>
                    </a:cubicBezTo>
                    <a:cubicBezTo>
                      <a:pt x="2009" y="9583"/>
                      <a:pt x="2009" y="9604"/>
                      <a:pt x="2009" y="9625"/>
                    </a:cubicBezTo>
                    <a:cubicBezTo>
                      <a:pt x="1988" y="9583"/>
                      <a:pt x="1946" y="9562"/>
                      <a:pt x="1925" y="9520"/>
                    </a:cubicBezTo>
                    <a:cubicBezTo>
                      <a:pt x="1842" y="9395"/>
                      <a:pt x="1758" y="9228"/>
                      <a:pt x="1716" y="9081"/>
                    </a:cubicBezTo>
                    <a:cubicBezTo>
                      <a:pt x="1703" y="9017"/>
                      <a:pt x="1659" y="8992"/>
                      <a:pt x="1612" y="8992"/>
                    </a:cubicBezTo>
                    <a:cubicBezTo>
                      <a:pt x="1583" y="8992"/>
                      <a:pt x="1552" y="9002"/>
                      <a:pt x="1528" y="9018"/>
                    </a:cubicBezTo>
                    <a:cubicBezTo>
                      <a:pt x="1528" y="8851"/>
                      <a:pt x="1507" y="8683"/>
                      <a:pt x="1486" y="8516"/>
                    </a:cubicBezTo>
                    <a:close/>
                    <a:moveTo>
                      <a:pt x="1298" y="8809"/>
                    </a:moveTo>
                    <a:lnTo>
                      <a:pt x="1298" y="8809"/>
                    </a:lnTo>
                    <a:cubicBezTo>
                      <a:pt x="1318" y="8914"/>
                      <a:pt x="1339" y="9018"/>
                      <a:pt x="1339" y="9123"/>
                    </a:cubicBezTo>
                    <a:cubicBezTo>
                      <a:pt x="1352" y="9172"/>
                      <a:pt x="1385" y="9192"/>
                      <a:pt x="1420" y="9192"/>
                    </a:cubicBezTo>
                    <a:cubicBezTo>
                      <a:pt x="1444" y="9192"/>
                      <a:pt x="1469" y="9182"/>
                      <a:pt x="1486" y="9165"/>
                    </a:cubicBezTo>
                    <a:cubicBezTo>
                      <a:pt x="1528" y="9353"/>
                      <a:pt x="1590" y="9520"/>
                      <a:pt x="1674" y="9667"/>
                    </a:cubicBezTo>
                    <a:cubicBezTo>
                      <a:pt x="1758" y="9792"/>
                      <a:pt x="1862" y="9960"/>
                      <a:pt x="2009" y="10023"/>
                    </a:cubicBezTo>
                    <a:cubicBezTo>
                      <a:pt x="2009" y="10169"/>
                      <a:pt x="2009" y="10295"/>
                      <a:pt x="2009" y="10441"/>
                    </a:cubicBezTo>
                    <a:cubicBezTo>
                      <a:pt x="1967" y="10441"/>
                      <a:pt x="1946" y="10441"/>
                      <a:pt x="1925" y="10420"/>
                    </a:cubicBezTo>
                    <a:cubicBezTo>
                      <a:pt x="1130" y="10106"/>
                      <a:pt x="1277" y="9583"/>
                      <a:pt x="1298" y="8809"/>
                    </a:cubicBezTo>
                    <a:close/>
                    <a:moveTo>
                      <a:pt x="2699" y="2009"/>
                    </a:moveTo>
                    <a:cubicBezTo>
                      <a:pt x="3432" y="2574"/>
                      <a:pt x="4164" y="3139"/>
                      <a:pt x="4938" y="3641"/>
                    </a:cubicBezTo>
                    <a:cubicBezTo>
                      <a:pt x="6738" y="4771"/>
                      <a:pt x="8621" y="5712"/>
                      <a:pt x="10441" y="6738"/>
                    </a:cubicBezTo>
                    <a:cubicBezTo>
                      <a:pt x="12262" y="7784"/>
                      <a:pt x="13998" y="8956"/>
                      <a:pt x="15756" y="10106"/>
                    </a:cubicBezTo>
                    <a:cubicBezTo>
                      <a:pt x="16886" y="10839"/>
                      <a:pt x="18288" y="11445"/>
                      <a:pt x="19376" y="12345"/>
                    </a:cubicBezTo>
                    <a:cubicBezTo>
                      <a:pt x="17179" y="12220"/>
                      <a:pt x="15086" y="11445"/>
                      <a:pt x="12889" y="11278"/>
                    </a:cubicBezTo>
                    <a:cubicBezTo>
                      <a:pt x="10441" y="11090"/>
                      <a:pt x="7972" y="10985"/>
                      <a:pt x="5524" y="10901"/>
                    </a:cubicBezTo>
                    <a:cubicBezTo>
                      <a:pt x="4562" y="10860"/>
                      <a:pt x="3453" y="10860"/>
                      <a:pt x="2490" y="10608"/>
                    </a:cubicBezTo>
                    <a:cubicBezTo>
                      <a:pt x="2490" y="8997"/>
                      <a:pt x="2532" y="7407"/>
                      <a:pt x="2595" y="5796"/>
                    </a:cubicBezTo>
                    <a:cubicBezTo>
                      <a:pt x="2637" y="5147"/>
                      <a:pt x="2678" y="4478"/>
                      <a:pt x="2720" y="3808"/>
                    </a:cubicBezTo>
                    <a:cubicBezTo>
                      <a:pt x="2741" y="3808"/>
                      <a:pt x="2783" y="3787"/>
                      <a:pt x="2804" y="3766"/>
                    </a:cubicBezTo>
                    <a:cubicBezTo>
                      <a:pt x="2992" y="3599"/>
                      <a:pt x="2867" y="3285"/>
                      <a:pt x="2741" y="3034"/>
                    </a:cubicBezTo>
                    <a:cubicBezTo>
                      <a:pt x="2741" y="2699"/>
                      <a:pt x="2741" y="2344"/>
                      <a:pt x="2699" y="2009"/>
                    </a:cubicBezTo>
                    <a:close/>
                    <a:moveTo>
                      <a:pt x="338" y="0"/>
                    </a:moveTo>
                    <a:cubicBezTo>
                      <a:pt x="304" y="0"/>
                      <a:pt x="272" y="21"/>
                      <a:pt x="272" y="63"/>
                    </a:cubicBezTo>
                    <a:cubicBezTo>
                      <a:pt x="0" y="2637"/>
                      <a:pt x="586" y="5210"/>
                      <a:pt x="419" y="7784"/>
                    </a:cubicBezTo>
                    <a:cubicBezTo>
                      <a:pt x="377" y="8391"/>
                      <a:pt x="210" y="9625"/>
                      <a:pt x="649" y="10253"/>
                    </a:cubicBezTo>
                    <a:cubicBezTo>
                      <a:pt x="670" y="10504"/>
                      <a:pt x="774" y="10713"/>
                      <a:pt x="1026" y="10901"/>
                    </a:cubicBezTo>
                    <a:cubicBezTo>
                      <a:pt x="1779" y="11445"/>
                      <a:pt x="3285" y="11466"/>
                      <a:pt x="4206" y="11550"/>
                    </a:cubicBezTo>
                    <a:cubicBezTo>
                      <a:pt x="5922" y="11717"/>
                      <a:pt x="7658" y="11717"/>
                      <a:pt x="9395" y="11843"/>
                    </a:cubicBezTo>
                    <a:cubicBezTo>
                      <a:pt x="11362" y="11969"/>
                      <a:pt x="13329" y="12031"/>
                      <a:pt x="15275" y="12450"/>
                    </a:cubicBezTo>
                    <a:cubicBezTo>
                      <a:pt x="16790" y="12786"/>
                      <a:pt x="18271" y="13157"/>
                      <a:pt x="19824" y="13157"/>
                    </a:cubicBezTo>
                    <a:cubicBezTo>
                      <a:pt x="20008" y="13157"/>
                      <a:pt x="20193" y="13151"/>
                      <a:pt x="20380" y="13140"/>
                    </a:cubicBezTo>
                    <a:cubicBezTo>
                      <a:pt x="20736" y="13119"/>
                      <a:pt x="20903" y="12722"/>
                      <a:pt x="20673" y="12450"/>
                    </a:cubicBezTo>
                    <a:cubicBezTo>
                      <a:pt x="19606" y="11215"/>
                      <a:pt x="17995" y="10588"/>
                      <a:pt x="16635" y="9730"/>
                    </a:cubicBezTo>
                    <a:cubicBezTo>
                      <a:pt x="14793" y="8537"/>
                      <a:pt x="12994" y="7303"/>
                      <a:pt x="11069" y="6215"/>
                    </a:cubicBezTo>
                    <a:cubicBezTo>
                      <a:pt x="9165" y="5147"/>
                      <a:pt x="7177" y="4164"/>
                      <a:pt x="5294" y="3055"/>
                    </a:cubicBezTo>
                    <a:cubicBezTo>
                      <a:pt x="4185" y="2406"/>
                      <a:pt x="3139" y="1465"/>
                      <a:pt x="2009" y="837"/>
                    </a:cubicBezTo>
                    <a:lnTo>
                      <a:pt x="2009" y="816"/>
                    </a:lnTo>
                    <a:cubicBezTo>
                      <a:pt x="1993" y="769"/>
                      <a:pt x="1954" y="746"/>
                      <a:pt x="1918" y="746"/>
                    </a:cubicBezTo>
                    <a:cubicBezTo>
                      <a:pt x="1906" y="746"/>
                      <a:pt x="1894" y="748"/>
                      <a:pt x="1883" y="753"/>
                    </a:cubicBezTo>
                    <a:cubicBezTo>
                      <a:pt x="1779" y="712"/>
                      <a:pt x="1674" y="649"/>
                      <a:pt x="1590" y="607"/>
                    </a:cubicBezTo>
                    <a:cubicBezTo>
                      <a:pt x="1541" y="490"/>
                      <a:pt x="1424" y="427"/>
                      <a:pt x="1295" y="427"/>
                    </a:cubicBezTo>
                    <a:cubicBezTo>
                      <a:pt x="1261" y="427"/>
                      <a:pt x="1227" y="431"/>
                      <a:pt x="1193" y="440"/>
                    </a:cubicBezTo>
                    <a:cubicBezTo>
                      <a:pt x="984" y="356"/>
                      <a:pt x="754" y="272"/>
                      <a:pt x="523" y="209"/>
                    </a:cubicBezTo>
                    <a:cubicBezTo>
                      <a:pt x="482" y="209"/>
                      <a:pt x="461" y="209"/>
                      <a:pt x="440" y="230"/>
                    </a:cubicBezTo>
                    <a:cubicBezTo>
                      <a:pt x="419" y="168"/>
                      <a:pt x="419" y="126"/>
                      <a:pt x="419" y="63"/>
                    </a:cubicBezTo>
                    <a:cubicBezTo>
                      <a:pt x="408" y="21"/>
                      <a:pt x="372" y="0"/>
                      <a:pt x="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>
              <a:off x="8253297" y="4150079"/>
              <a:ext cx="665256" cy="655558"/>
              <a:chOff x="667733" y="2815175"/>
              <a:chExt cx="519975" cy="51247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67733" y="2957825"/>
                <a:ext cx="519975" cy="230625"/>
              </a:xfrm>
              <a:custGeom>
                <a:avLst/>
                <a:gdLst/>
                <a:ahLst/>
                <a:cxnLst/>
                <a:rect l="l" t="t" r="r" b="b"/>
                <a:pathLst>
                  <a:path w="20799" h="9225" extrusionOk="0">
                    <a:moveTo>
                      <a:pt x="10357" y="505"/>
                    </a:moveTo>
                    <a:cubicBezTo>
                      <a:pt x="12519" y="505"/>
                      <a:pt x="14701" y="920"/>
                      <a:pt x="16714" y="1609"/>
                    </a:cubicBezTo>
                    <a:lnTo>
                      <a:pt x="16714" y="1609"/>
                    </a:lnTo>
                    <a:cubicBezTo>
                      <a:pt x="16715" y="1609"/>
                      <a:pt x="16717" y="1610"/>
                      <a:pt x="16719" y="1610"/>
                    </a:cubicBezTo>
                    <a:cubicBezTo>
                      <a:pt x="16719" y="1610"/>
                      <a:pt x="16719" y="1610"/>
                      <a:pt x="16719" y="1610"/>
                    </a:cubicBezTo>
                    <a:lnTo>
                      <a:pt x="16719" y="1610"/>
                    </a:lnTo>
                    <a:cubicBezTo>
                      <a:pt x="16725" y="1613"/>
                      <a:pt x="16732" y="1615"/>
                      <a:pt x="16739" y="1618"/>
                    </a:cubicBezTo>
                    <a:lnTo>
                      <a:pt x="16739" y="1618"/>
                    </a:lnTo>
                    <a:cubicBezTo>
                      <a:pt x="17718" y="1970"/>
                      <a:pt x="18900" y="2264"/>
                      <a:pt x="19627" y="3033"/>
                    </a:cubicBezTo>
                    <a:cubicBezTo>
                      <a:pt x="20799" y="4309"/>
                      <a:pt x="18413" y="5586"/>
                      <a:pt x="17535" y="6130"/>
                    </a:cubicBezTo>
                    <a:cubicBezTo>
                      <a:pt x="14480" y="7929"/>
                      <a:pt x="10902" y="8682"/>
                      <a:pt x="7387" y="8703"/>
                    </a:cubicBezTo>
                    <a:cubicBezTo>
                      <a:pt x="5796" y="8703"/>
                      <a:pt x="4081" y="8661"/>
                      <a:pt x="2553" y="8138"/>
                    </a:cubicBezTo>
                    <a:cubicBezTo>
                      <a:pt x="1967" y="7929"/>
                      <a:pt x="1361" y="7615"/>
                      <a:pt x="984" y="7113"/>
                    </a:cubicBezTo>
                    <a:cubicBezTo>
                      <a:pt x="607" y="6632"/>
                      <a:pt x="586" y="6046"/>
                      <a:pt x="775" y="5481"/>
                    </a:cubicBezTo>
                    <a:cubicBezTo>
                      <a:pt x="1193" y="4184"/>
                      <a:pt x="2365" y="3054"/>
                      <a:pt x="3474" y="2322"/>
                    </a:cubicBezTo>
                    <a:cubicBezTo>
                      <a:pt x="4604" y="1568"/>
                      <a:pt x="5901" y="1087"/>
                      <a:pt x="7240" y="815"/>
                    </a:cubicBezTo>
                    <a:cubicBezTo>
                      <a:pt x="8260" y="603"/>
                      <a:pt x="9306" y="505"/>
                      <a:pt x="10357" y="505"/>
                    </a:cubicBezTo>
                    <a:close/>
                    <a:moveTo>
                      <a:pt x="10386" y="0"/>
                    </a:moveTo>
                    <a:cubicBezTo>
                      <a:pt x="9477" y="0"/>
                      <a:pt x="8571" y="68"/>
                      <a:pt x="7680" y="208"/>
                    </a:cubicBezTo>
                    <a:cubicBezTo>
                      <a:pt x="4834" y="669"/>
                      <a:pt x="1737" y="2133"/>
                      <a:pt x="440" y="4895"/>
                    </a:cubicBezTo>
                    <a:cubicBezTo>
                      <a:pt x="147" y="5502"/>
                      <a:pt x="1" y="6234"/>
                      <a:pt x="252" y="6883"/>
                    </a:cubicBezTo>
                    <a:cubicBezTo>
                      <a:pt x="482" y="7490"/>
                      <a:pt x="963" y="7929"/>
                      <a:pt x="1507" y="8243"/>
                    </a:cubicBezTo>
                    <a:cubicBezTo>
                      <a:pt x="2930" y="9059"/>
                      <a:pt x="4708" y="9143"/>
                      <a:pt x="6299" y="9205"/>
                    </a:cubicBezTo>
                    <a:cubicBezTo>
                      <a:pt x="6628" y="9218"/>
                      <a:pt x="6957" y="9224"/>
                      <a:pt x="7287" y="9224"/>
                    </a:cubicBezTo>
                    <a:cubicBezTo>
                      <a:pt x="10796" y="9224"/>
                      <a:pt x="14330" y="8500"/>
                      <a:pt x="17409" y="6778"/>
                    </a:cubicBezTo>
                    <a:cubicBezTo>
                      <a:pt x="18225" y="6339"/>
                      <a:pt x="19083" y="5837"/>
                      <a:pt x="19752" y="5188"/>
                    </a:cubicBezTo>
                    <a:cubicBezTo>
                      <a:pt x="20234" y="4707"/>
                      <a:pt x="20610" y="4037"/>
                      <a:pt x="20401" y="3347"/>
                    </a:cubicBezTo>
                    <a:cubicBezTo>
                      <a:pt x="20045" y="2217"/>
                      <a:pt x="18560" y="1715"/>
                      <a:pt x="17555" y="1359"/>
                    </a:cubicBezTo>
                    <a:cubicBezTo>
                      <a:pt x="17325" y="1275"/>
                      <a:pt x="17095" y="1192"/>
                      <a:pt x="16865" y="1108"/>
                    </a:cubicBezTo>
                    <a:lnTo>
                      <a:pt x="16865" y="1108"/>
                    </a:lnTo>
                    <a:cubicBezTo>
                      <a:pt x="16865" y="1108"/>
                      <a:pt x="16865" y="1108"/>
                      <a:pt x="16865" y="1108"/>
                    </a:cubicBezTo>
                    <a:cubicBezTo>
                      <a:pt x="14806" y="397"/>
                      <a:pt x="12589" y="0"/>
                      <a:pt x="103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2908" y="2907550"/>
                <a:ext cx="4723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18895" h="13016" extrusionOk="0">
                    <a:moveTo>
                      <a:pt x="5089" y="531"/>
                    </a:moveTo>
                    <a:cubicBezTo>
                      <a:pt x="6326" y="531"/>
                      <a:pt x="7552" y="827"/>
                      <a:pt x="8705" y="1299"/>
                    </a:cubicBezTo>
                    <a:cubicBezTo>
                      <a:pt x="11969" y="2638"/>
                      <a:pt x="14689" y="5337"/>
                      <a:pt x="16551" y="8287"/>
                    </a:cubicBezTo>
                    <a:cubicBezTo>
                      <a:pt x="17116" y="9187"/>
                      <a:pt x="17911" y="10212"/>
                      <a:pt x="17953" y="11300"/>
                    </a:cubicBezTo>
                    <a:cubicBezTo>
                      <a:pt x="17974" y="12032"/>
                      <a:pt x="17409" y="12388"/>
                      <a:pt x="16718" y="12472"/>
                    </a:cubicBezTo>
                    <a:cubicBezTo>
                      <a:pt x="16539" y="12491"/>
                      <a:pt x="16356" y="12499"/>
                      <a:pt x="16170" y="12499"/>
                    </a:cubicBezTo>
                    <a:cubicBezTo>
                      <a:pt x="15530" y="12499"/>
                      <a:pt x="14861" y="12402"/>
                      <a:pt x="14228" y="12305"/>
                    </a:cubicBezTo>
                    <a:cubicBezTo>
                      <a:pt x="11027" y="11802"/>
                      <a:pt x="8035" y="10380"/>
                      <a:pt x="5441" y="8434"/>
                    </a:cubicBezTo>
                    <a:cubicBezTo>
                      <a:pt x="4206" y="7513"/>
                      <a:pt x="2992" y="6488"/>
                      <a:pt x="2009" y="5295"/>
                    </a:cubicBezTo>
                    <a:cubicBezTo>
                      <a:pt x="1360" y="4521"/>
                      <a:pt x="565" y="3328"/>
                      <a:pt x="921" y="2282"/>
                    </a:cubicBezTo>
                    <a:cubicBezTo>
                      <a:pt x="1109" y="1717"/>
                      <a:pt x="1611" y="1361"/>
                      <a:pt x="2114" y="1110"/>
                    </a:cubicBezTo>
                    <a:cubicBezTo>
                      <a:pt x="2804" y="797"/>
                      <a:pt x="3599" y="629"/>
                      <a:pt x="4352" y="566"/>
                    </a:cubicBezTo>
                    <a:cubicBezTo>
                      <a:pt x="4598" y="542"/>
                      <a:pt x="4844" y="531"/>
                      <a:pt x="5089" y="531"/>
                    </a:cubicBezTo>
                    <a:close/>
                    <a:moveTo>
                      <a:pt x="5029" y="1"/>
                    </a:moveTo>
                    <a:cubicBezTo>
                      <a:pt x="4992" y="1"/>
                      <a:pt x="4955" y="1"/>
                      <a:pt x="4917" y="1"/>
                    </a:cubicBezTo>
                    <a:cubicBezTo>
                      <a:pt x="4122" y="22"/>
                      <a:pt x="3306" y="148"/>
                      <a:pt x="2532" y="399"/>
                    </a:cubicBezTo>
                    <a:cubicBezTo>
                      <a:pt x="1863" y="608"/>
                      <a:pt x="1193" y="943"/>
                      <a:pt x="754" y="1508"/>
                    </a:cubicBezTo>
                    <a:cubicBezTo>
                      <a:pt x="0" y="2491"/>
                      <a:pt x="377" y="3747"/>
                      <a:pt x="963" y="4730"/>
                    </a:cubicBezTo>
                    <a:cubicBezTo>
                      <a:pt x="1779" y="6069"/>
                      <a:pt x="3055" y="7178"/>
                      <a:pt x="4248" y="8162"/>
                    </a:cubicBezTo>
                    <a:cubicBezTo>
                      <a:pt x="6989" y="10400"/>
                      <a:pt x="10190" y="12116"/>
                      <a:pt x="13684" y="12744"/>
                    </a:cubicBezTo>
                    <a:cubicBezTo>
                      <a:pt x="14542" y="12890"/>
                      <a:pt x="15421" y="12995"/>
                      <a:pt x="16300" y="13016"/>
                    </a:cubicBezTo>
                    <a:cubicBezTo>
                      <a:pt x="17011" y="13016"/>
                      <a:pt x="17890" y="12828"/>
                      <a:pt x="18267" y="12158"/>
                    </a:cubicBezTo>
                    <a:cubicBezTo>
                      <a:pt x="18894" y="11049"/>
                      <a:pt x="17995" y="9584"/>
                      <a:pt x="17430" y="8664"/>
                    </a:cubicBezTo>
                    <a:cubicBezTo>
                      <a:pt x="17284" y="8455"/>
                      <a:pt x="17159" y="8247"/>
                      <a:pt x="17013" y="8018"/>
                    </a:cubicBezTo>
                    <a:lnTo>
                      <a:pt x="17013" y="8018"/>
                    </a:lnTo>
                    <a:cubicBezTo>
                      <a:pt x="17012" y="8017"/>
                      <a:pt x="17012" y="8016"/>
                      <a:pt x="17011" y="8015"/>
                    </a:cubicBezTo>
                    <a:lnTo>
                      <a:pt x="17011" y="8015"/>
                    </a:lnTo>
                    <a:cubicBezTo>
                      <a:pt x="17011" y="8015"/>
                      <a:pt x="17011" y="8015"/>
                      <a:pt x="17011" y="8015"/>
                    </a:cubicBezTo>
                    <a:cubicBezTo>
                      <a:pt x="17010" y="8013"/>
                      <a:pt x="17009" y="8011"/>
                      <a:pt x="17007" y="8009"/>
                    </a:cubicBezTo>
                    <a:lnTo>
                      <a:pt x="17007" y="8009"/>
                    </a:lnTo>
                    <a:cubicBezTo>
                      <a:pt x="15208" y="5166"/>
                      <a:pt x="12657" y="2595"/>
                      <a:pt x="9583" y="1110"/>
                    </a:cubicBezTo>
                    <a:cubicBezTo>
                      <a:pt x="8173" y="436"/>
                      <a:pt x="6622" y="1"/>
                      <a:pt x="50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08458" y="2815175"/>
                <a:ext cx="239075" cy="5124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20499" extrusionOk="0">
                    <a:moveTo>
                      <a:pt x="4594" y="527"/>
                    </a:moveTo>
                    <a:cubicBezTo>
                      <a:pt x="4984" y="527"/>
                      <a:pt x="5369" y="668"/>
                      <a:pt x="5712" y="893"/>
                    </a:cubicBezTo>
                    <a:cubicBezTo>
                      <a:pt x="6863" y="1625"/>
                      <a:pt x="7742" y="2922"/>
                      <a:pt x="8244" y="4199"/>
                    </a:cubicBezTo>
                    <a:cubicBezTo>
                      <a:pt x="8746" y="5454"/>
                      <a:pt x="8955" y="6793"/>
                      <a:pt x="8955" y="8153"/>
                    </a:cubicBezTo>
                    <a:cubicBezTo>
                      <a:pt x="8976" y="11260"/>
                      <a:pt x="8012" y="14388"/>
                      <a:pt x="6491" y="17090"/>
                    </a:cubicBezTo>
                    <a:lnTo>
                      <a:pt x="6491" y="17090"/>
                    </a:lnTo>
                    <a:cubicBezTo>
                      <a:pt x="6474" y="17106"/>
                      <a:pt x="6458" y="17127"/>
                      <a:pt x="6445" y="17150"/>
                    </a:cubicBezTo>
                    <a:cubicBezTo>
                      <a:pt x="5942" y="18071"/>
                      <a:pt x="5419" y="19243"/>
                      <a:pt x="4478" y="19787"/>
                    </a:cubicBezTo>
                    <a:cubicBezTo>
                      <a:pt x="4272" y="19909"/>
                      <a:pt x="4080" y="19962"/>
                      <a:pt x="3901" y="19962"/>
                    </a:cubicBezTo>
                    <a:cubicBezTo>
                      <a:pt x="2817" y="19962"/>
                      <a:pt x="2188" y="18000"/>
                      <a:pt x="1883" y="17192"/>
                    </a:cubicBezTo>
                    <a:cubicBezTo>
                      <a:pt x="670" y="13865"/>
                      <a:pt x="544" y="10225"/>
                      <a:pt x="1172" y="6772"/>
                    </a:cubicBezTo>
                    <a:cubicBezTo>
                      <a:pt x="1318" y="5914"/>
                      <a:pt x="1527" y="5077"/>
                      <a:pt x="1758" y="4240"/>
                    </a:cubicBezTo>
                    <a:cubicBezTo>
                      <a:pt x="1967" y="3487"/>
                      <a:pt x="2218" y="2755"/>
                      <a:pt x="2595" y="2085"/>
                    </a:cubicBezTo>
                    <a:cubicBezTo>
                      <a:pt x="2908" y="1541"/>
                      <a:pt x="3327" y="976"/>
                      <a:pt x="3913" y="683"/>
                    </a:cubicBezTo>
                    <a:cubicBezTo>
                      <a:pt x="4137" y="575"/>
                      <a:pt x="4366" y="527"/>
                      <a:pt x="4594" y="527"/>
                    </a:cubicBezTo>
                    <a:close/>
                    <a:moveTo>
                      <a:pt x="4600" y="1"/>
                    </a:moveTo>
                    <a:cubicBezTo>
                      <a:pt x="4525" y="1"/>
                      <a:pt x="4449" y="5"/>
                      <a:pt x="4373" y="14"/>
                    </a:cubicBezTo>
                    <a:cubicBezTo>
                      <a:pt x="3724" y="98"/>
                      <a:pt x="3159" y="474"/>
                      <a:pt x="2741" y="976"/>
                    </a:cubicBezTo>
                    <a:cubicBezTo>
                      <a:pt x="1632" y="2253"/>
                      <a:pt x="1214" y="4031"/>
                      <a:pt x="858" y="5642"/>
                    </a:cubicBezTo>
                    <a:cubicBezTo>
                      <a:pt x="42" y="9346"/>
                      <a:pt x="0" y="13300"/>
                      <a:pt x="1235" y="16920"/>
                    </a:cubicBezTo>
                    <a:cubicBezTo>
                      <a:pt x="1527" y="17757"/>
                      <a:pt x="1841" y="18657"/>
                      <a:pt x="2323" y="19431"/>
                    </a:cubicBezTo>
                    <a:cubicBezTo>
                      <a:pt x="2671" y="19985"/>
                      <a:pt x="3221" y="20499"/>
                      <a:pt x="3913" y="20499"/>
                    </a:cubicBezTo>
                    <a:cubicBezTo>
                      <a:pt x="3927" y="20499"/>
                      <a:pt x="3941" y="20498"/>
                      <a:pt x="3955" y="20498"/>
                    </a:cubicBezTo>
                    <a:cubicBezTo>
                      <a:pt x="5168" y="20456"/>
                      <a:pt x="5984" y="19033"/>
                      <a:pt x="6528" y="18092"/>
                    </a:cubicBezTo>
                    <a:cubicBezTo>
                      <a:pt x="6654" y="17883"/>
                      <a:pt x="6779" y="17652"/>
                      <a:pt x="6905" y="17422"/>
                    </a:cubicBezTo>
                    <a:cubicBezTo>
                      <a:pt x="8411" y="14786"/>
                      <a:pt x="9374" y="11731"/>
                      <a:pt x="9478" y="8676"/>
                    </a:cubicBezTo>
                    <a:cubicBezTo>
                      <a:pt x="9562" y="5789"/>
                      <a:pt x="8725" y="2608"/>
                      <a:pt x="6382" y="725"/>
                    </a:cubicBezTo>
                    <a:cubicBezTo>
                      <a:pt x="5875" y="313"/>
                      <a:pt x="5251" y="1"/>
                      <a:pt x="4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0833" y="3022600"/>
                <a:ext cx="100325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845" extrusionOk="0">
                    <a:moveTo>
                      <a:pt x="2347" y="0"/>
                    </a:moveTo>
                    <a:cubicBezTo>
                      <a:pt x="1203" y="0"/>
                      <a:pt x="0" y="1384"/>
                      <a:pt x="1439" y="2534"/>
                    </a:cubicBezTo>
                    <a:cubicBezTo>
                      <a:pt x="1708" y="2751"/>
                      <a:pt x="1993" y="2845"/>
                      <a:pt x="2268" y="2845"/>
                    </a:cubicBezTo>
                    <a:cubicBezTo>
                      <a:pt x="3209" y="2845"/>
                      <a:pt x="4013" y="1740"/>
                      <a:pt x="3510" y="735"/>
                    </a:cubicBezTo>
                    <a:cubicBezTo>
                      <a:pt x="3405" y="526"/>
                      <a:pt x="3259" y="379"/>
                      <a:pt x="3113" y="254"/>
                    </a:cubicBezTo>
                    <a:cubicBezTo>
                      <a:pt x="2884" y="78"/>
                      <a:pt x="2617" y="0"/>
                      <a:pt x="23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8389717" y="3164873"/>
              <a:ext cx="520716" cy="589851"/>
            </a:xfrm>
            <a:custGeom>
              <a:avLst/>
              <a:gdLst/>
              <a:ahLst/>
              <a:cxnLst/>
              <a:rect l="l" t="t" r="r" b="b"/>
              <a:pathLst>
                <a:path w="22662" h="25668" extrusionOk="0">
                  <a:moveTo>
                    <a:pt x="10254" y="771"/>
                  </a:moveTo>
                  <a:cubicBezTo>
                    <a:pt x="10337" y="1420"/>
                    <a:pt x="10379" y="2068"/>
                    <a:pt x="10526" y="2717"/>
                  </a:cubicBezTo>
                  <a:cubicBezTo>
                    <a:pt x="10777" y="3763"/>
                    <a:pt x="11258" y="4663"/>
                    <a:pt x="11237" y="5772"/>
                  </a:cubicBezTo>
                  <a:cubicBezTo>
                    <a:pt x="11195" y="7759"/>
                    <a:pt x="10107" y="9412"/>
                    <a:pt x="8789" y="10814"/>
                  </a:cubicBezTo>
                  <a:cubicBezTo>
                    <a:pt x="8893" y="9956"/>
                    <a:pt x="8893" y="9119"/>
                    <a:pt x="9061" y="8262"/>
                  </a:cubicBezTo>
                  <a:cubicBezTo>
                    <a:pt x="9249" y="7320"/>
                    <a:pt x="9479" y="6399"/>
                    <a:pt x="9689" y="5458"/>
                  </a:cubicBezTo>
                  <a:cubicBezTo>
                    <a:pt x="9701" y="5409"/>
                    <a:pt x="9657" y="5375"/>
                    <a:pt x="9613" y="5375"/>
                  </a:cubicBezTo>
                  <a:cubicBezTo>
                    <a:pt x="9582" y="5375"/>
                    <a:pt x="9551" y="5393"/>
                    <a:pt x="9542" y="5437"/>
                  </a:cubicBezTo>
                  <a:cubicBezTo>
                    <a:pt x="8935" y="7090"/>
                    <a:pt x="7952" y="9308"/>
                    <a:pt x="8412" y="11128"/>
                  </a:cubicBezTo>
                  <a:cubicBezTo>
                    <a:pt x="8412" y="11149"/>
                    <a:pt x="8433" y="11170"/>
                    <a:pt x="8433" y="11191"/>
                  </a:cubicBezTo>
                  <a:cubicBezTo>
                    <a:pt x="8412" y="11233"/>
                    <a:pt x="8370" y="11275"/>
                    <a:pt x="8329" y="11296"/>
                  </a:cubicBezTo>
                  <a:cubicBezTo>
                    <a:pt x="7282" y="7320"/>
                    <a:pt x="7638" y="4014"/>
                    <a:pt x="10254" y="771"/>
                  </a:cubicBezTo>
                  <a:close/>
                  <a:moveTo>
                    <a:pt x="14569" y="9002"/>
                  </a:moveTo>
                  <a:cubicBezTo>
                    <a:pt x="15991" y="9002"/>
                    <a:pt x="17387" y="9607"/>
                    <a:pt x="18497" y="11065"/>
                  </a:cubicBezTo>
                  <a:cubicBezTo>
                    <a:pt x="21866" y="15459"/>
                    <a:pt x="18079" y="21862"/>
                    <a:pt x="13622" y="23724"/>
                  </a:cubicBezTo>
                  <a:cubicBezTo>
                    <a:pt x="12246" y="24290"/>
                    <a:pt x="10738" y="24591"/>
                    <a:pt x="9253" y="24591"/>
                  </a:cubicBezTo>
                  <a:cubicBezTo>
                    <a:pt x="6021" y="24591"/>
                    <a:pt x="2905" y="23163"/>
                    <a:pt x="1528" y="19937"/>
                  </a:cubicBezTo>
                  <a:cubicBezTo>
                    <a:pt x="629" y="17845"/>
                    <a:pt x="629" y="15606"/>
                    <a:pt x="2135" y="13785"/>
                  </a:cubicBezTo>
                  <a:cubicBezTo>
                    <a:pt x="2637" y="13179"/>
                    <a:pt x="3370" y="12467"/>
                    <a:pt x="4165" y="12007"/>
                  </a:cubicBezTo>
                  <a:cubicBezTo>
                    <a:pt x="4513" y="11936"/>
                    <a:pt x="4878" y="11905"/>
                    <a:pt x="5248" y="11905"/>
                  </a:cubicBezTo>
                  <a:cubicBezTo>
                    <a:pt x="6304" y="11905"/>
                    <a:pt x="7404" y="12158"/>
                    <a:pt x="8287" y="12467"/>
                  </a:cubicBezTo>
                  <a:cubicBezTo>
                    <a:pt x="8342" y="12488"/>
                    <a:pt x="8405" y="12500"/>
                    <a:pt x="8469" y="12500"/>
                  </a:cubicBezTo>
                  <a:cubicBezTo>
                    <a:pt x="8596" y="12500"/>
                    <a:pt x="8726" y="12453"/>
                    <a:pt x="8810" y="12342"/>
                  </a:cubicBezTo>
                  <a:cubicBezTo>
                    <a:pt x="10174" y="10408"/>
                    <a:pt x="12401" y="9002"/>
                    <a:pt x="14569" y="9002"/>
                  </a:cubicBezTo>
                  <a:close/>
                  <a:moveTo>
                    <a:pt x="10374" y="1"/>
                  </a:moveTo>
                  <a:cubicBezTo>
                    <a:pt x="10311" y="1"/>
                    <a:pt x="10245" y="26"/>
                    <a:pt x="10191" y="80"/>
                  </a:cubicBezTo>
                  <a:cubicBezTo>
                    <a:pt x="7785" y="2738"/>
                    <a:pt x="6550" y="6106"/>
                    <a:pt x="7324" y="9475"/>
                  </a:cubicBezTo>
                  <a:cubicBezTo>
                    <a:pt x="7052" y="9078"/>
                    <a:pt x="6759" y="8722"/>
                    <a:pt x="6508" y="8471"/>
                  </a:cubicBezTo>
                  <a:cubicBezTo>
                    <a:pt x="5703" y="7665"/>
                    <a:pt x="4658" y="7358"/>
                    <a:pt x="3546" y="7358"/>
                  </a:cubicBezTo>
                  <a:cubicBezTo>
                    <a:pt x="3474" y="7358"/>
                    <a:pt x="3401" y="7359"/>
                    <a:pt x="3328" y="7362"/>
                  </a:cubicBezTo>
                  <a:cubicBezTo>
                    <a:pt x="3160" y="7362"/>
                    <a:pt x="3181" y="7613"/>
                    <a:pt x="3328" y="7655"/>
                  </a:cubicBezTo>
                  <a:cubicBezTo>
                    <a:pt x="4520" y="7906"/>
                    <a:pt x="5567" y="8387"/>
                    <a:pt x="6320" y="9391"/>
                  </a:cubicBezTo>
                  <a:cubicBezTo>
                    <a:pt x="6717" y="9956"/>
                    <a:pt x="6906" y="10752"/>
                    <a:pt x="7303" y="11337"/>
                  </a:cubicBezTo>
                  <a:cubicBezTo>
                    <a:pt x="7157" y="11296"/>
                    <a:pt x="7010" y="11275"/>
                    <a:pt x="6906" y="11254"/>
                  </a:cubicBezTo>
                  <a:cubicBezTo>
                    <a:pt x="6843" y="11233"/>
                    <a:pt x="6780" y="11233"/>
                    <a:pt x="6717" y="11233"/>
                  </a:cubicBezTo>
                  <a:cubicBezTo>
                    <a:pt x="6258" y="11060"/>
                    <a:pt x="5808" y="10947"/>
                    <a:pt x="5335" y="10947"/>
                  </a:cubicBezTo>
                  <a:cubicBezTo>
                    <a:pt x="5118" y="10947"/>
                    <a:pt x="4897" y="10971"/>
                    <a:pt x="4667" y="11024"/>
                  </a:cubicBezTo>
                  <a:cubicBezTo>
                    <a:pt x="4583" y="11044"/>
                    <a:pt x="4479" y="11086"/>
                    <a:pt x="4374" y="11128"/>
                  </a:cubicBezTo>
                  <a:cubicBezTo>
                    <a:pt x="3767" y="11191"/>
                    <a:pt x="3181" y="11358"/>
                    <a:pt x="2679" y="11672"/>
                  </a:cubicBezTo>
                  <a:cubicBezTo>
                    <a:pt x="1528" y="12425"/>
                    <a:pt x="817" y="13702"/>
                    <a:pt x="482" y="15104"/>
                  </a:cubicBezTo>
                  <a:cubicBezTo>
                    <a:pt x="1" y="16464"/>
                    <a:pt x="22" y="17907"/>
                    <a:pt x="461" y="19351"/>
                  </a:cubicBezTo>
                  <a:cubicBezTo>
                    <a:pt x="503" y="19539"/>
                    <a:pt x="545" y="19707"/>
                    <a:pt x="587" y="19874"/>
                  </a:cubicBezTo>
                  <a:cubicBezTo>
                    <a:pt x="1047" y="21381"/>
                    <a:pt x="1968" y="22887"/>
                    <a:pt x="3244" y="23850"/>
                  </a:cubicBezTo>
                  <a:cubicBezTo>
                    <a:pt x="4102" y="24498"/>
                    <a:pt x="5169" y="24791"/>
                    <a:pt x="6215" y="25063"/>
                  </a:cubicBezTo>
                  <a:cubicBezTo>
                    <a:pt x="6529" y="25147"/>
                    <a:pt x="6843" y="25231"/>
                    <a:pt x="7178" y="25293"/>
                  </a:cubicBezTo>
                  <a:cubicBezTo>
                    <a:pt x="7575" y="25398"/>
                    <a:pt x="7994" y="25524"/>
                    <a:pt x="8391" y="25649"/>
                  </a:cubicBezTo>
                  <a:cubicBezTo>
                    <a:pt x="8421" y="25662"/>
                    <a:pt x="8450" y="25668"/>
                    <a:pt x="8476" y="25668"/>
                  </a:cubicBezTo>
                  <a:cubicBezTo>
                    <a:pt x="8577" y="25668"/>
                    <a:pt x="8647" y="25581"/>
                    <a:pt x="8663" y="25482"/>
                  </a:cubicBezTo>
                  <a:cubicBezTo>
                    <a:pt x="8874" y="25493"/>
                    <a:pt x="9085" y="25499"/>
                    <a:pt x="9297" y="25499"/>
                  </a:cubicBezTo>
                  <a:cubicBezTo>
                    <a:pt x="12137" y="25499"/>
                    <a:pt x="15052" y="24461"/>
                    <a:pt x="17116" y="22552"/>
                  </a:cubicBezTo>
                  <a:cubicBezTo>
                    <a:pt x="21092" y="18870"/>
                    <a:pt x="22661" y="10228"/>
                    <a:pt x="16049" y="8262"/>
                  </a:cubicBezTo>
                  <a:cubicBezTo>
                    <a:pt x="15517" y="8101"/>
                    <a:pt x="14979" y="8027"/>
                    <a:pt x="14444" y="8027"/>
                  </a:cubicBezTo>
                  <a:cubicBezTo>
                    <a:pt x="13235" y="8027"/>
                    <a:pt x="12045" y="8405"/>
                    <a:pt x="10986" y="9015"/>
                  </a:cubicBezTo>
                  <a:cubicBezTo>
                    <a:pt x="11258" y="8408"/>
                    <a:pt x="11467" y="7801"/>
                    <a:pt x="11614" y="7257"/>
                  </a:cubicBezTo>
                  <a:cubicBezTo>
                    <a:pt x="11886" y="6211"/>
                    <a:pt x="11865" y="5228"/>
                    <a:pt x="11572" y="4202"/>
                  </a:cubicBezTo>
                  <a:cubicBezTo>
                    <a:pt x="11195" y="2842"/>
                    <a:pt x="10923" y="1545"/>
                    <a:pt x="10609" y="206"/>
                  </a:cubicBezTo>
                  <a:cubicBezTo>
                    <a:pt x="10583" y="74"/>
                    <a:pt x="10482" y="1"/>
                    <a:pt x="1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2438" y="3829151"/>
              <a:ext cx="251000" cy="217023"/>
            </a:xfrm>
            <a:custGeom>
              <a:avLst/>
              <a:gdLst/>
              <a:ahLst/>
              <a:cxnLst/>
              <a:rect l="l" t="t" r="r" b="b"/>
              <a:pathLst>
                <a:path w="3969" h="3432" extrusionOk="0">
                  <a:moveTo>
                    <a:pt x="1712" y="382"/>
                  </a:moveTo>
                  <a:cubicBezTo>
                    <a:pt x="1811" y="500"/>
                    <a:pt x="1890" y="641"/>
                    <a:pt x="1988" y="753"/>
                  </a:cubicBezTo>
                  <a:cubicBezTo>
                    <a:pt x="2114" y="942"/>
                    <a:pt x="2281" y="1067"/>
                    <a:pt x="2512" y="1130"/>
                  </a:cubicBezTo>
                  <a:cubicBezTo>
                    <a:pt x="2602" y="1154"/>
                    <a:pt x="2693" y="1165"/>
                    <a:pt x="2786" y="1165"/>
                  </a:cubicBezTo>
                  <a:cubicBezTo>
                    <a:pt x="3033" y="1165"/>
                    <a:pt x="3286" y="1087"/>
                    <a:pt x="3525" y="980"/>
                  </a:cubicBezTo>
                  <a:lnTo>
                    <a:pt x="3525" y="980"/>
                  </a:lnTo>
                  <a:cubicBezTo>
                    <a:pt x="3320" y="1345"/>
                    <a:pt x="3070" y="1680"/>
                    <a:pt x="2784" y="1967"/>
                  </a:cubicBezTo>
                  <a:cubicBezTo>
                    <a:pt x="2752" y="1999"/>
                    <a:pt x="2740" y="2035"/>
                    <a:pt x="2742" y="2068"/>
                  </a:cubicBezTo>
                  <a:lnTo>
                    <a:pt x="2742" y="2068"/>
                  </a:lnTo>
                  <a:cubicBezTo>
                    <a:pt x="2742" y="2069"/>
                    <a:pt x="2742" y="2070"/>
                    <a:pt x="2742" y="2071"/>
                  </a:cubicBezTo>
                  <a:cubicBezTo>
                    <a:pt x="2714" y="2331"/>
                    <a:pt x="2678" y="2599"/>
                    <a:pt x="2645" y="2871"/>
                  </a:cubicBezTo>
                  <a:lnTo>
                    <a:pt x="2645" y="2871"/>
                  </a:lnTo>
                  <a:cubicBezTo>
                    <a:pt x="2486" y="2595"/>
                    <a:pt x="2272" y="2347"/>
                    <a:pt x="1968" y="2260"/>
                  </a:cubicBezTo>
                  <a:cubicBezTo>
                    <a:pt x="1900" y="2240"/>
                    <a:pt x="1833" y="2230"/>
                    <a:pt x="1767" y="2230"/>
                  </a:cubicBezTo>
                  <a:cubicBezTo>
                    <a:pt x="1626" y="2230"/>
                    <a:pt x="1489" y="2272"/>
                    <a:pt x="1361" y="2343"/>
                  </a:cubicBezTo>
                  <a:cubicBezTo>
                    <a:pt x="1229" y="2403"/>
                    <a:pt x="1104" y="2491"/>
                    <a:pt x="974" y="2559"/>
                  </a:cubicBezTo>
                  <a:lnTo>
                    <a:pt x="974" y="2559"/>
                  </a:lnTo>
                  <a:cubicBezTo>
                    <a:pt x="1040" y="2454"/>
                    <a:pt x="1106" y="2349"/>
                    <a:pt x="1172" y="2239"/>
                  </a:cubicBezTo>
                  <a:cubicBezTo>
                    <a:pt x="1277" y="2071"/>
                    <a:pt x="1444" y="1862"/>
                    <a:pt x="1382" y="1653"/>
                  </a:cubicBezTo>
                  <a:cubicBezTo>
                    <a:pt x="1319" y="1486"/>
                    <a:pt x="1110" y="1423"/>
                    <a:pt x="963" y="1339"/>
                  </a:cubicBezTo>
                  <a:cubicBezTo>
                    <a:pt x="829" y="1266"/>
                    <a:pt x="687" y="1200"/>
                    <a:pt x="547" y="1136"/>
                  </a:cubicBezTo>
                  <a:lnTo>
                    <a:pt x="547" y="1136"/>
                  </a:lnTo>
                  <a:cubicBezTo>
                    <a:pt x="811" y="1068"/>
                    <a:pt x="1079" y="1034"/>
                    <a:pt x="1357" y="1034"/>
                  </a:cubicBezTo>
                  <a:cubicBezTo>
                    <a:pt x="1454" y="1034"/>
                    <a:pt x="1553" y="1038"/>
                    <a:pt x="1654" y="1046"/>
                  </a:cubicBezTo>
                  <a:cubicBezTo>
                    <a:pt x="1737" y="1046"/>
                    <a:pt x="1800" y="963"/>
                    <a:pt x="1779" y="879"/>
                  </a:cubicBezTo>
                  <a:cubicBezTo>
                    <a:pt x="1721" y="719"/>
                    <a:pt x="1703" y="548"/>
                    <a:pt x="1712" y="382"/>
                  </a:cubicBezTo>
                  <a:close/>
                  <a:moveTo>
                    <a:pt x="1603" y="0"/>
                  </a:moveTo>
                  <a:cubicBezTo>
                    <a:pt x="1551" y="0"/>
                    <a:pt x="1500" y="28"/>
                    <a:pt x="1486" y="84"/>
                  </a:cubicBezTo>
                  <a:cubicBezTo>
                    <a:pt x="1437" y="314"/>
                    <a:pt x="1426" y="545"/>
                    <a:pt x="1465" y="765"/>
                  </a:cubicBezTo>
                  <a:lnTo>
                    <a:pt x="1465" y="765"/>
                  </a:lnTo>
                  <a:cubicBezTo>
                    <a:pt x="1435" y="764"/>
                    <a:pt x="1405" y="764"/>
                    <a:pt x="1374" y="764"/>
                  </a:cubicBezTo>
                  <a:cubicBezTo>
                    <a:pt x="959" y="764"/>
                    <a:pt x="546" y="845"/>
                    <a:pt x="147" y="983"/>
                  </a:cubicBezTo>
                  <a:cubicBezTo>
                    <a:pt x="63" y="1025"/>
                    <a:pt x="1" y="1172"/>
                    <a:pt x="126" y="1214"/>
                  </a:cubicBezTo>
                  <a:cubicBezTo>
                    <a:pt x="294" y="1297"/>
                    <a:pt x="461" y="1381"/>
                    <a:pt x="628" y="1465"/>
                  </a:cubicBezTo>
                  <a:cubicBezTo>
                    <a:pt x="712" y="1507"/>
                    <a:pt x="817" y="1569"/>
                    <a:pt x="900" y="1611"/>
                  </a:cubicBezTo>
                  <a:cubicBezTo>
                    <a:pt x="963" y="1632"/>
                    <a:pt x="1089" y="1674"/>
                    <a:pt x="1110" y="1737"/>
                  </a:cubicBezTo>
                  <a:cubicBezTo>
                    <a:pt x="1152" y="1862"/>
                    <a:pt x="942" y="2134"/>
                    <a:pt x="880" y="2239"/>
                  </a:cubicBezTo>
                  <a:cubicBezTo>
                    <a:pt x="775" y="2385"/>
                    <a:pt x="670" y="2553"/>
                    <a:pt x="566" y="2720"/>
                  </a:cubicBezTo>
                  <a:cubicBezTo>
                    <a:pt x="503" y="2783"/>
                    <a:pt x="587" y="2908"/>
                    <a:pt x="670" y="2908"/>
                  </a:cubicBezTo>
                  <a:cubicBezTo>
                    <a:pt x="880" y="2887"/>
                    <a:pt x="1068" y="2804"/>
                    <a:pt x="1235" y="2699"/>
                  </a:cubicBezTo>
                  <a:cubicBezTo>
                    <a:pt x="1409" y="2602"/>
                    <a:pt x="1566" y="2488"/>
                    <a:pt x="1754" y="2488"/>
                  </a:cubicBezTo>
                  <a:cubicBezTo>
                    <a:pt x="1769" y="2488"/>
                    <a:pt x="1785" y="2488"/>
                    <a:pt x="1800" y="2490"/>
                  </a:cubicBezTo>
                  <a:cubicBezTo>
                    <a:pt x="2219" y="2532"/>
                    <a:pt x="2449" y="3034"/>
                    <a:pt x="2616" y="3369"/>
                  </a:cubicBezTo>
                  <a:cubicBezTo>
                    <a:pt x="2631" y="3414"/>
                    <a:pt x="2665" y="3432"/>
                    <a:pt x="2702" y="3432"/>
                  </a:cubicBezTo>
                  <a:cubicBezTo>
                    <a:pt x="2769" y="3432"/>
                    <a:pt x="2846" y="3373"/>
                    <a:pt x="2846" y="3306"/>
                  </a:cubicBezTo>
                  <a:cubicBezTo>
                    <a:pt x="2908" y="2896"/>
                    <a:pt x="2949" y="2486"/>
                    <a:pt x="3010" y="2095"/>
                  </a:cubicBezTo>
                  <a:lnTo>
                    <a:pt x="3010" y="2095"/>
                  </a:lnTo>
                  <a:cubicBezTo>
                    <a:pt x="3401" y="1693"/>
                    <a:pt x="3715" y="1252"/>
                    <a:pt x="3934" y="753"/>
                  </a:cubicBezTo>
                  <a:cubicBezTo>
                    <a:pt x="3969" y="651"/>
                    <a:pt x="3905" y="548"/>
                    <a:pt x="3812" y="548"/>
                  </a:cubicBezTo>
                  <a:cubicBezTo>
                    <a:pt x="3791" y="548"/>
                    <a:pt x="3769" y="553"/>
                    <a:pt x="3746" y="565"/>
                  </a:cubicBezTo>
                  <a:cubicBezTo>
                    <a:pt x="3475" y="708"/>
                    <a:pt x="3119" y="901"/>
                    <a:pt x="2789" y="901"/>
                  </a:cubicBezTo>
                  <a:cubicBezTo>
                    <a:pt x="2686" y="901"/>
                    <a:pt x="2585" y="882"/>
                    <a:pt x="2491" y="837"/>
                  </a:cubicBezTo>
                  <a:cubicBezTo>
                    <a:pt x="2114" y="691"/>
                    <a:pt x="2009" y="209"/>
                    <a:pt x="1675" y="21"/>
                  </a:cubicBezTo>
                  <a:cubicBezTo>
                    <a:pt x="1654" y="7"/>
                    <a:pt x="1628" y="0"/>
                    <a:pt x="1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60157" y="4567840"/>
              <a:ext cx="147090" cy="154379"/>
            </a:xfrm>
            <a:custGeom>
              <a:avLst/>
              <a:gdLst/>
              <a:ahLst/>
              <a:cxnLst/>
              <a:rect l="l" t="t" r="r" b="b"/>
              <a:pathLst>
                <a:path w="3935" h="4130" extrusionOk="0">
                  <a:moveTo>
                    <a:pt x="1804" y="970"/>
                  </a:moveTo>
                  <a:cubicBezTo>
                    <a:pt x="1973" y="1166"/>
                    <a:pt x="2126" y="1375"/>
                    <a:pt x="2260" y="1593"/>
                  </a:cubicBezTo>
                  <a:lnTo>
                    <a:pt x="2260" y="1593"/>
                  </a:lnTo>
                  <a:cubicBezTo>
                    <a:pt x="2272" y="1632"/>
                    <a:pt x="2293" y="1666"/>
                    <a:pt x="2320" y="1696"/>
                  </a:cubicBezTo>
                  <a:lnTo>
                    <a:pt x="2320" y="1696"/>
                  </a:lnTo>
                  <a:cubicBezTo>
                    <a:pt x="2362" y="1762"/>
                    <a:pt x="2421" y="1795"/>
                    <a:pt x="2482" y="1801"/>
                  </a:cubicBezTo>
                  <a:lnTo>
                    <a:pt x="2482" y="1801"/>
                  </a:lnTo>
                  <a:cubicBezTo>
                    <a:pt x="2611" y="1851"/>
                    <a:pt x="2741" y="1904"/>
                    <a:pt x="2873" y="1958"/>
                  </a:cubicBezTo>
                  <a:lnTo>
                    <a:pt x="2873" y="1958"/>
                  </a:lnTo>
                  <a:cubicBezTo>
                    <a:pt x="2691" y="2040"/>
                    <a:pt x="2528" y="2152"/>
                    <a:pt x="2407" y="2311"/>
                  </a:cubicBezTo>
                  <a:cubicBezTo>
                    <a:pt x="2260" y="2520"/>
                    <a:pt x="2197" y="2771"/>
                    <a:pt x="2239" y="3022"/>
                  </a:cubicBezTo>
                  <a:cubicBezTo>
                    <a:pt x="2240" y="3029"/>
                    <a:pt x="2241" y="3035"/>
                    <a:pt x="2241" y="3042"/>
                  </a:cubicBezTo>
                  <a:lnTo>
                    <a:pt x="2241" y="3042"/>
                  </a:lnTo>
                  <a:cubicBezTo>
                    <a:pt x="2099" y="2891"/>
                    <a:pt x="1948" y="2729"/>
                    <a:pt x="1737" y="2729"/>
                  </a:cubicBezTo>
                  <a:cubicBezTo>
                    <a:pt x="1507" y="2729"/>
                    <a:pt x="1360" y="2939"/>
                    <a:pt x="1214" y="3106"/>
                  </a:cubicBezTo>
                  <a:cubicBezTo>
                    <a:pt x="1199" y="3123"/>
                    <a:pt x="1184" y="3140"/>
                    <a:pt x="1169" y="3157"/>
                  </a:cubicBezTo>
                  <a:lnTo>
                    <a:pt x="1169" y="3157"/>
                  </a:lnTo>
                  <a:cubicBezTo>
                    <a:pt x="1200" y="2931"/>
                    <a:pt x="1257" y="2704"/>
                    <a:pt x="1340" y="2478"/>
                  </a:cubicBezTo>
                  <a:cubicBezTo>
                    <a:pt x="1400" y="2337"/>
                    <a:pt x="1247" y="2157"/>
                    <a:pt x="1104" y="2144"/>
                  </a:cubicBezTo>
                  <a:lnTo>
                    <a:pt x="1104" y="2144"/>
                  </a:lnTo>
                  <a:cubicBezTo>
                    <a:pt x="1120" y="2137"/>
                    <a:pt x="1136" y="2130"/>
                    <a:pt x="1151" y="2122"/>
                  </a:cubicBezTo>
                  <a:cubicBezTo>
                    <a:pt x="1381" y="2039"/>
                    <a:pt x="1570" y="1850"/>
                    <a:pt x="1674" y="1641"/>
                  </a:cubicBezTo>
                  <a:cubicBezTo>
                    <a:pt x="1771" y="1428"/>
                    <a:pt x="1805" y="1200"/>
                    <a:pt x="1804" y="970"/>
                  </a:cubicBezTo>
                  <a:close/>
                  <a:moveTo>
                    <a:pt x="1439" y="1"/>
                  </a:moveTo>
                  <a:cubicBezTo>
                    <a:pt x="1282" y="1"/>
                    <a:pt x="1149" y="131"/>
                    <a:pt x="1193" y="323"/>
                  </a:cubicBezTo>
                  <a:cubicBezTo>
                    <a:pt x="1277" y="658"/>
                    <a:pt x="1360" y="1118"/>
                    <a:pt x="1172" y="1453"/>
                  </a:cubicBezTo>
                  <a:cubicBezTo>
                    <a:pt x="1088" y="1620"/>
                    <a:pt x="900" y="1683"/>
                    <a:pt x="733" y="1725"/>
                  </a:cubicBezTo>
                  <a:cubicBezTo>
                    <a:pt x="503" y="1809"/>
                    <a:pt x="293" y="1892"/>
                    <a:pt x="126" y="2039"/>
                  </a:cubicBezTo>
                  <a:cubicBezTo>
                    <a:pt x="0" y="2164"/>
                    <a:pt x="42" y="2374"/>
                    <a:pt x="189" y="2457"/>
                  </a:cubicBezTo>
                  <a:cubicBezTo>
                    <a:pt x="361" y="2550"/>
                    <a:pt x="542" y="2609"/>
                    <a:pt x="737" y="2640"/>
                  </a:cubicBezTo>
                  <a:lnTo>
                    <a:pt x="737" y="2640"/>
                  </a:lnTo>
                  <a:cubicBezTo>
                    <a:pt x="628" y="3040"/>
                    <a:pt x="595" y="3443"/>
                    <a:pt x="628" y="3859"/>
                  </a:cubicBezTo>
                  <a:cubicBezTo>
                    <a:pt x="628" y="4004"/>
                    <a:pt x="759" y="4129"/>
                    <a:pt x="895" y="4129"/>
                  </a:cubicBezTo>
                  <a:cubicBezTo>
                    <a:pt x="955" y="4129"/>
                    <a:pt x="1016" y="4105"/>
                    <a:pt x="1068" y="4047"/>
                  </a:cubicBezTo>
                  <a:cubicBezTo>
                    <a:pt x="1193" y="3901"/>
                    <a:pt x="1319" y="3775"/>
                    <a:pt x="1444" y="3629"/>
                  </a:cubicBezTo>
                  <a:cubicBezTo>
                    <a:pt x="1507" y="3545"/>
                    <a:pt x="1570" y="3462"/>
                    <a:pt x="1653" y="3399"/>
                  </a:cubicBezTo>
                  <a:cubicBezTo>
                    <a:pt x="1674" y="3357"/>
                    <a:pt x="1695" y="3336"/>
                    <a:pt x="1737" y="3294"/>
                  </a:cubicBezTo>
                  <a:cubicBezTo>
                    <a:pt x="1740" y="3291"/>
                    <a:pt x="1745" y="3287"/>
                    <a:pt x="1751" y="3283"/>
                  </a:cubicBezTo>
                  <a:lnTo>
                    <a:pt x="1751" y="3283"/>
                  </a:lnTo>
                  <a:cubicBezTo>
                    <a:pt x="1754" y="3286"/>
                    <a:pt x="1756" y="3290"/>
                    <a:pt x="1758" y="3294"/>
                  </a:cubicBezTo>
                  <a:cubicBezTo>
                    <a:pt x="1800" y="3315"/>
                    <a:pt x="1821" y="3357"/>
                    <a:pt x="1863" y="3399"/>
                  </a:cubicBezTo>
                  <a:lnTo>
                    <a:pt x="2051" y="3587"/>
                  </a:lnTo>
                  <a:cubicBezTo>
                    <a:pt x="2176" y="3734"/>
                    <a:pt x="2302" y="3880"/>
                    <a:pt x="2428" y="4027"/>
                  </a:cubicBezTo>
                  <a:cubicBezTo>
                    <a:pt x="2472" y="4078"/>
                    <a:pt x="2537" y="4101"/>
                    <a:pt x="2603" y="4101"/>
                  </a:cubicBezTo>
                  <a:cubicBezTo>
                    <a:pt x="2726" y="4101"/>
                    <a:pt x="2853" y="4023"/>
                    <a:pt x="2867" y="3901"/>
                  </a:cubicBezTo>
                  <a:cubicBezTo>
                    <a:pt x="2909" y="3671"/>
                    <a:pt x="2888" y="3441"/>
                    <a:pt x="2825" y="3211"/>
                  </a:cubicBezTo>
                  <a:cubicBezTo>
                    <a:pt x="2762" y="3022"/>
                    <a:pt x="2700" y="2813"/>
                    <a:pt x="2804" y="2646"/>
                  </a:cubicBezTo>
                  <a:cubicBezTo>
                    <a:pt x="2992" y="2374"/>
                    <a:pt x="3432" y="2311"/>
                    <a:pt x="3746" y="2269"/>
                  </a:cubicBezTo>
                  <a:cubicBezTo>
                    <a:pt x="3850" y="2248"/>
                    <a:pt x="3934" y="2122"/>
                    <a:pt x="3934" y="2018"/>
                  </a:cubicBezTo>
                  <a:cubicBezTo>
                    <a:pt x="3934" y="1892"/>
                    <a:pt x="3850" y="1809"/>
                    <a:pt x="3746" y="1767"/>
                  </a:cubicBezTo>
                  <a:cubicBezTo>
                    <a:pt x="3381" y="1613"/>
                    <a:pt x="3034" y="1460"/>
                    <a:pt x="2689" y="1322"/>
                  </a:cubicBezTo>
                  <a:lnTo>
                    <a:pt x="2689" y="1322"/>
                  </a:lnTo>
                  <a:cubicBezTo>
                    <a:pt x="2404" y="855"/>
                    <a:pt x="2046" y="426"/>
                    <a:pt x="1632" y="72"/>
                  </a:cubicBezTo>
                  <a:cubicBezTo>
                    <a:pt x="1571" y="23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-2877509">
              <a:off x="8454565" y="284412"/>
              <a:ext cx="399739" cy="776405"/>
              <a:chOff x="1574358" y="1092225"/>
              <a:chExt cx="312725" cy="6074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574358" y="1092225"/>
                <a:ext cx="233225" cy="572550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22902" extrusionOk="0">
                    <a:moveTo>
                      <a:pt x="8217" y="0"/>
                    </a:moveTo>
                    <a:cubicBezTo>
                      <a:pt x="8161" y="0"/>
                      <a:pt x="8103" y="21"/>
                      <a:pt x="8052" y="72"/>
                    </a:cubicBezTo>
                    <a:cubicBezTo>
                      <a:pt x="6629" y="1411"/>
                      <a:pt x="6901" y="3525"/>
                      <a:pt x="7466" y="5199"/>
                    </a:cubicBezTo>
                    <a:cubicBezTo>
                      <a:pt x="8031" y="6956"/>
                      <a:pt x="8659" y="8672"/>
                      <a:pt x="8638" y="10555"/>
                    </a:cubicBezTo>
                    <a:cubicBezTo>
                      <a:pt x="8638" y="11413"/>
                      <a:pt x="8491" y="12292"/>
                      <a:pt x="8156" y="13087"/>
                    </a:cubicBezTo>
                    <a:cubicBezTo>
                      <a:pt x="7780" y="13903"/>
                      <a:pt x="7194" y="14593"/>
                      <a:pt x="6503" y="15137"/>
                    </a:cubicBezTo>
                    <a:cubicBezTo>
                      <a:pt x="5039" y="16267"/>
                      <a:pt x="3239" y="16874"/>
                      <a:pt x="1900" y="18150"/>
                    </a:cubicBezTo>
                    <a:cubicBezTo>
                      <a:pt x="1293" y="18715"/>
                      <a:pt x="854" y="19385"/>
                      <a:pt x="582" y="20138"/>
                    </a:cubicBezTo>
                    <a:cubicBezTo>
                      <a:pt x="289" y="20912"/>
                      <a:pt x="185" y="21749"/>
                      <a:pt x="38" y="22565"/>
                    </a:cubicBezTo>
                    <a:cubicBezTo>
                      <a:pt x="0" y="22768"/>
                      <a:pt x="169" y="22901"/>
                      <a:pt x="322" y="22901"/>
                    </a:cubicBezTo>
                    <a:cubicBezTo>
                      <a:pt x="422" y="22901"/>
                      <a:pt x="515" y="22844"/>
                      <a:pt x="540" y="22712"/>
                    </a:cubicBezTo>
                    <a:cubicBezTo>
                      <a:pt x="791" y="21289"/>
                      <a:pt x="1001" y="19845"/>
                      <a:pt x="2026" y="18736"/>
                    </a:cubicBezTo>
                    <a:cubicBezTo>
                      <a:pt x="3281" y="17418"/>
                      <a:pt x="5081" y="16790"/>
                      <a:pt x="6545" y="15744"/>
                    </a:cubicBezTo>
                    <a:cubicBezTo>
                      <a:pt x="7947" y="14740"/>
                      <a:pt x="8847" y="13359"/>
                      <a:pt x="9077" y="11643"/>
                    </a:cubicBezTo>
                    <a:cubicBezTo>
                      <a:pt x="9328" y="9948"/>
                      <a:pt x="9014" y="8212"/>
                      <a:pt x="8491" y="6600"/>
                    </a:cubicBezTo>
                    <a:cubicBezTo>
                      <a:pt x="7884" y="4717"/>
                      <a:pt x="6650" y="2102"/>
                      <a:pt x="8407" y="428"/>
                    </a:cubicBezTo>
                    <a:cubicBezTo>
                      <a:pt x="8603" y="265"/>
                      <a:pt x="8418" y="0"/>
                      <a:pt x="8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652708" y="1125400"/>
                <a:ext cx="234375" cy="574225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22969" extrusionOk="0">
                    <a:moveTo>
                      <a:pt x="8810" y="1"/>
                    </a:moveTo>
                    <a:cubicBezTo>
                      <a:pt x="8679" y="1"/>
                      <a:pt x="8559" y="84"/>
                      <a:pt x="8579" y="252"/>
                    </a:cubicBezTo>
                    <a:cubicBezTo>
                      <a:pt x="8851" y="2281"/>
                      <a:pt x="6989" y="3558"/>
                      <a:pt x="5483" y="4499"/>
                    </a:cubicBezTo>
                    <a:cubicBezTo>
                      <a:pt x="4039" y="5399"/>
                      <a:pt x="2658" y="6382"/>
                      <a:pt x="1591" y="7742"/>
                    </a:cubicBezTo>
                    <a:cubicBezTo>
                      <a:pt x="628" y="8977"/>
                      <a:pt x="1" y="10483"/>
                      <a:pt x="168" y="12074"/>
                    </a:cubicBezTo>
                    <a:cubicBezTo>
                      <a:pt x="356" y="13915"/>
                      <a:pt x="1424" y="15484"/>
                      <a:pt x="1800" y="17284"/>
                    </a:cubicBezTo>
                    <a:cubicBezTo>
                      <a:pt x="1988" y="18141"/>
                      <a:pt x="2072" y="19041"/>
                      <a:pt x="1905" y="19920"/>
                    </a:cubicBezTo>
                    <a:cubicBezTo>
                      <a:pt x="1716" y="20862"/>
                      <a:pt x="1277" y="21719"/>
                      <a:pt x="859" y="22577"/>
                    </a:cubicBezTo>
                    <a:cubicBezTo>
                      <a:pt x="758" y="22778"/>
                      <a:pt x="932" y="22968"/>
                      <a:pt x="1099" y="22968"/>
                    </a:cubicBezTo>
                    <a:cubicBezTo>
                      <a:pt x="1176" y="22968"/>
                      <a:pt x="1252" y="22928"/>
                      <a:pt x="1298" y="22828"/>
                    </a:cubicBezTo>
                    <a:cubicBezTo>
                      <a:pt x="2051" y="21385"/>
                      <a:pt x="2637" y="19941"/>
                      <a:pt x="2470" y="18288"/>
                    </a:cubicBezTo>
                    <a:cubicBezTo>
                      <a:pt x="2386" y="17409"/>
                      <a:pt x="2177" y="16551"/>
                      <a:pt x="1863" y="15714"/>
                    </a:cubicBezTo>
                    <a:cubicBezTo>
                      <a:pt x="1528" y="14836"/>
                      <a:pt x="1131" y="13978"/>
                      <a:pt x="880" y="13078"/>
                    </a:cubicBezTo>
                    <a:cubicBezTo>
                      <a:pt x="649" y="12220"/>
                      <a:pt x="587" y="11341"/>
                      <a:pt x="775" y="10483"/>
                    </a:cubicBezTo>
                    <a:cubicBezTo>
                      <a:pt x="984" y="9667"/>
                      <a:pt x="1361" y="8914"/>
                      <a:pt x="1863" y="8245"/>
                    </a:cubicBezTo>
                    <a:cubicBezTo>
                      <a:pt x="2909" y="6822"/>
                      <a:pt x="4353" y="5797"/>
                      <a:pt x="5838" y="4876"/>
                    </a:cubicBezTo>
                    <a:cubicBezTo>
                      <a:pt x="7470" y="3872"/>
                      <a:pt x="9375" y="2407"/>
                      <a:pt x="9103" y="252"/>
                    </a:cubicBezTo>
                    <a:cubicBezTo>
                      <a:pt x="9082" y="84"/>
                      <a:pt x="8940" y="1"/>
                      <a:pt x="88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706008" y="1298925"/>
                <a:ext cx="9162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720" extrusionOk="0">
                    <a:moveTo>
                      <a:pt x="386" y="1"/>
                    </a:moveTo>
                    <a:cubicBezTo>
                      <a:pt x="94" y="1"/>
                      <a:pt x="0" y="449"/>
                      <a:pt x="296" y="508"/>
                    </a:cubicBezTo>
                    <a:cubicBezTo>
                      <a:pt x="966" y="645"/>
                      <a:pt x="1644" y="719"/>
                      <a:pt x="2326" y="719"/>
                    </a:cubicBezTo>
                    <a:cubicBezTo>
                      <a:pt x="2688" y="719"/>
                      <a:pt x="3051" y="698"/>
                      <a:pt x="3413" y="655"/>
                    </a:cubicBezTo>
                    <a:cubicBezTo>
                      <a:pt x="3560" y="655"/>
                      <a:pt x="3665" y="550"/>
                      <a:pt x="3665" y="404"/>
                    </a:cubicBezTo>
                    <a:cubicBezTo>
                      <a:pt x="3665" y="278"/>
                      <a:pt x="3560" y="132"/>
                      <a:pt x="3413" y="132"/>
                    </a:cubicBezTo>
                    <a:cubicBezTo>
                      <a:pt x="3045" y="179"/>
                      <a:pt x="2673" y="202"/>
                      <a:pt x="2301" y="202"/>
                    </a:cubicBezTo>
                    <a:cubicBezTo>
                      <a:pt x="1680" y="202"/>
                      <a:pt x="1057" y="137"/>
                      <a:pt x="442" y="6"/>
                    </a:cubicBezTo>
                    <a:cubicBezTo>
                      <a:pt x="423" y="3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4058" y="1326125"/>
                <a:ext cx="1193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932" extrusionOk="0">
                    <a:moveTo>
                      <a:pt x="388" y="1"/>
                    </a:moveTo>
                    <a:cubicBezTo>
                      <a:pt x="112" y="1"/>
                      <a:pt x="1" y="451"/>
                      <a:pt x="316" y="529"/>
                    </a:cubicBezTo>
                    <a:cubicBezTo>
                      <a:pt x="1387" y="797"/>
                      <a:pt x="2485" y="931"/>
                      <a:pt x="3600" y="931"/>
                    </a:cubicBezTo>
                    <a:cubicBezTo>
                      <a:pt x="3878" y="931"/>
                      <a:pt x="4158" y="923"/>
                      <a:pt x="4438" y="906"/>
                    </a:cubicBezTo>
                    <a:cubicBezTo>
                      <a:pt x="4766" y="886"/>
                      <a:pt x="4773" y="382"/>
                      <a:pt x="4457" y="382"/>
                    </a:cubicBezTo>
                    <a:cubicBezTo>
                      <a:pt x="4451" y="382"/>
                      <a:pt x="4445" y="383"/>
                      <a:pt x="4438" y="383"/>
                    </a:cubicBezTo>
                    <a:cubicBezTo>
                      <a:pt x="4166" y="400"/>
                      <a:pt x="3895" y="408"/>
                      <a:pt x="3625" y="408"/>
                    </a:cubicBezTo>
                    <a:cubicBezTo>
                      <a:pt x="2544" y="408"/>
                      <a:pt x="1479" y="274"/>
                      <a:pt x="442" y="6"/>
                    </a:cubicBezTo>
                    <a:cubicBezTo>
                      <a:pt x="423" y="3"/>
                      <a:pt x="405" y="1"/>
                      <a:pt x="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65383" y="1357950"/>
                <a:ext cx="13452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945" extrusionOk="0">
                    <a:moveTo>
                      <a:pt x="366" y="0"/>
                    </a:moveTo>
                    <a:cubicBezTo>
                      <a:pt x="102" y="0"/>
                      <a:pt x="1" y="435"/>
                      <a:pt x="310" y="512"/>
                    </a:cubicBezTo>
                    <a:cubicBezTo>
                      <a:pt x="1326" y="800"/>
                      <a:pt x="2369" y="944"/>
                      <a:pt x="3416" y="944"/>
                    </a:cubicBezTo>
                    <a:cubicBezTo>
                      <a:pt x="3964" y="944"/>
                      <a:pt x="4513" y="905"/>
                      <a:pt x="5059" y="826"/>
                    </a:cubicBezTo>
                    <a:cubicBezTo>
                      <a:pt x="5381" y="786"/>
                      <a:pt x="5259" y="321"/>
                      <a:pt x="4952" y="321"/>
                    </a:cubicBezTo>
                    <a:cubicBezTo>
                      <a:pt x="4939" y="321"/>
                      <a:pt x="4926" y="322"/>
                      <a:pt x="4913" y="324"/>
                    </a:cubicBezTo>
                    <a:cubicBezTo>
                      <a:pt x="4418" y="393"/>
                      <a:pt x="3918" y="428"/>
                      <a:pt x="3417" y="428"/>
                    </a:cubicBezTo>
                    <a:cubicBezTo>
                      <a:pt x="2416" y="428"/>
                      <a:pt x="1412" y="289"/>
                      <a:pt x="435" y="10"/>
                    </a:cubicBezTo>
                    <a:cubicBezTo>
                      <a:pt x="411" y="3"/>
                      <a:pt x="388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0383" y="1386450"/>
                <a:ext cx="1351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165" extrusionOk="0">
                    <a:moveTo>
                      <a:pt x="329" y="0"/>
                    </a:moveTo>
                    <a:cubicBezTo>
                      <a:pt x="86" y="0"/>
                      <a:pt x="0" y="411"/>
                      <a:pt x="280" y="523"/>
                    </a:cubicBezTo>
                    <a:cubicBezTo>
                      <a:pt x="1463" y="944"/>
                      <a:pt x="2722" y="1165"/>
                      <a:pt x="3979" y="1165"/>
                    </a:cubicBezTo>
                    <a:cubicBezTo>
                      <a:pt x="4344" y="1165"/>
                      <a:pt x="4709" y="1146"/>
                      <a:pt x="5071" y="1108"/>
                    </a:cubicBezTo>
                    <a:cubicBezTo>
                      <a:pt x="5393" y="1068"/>
                      <a:pt x="5405" y="583"/>
                      <a:pt x="5108" y="583"/>
                    </a:cubicBezTo>
                    <a:cubicBezTo>
                      <a:pt x="5096" y="583"/>
                      <a:pt x="5084" y="584"/>
                      <a:pt x="5071" y="585"/>
                    </a:cubicBezTo>
                    <a:cubicBezTo>
                      <a:pt x="4702" y="625"/>
                      <a:pt x="4331" y="644"/>
                      <a:pt x="3962" y="644"/>
                    </a:cubicBezTo>
                    <a:cubicBezTo>
                      <a:pt x="2759" y="644"/>
                      <a:pt x="1562" y="436"/>
                      <a:pt x="426" y="20"/>
                    </a:cubicBezTo>
                    <a:cubicBezTo>
                      <a:pt x="392" y="7"/>
                      <a:pt x="359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656983" y="1421750"/>
                <a:ext cx="12655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819" extrusionOk="0">
                    <a:moveTo>
                      <a:pt x="364" y="1"/>
                    </a:moveTo>
                    <a:cubicBezTo>
                      <a:pt x="85" y="1"/>
                      <a:pt x="0" y="435"/>
                      <a:pt x="290" y="513"/>
                    </a:cubicBezTo>
                    <a:cubicBezTo>
                      <a:pt x="1136" y="718"/>
                      <a:pt x="1997" y="819"/>
                      <a:pt x="2859" y="819"/>
                    </a:cubicBezTo>
                    <a:cubicBezTo>
                      <a:pt x="3489" y="819"/>
                      <a:pt x="4120" y="765"/>
                      <a:pt x="4747" y="659"/>
                    </a:cubicBezTo>
                    <a:cubicBezTo>
                      <a:pt x="5062" y="600"/>
                      <a:pt x="4951" y="151"/>
                      <a:pt x="4675" y="151"/>
                    </a:cubicBezTo>
                    <a:cubicBezTo>
                      <a:pt x="4657" y="151"/>
                      <a:pt x="4640" y="153"/>
                      <a:pt x="4621" y="157"/>
                    </a:cubicBezTo>
                    <a:cubicBezTo>
                      <a:pt x="4054" y="250"/>
                      <a:pt x="3484" y="295"/>
                      <a:pt x="2915" y="295"/>
                    </a:cubicBezTo>
                    <a:cubicBezTo>
                      <a:pt x="2078" y="295"/>
                      <a:pt x="1246" y="197"/>
                      <a:pt x="437" y="10"/>
                    </a:cubicBezTo>
                    <a:cubicBezTo>
                      <a:pt x="411" y="4"/>
                      <a:pt x="387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665858" y="1456800"/>
                <a:ext cx="873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3492" h="803" extrusionOk="0">
                    <a:moveTo>
                      <a:pt x="364" y="1"/>
                    </a:moveTo>
                    <a:cubicBezTo>
                      <a:pt x="86" y="1"/>
                      <a:pt x="1" y="435"/>
                      <a:pt x="291" y="512"/>
                    </a:cubicBezTo>
                    <a:cubicBezTo>
                      <a:pt x="1051" y="698"/>
                      <a:pt x="1826" y="802"/>
                      <a:pt x="2603" y="802"/>
                    </a:cubicBezTo>
                    <a:cubicBezTo>
                      <a:pt x="2787" y="802"/>
                      <a:pt x="2972" y="796"/>
                      <a:pt x="3157" y="784"/>
                    </a:cubicBezTo>
                    <a:cubicBezTo>
                      <a:pt x="3486" y="764"/>
                      <a:pt x="3492" y="261"/>
                      <a:pt x="3177" y="261"/>
                    </a:cubicBezTo>
                    <a:cubicBezTo>
                      <a:pt x="3170" y="261"/>
                      <a:pt x="3164" y="261"/>
                      <a:pt x="3157" y="261"/>
                    </a:cubicBezTo>
                    <a:cubicBezTo>
                      <a:pt x="2960" y="275"/>
                      <a:pt x="2763" y="281"/>
                      <a:pt x="2566" y="281"/>
                    </a:cubicBezTo>
                    <a:cubicBezTo>
                      <a:pt x="1844" y="281"/>
                      <a:pt x="1128" y="191"/>
                      <a:pt x="437" y="10"/>
                    </a:cubicBezTo>
                    <a:cubicBezTo>
                      <a:pt x="412" y="4"/>
                      <a:pt x="387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968976" y="1028690"/>
              <a:ext cx="196067" cy="219721"/>
              <a:chOff x="4739355" y="3111737"/>
              <a:chExt cx="153393" cy="171899"/>
            </a:xfrm>
          </p:grpSpPr>
          <p:sp>
            <p:nvSpPr>
              <p:cNvPr id="40" name="Google Shape;40;p2"/>
              <p:cNvSpPr/>
              <p:nvPr/>
            </p:nvSpPr>
            <p:spPr>
              <a:xfrm rot="-1676928">
                <a:off x="4768106" y="3126165"/>
                <a:ext cx="89478" cy="14495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5798" extrusionOk="0">
                    <a:moveTo>
                      <a:pt x="2055" y="3732"/>
                    </a:moveTo>
                    <a:cubicBezTo>
                      <a:pt x="2258" y="3732"/>
                      <a:pt x="2458" y="3776"/>
                      <a:pt x="2637" y="3873"/>
                    </a:cubicBezTo>
                    <a:cubicBezTo>
                      <a:pt x="2846" y="3998"/>
                      <a:pt x="3097" y="4249"/>
                      <a:pt x="3034" y="4521"/>
                    </a:cubicBezTo>
                    <a:cubicBezTo>
                      <a:pt x="2951" y="4814"/>
                      <a:pt x="2616" y="5003"/>
                      <a:pt x="2365" y="5107"/>
                    </a:cubicBezTo>
                    <a:cubicBezTo>
                      <a:pt x="2115" y="5218"/>
                      <a:pt x="1848" y="5272"/>
                      <a:pt x="1582" y="5272"/>
                    </a:cubicBezTo>
                    <a:cubicBezTo>
                      <a:pt x="1246" y="5272"/>
                      <a:pt x="911" y="5187"/>
                      <a:pt x="607" y="5024"/>
                    </a:cubicBezTo>
                    <a:cubicBezTo>
                      <a:pt x="590" y="5014"/>
                      <a:pt x="573" y="5006"/>
                      <a:pt x="556" y="5000"/>
                    </a:cubicBezTo>
                    <a:lnTo>
                      <a:pt x="556" y="5000"/>
                    </a:lnTo>
                    <a:cubicBezTo>
                      <a:pt x="571" y="4970"/>
                      <a:pt x="582" y="4936"/>
                      <a:pt x="586" y="4898"/>
                    </a:cubicBezTo>
                    <a:cubicBezTo>
                      <a:pt x="667" y="4222"/>
                      <a:pt x="1378" y="3732"/>
                      <a:pt x="2055" y="3732"/>
                    </a:cubicBezTo>
                    <a:close/>
                    <a:moveTo>
                      <a:pt x="617" y="1"/>
                    </a:moveTo>
                    <a:cubicBezTo>
                      <a:pt x="516" y="1"/>
                      <a:pt x="423" y="58"/>
                      <a:pt x="398" y="190"/>
                    </a:cubicBezTo>
                    <a:cubicBezTo>
                      <a:pt x="126" y="1739"/>
                      <a:pt x="1" y="3329"/>
                      <a:pt x="63" y="4898"/>
                    </a:cubicBezTo>
                    <a:cubicBezTo>
                      <a:pt x="63" y="5040"/>
                      <a:pt x="140" y="5122"/>
                      <a:pt x="235" y="5148"/>
                    </a:cubicBezTo>
                    <a:lnTo>
                      <a:pt x="235" y="5148"/>
                    </a:lnTo>
                    <a:cubicBezTo>
                      <a:pt x="186" y="5254"/>
                      <a:pt x="202" y="5387"/>
                      <a:pt x="335" y="5463"/>
                    </a:cubicBezTo>
                    <a:cubicBezTo>
                      <a:pt x="726" y="5686"/>
                      <a:pt x="1163" y="5798"/>
                      <a:pt x="1603" y="5798"/>
                    </a:cubicBezTo>
                    <a:cubicBezTo>
                      <a:pt x="1823" y="5798"/>
                      <a:pt x="2044" y="5770"/>
                      <a:pt x="2260" y="5714"/>
                    </a:cubicBezTo>
                    <a:cubicBezTo>
                      <a:pt x="2825" y="5547"/>
                      <a:pt x="3558" y="5128"/>
                      <a:pt x="3578" y="4459"/>
                    </a:cubicBezTo>
                    <a:cubicBezTo>
                      <a:pt x="3578" y="3873"/>
                      <a:pt x="3034" y="3413"/>
                      <a:pt x="2511" y="3287"/>
                    </a:cubicBezTo>
                    <a:cubicBezTo>
                      <a:pt x="2355" y="3241"/>
                      <a:pt x="2194" y="3220"/>
                      <a:pt x="2033" y="3220"/>
                    </a:cubicBezTo>
                    <a:cubicBezTo>
                      <a:pt x="1678" y="3220"/>
                      <a:pt x="1322" y="3323"/>
                      <a:pt x="1005" y="3496"/>
                    </a:cubicBezTo>
                    <a:cubicBezTo>
                      <a:pt x="845" y="3592"/>
                      <a:pt x="704" y="3705"/>
                      <a:pt x="581" y="3833"/>
                    </a:cubicBezTo>
                    <a:lnTo>
                      <a:pt x="581" y="3833"/>
                    </a:lnTo>
                    <a:cubicBezTo>
                      <a:pt x="601" y="2661"/>
                      <a:pt x="708" y="1493"/>
                      <a:pt x="900" y="337"/>
                    </a:cubicBezTo>
                    <a:cubicBezTo>
                      <a:pt x="938" y="134"/>
                      <a:pt x="770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1676928">
                <a:off x="4831544" y="3121031"/>
                <a:ext cx="52327" cy="50902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36" extrusionOk="0">
                    <a:moveTo>
                      <a:pt x="837" y="713"/>
                    </a:moveTo>
                    <a:cubicBezTo>
                      <a:pt x="825" y="725"/>
                      <a:pt x="820" y="737"/>
                      <a:pt x="822" y="737"/>
                    </a:cubicBezTo>
                    <a:cubicBezTo>
                      <a:pt x="823" y="737"/>
                      <a:pt x="829" y="731"/>
                      <a:pt x="837" y="713"/>
                    </a:cubicBezTo>
                    <a:close/>
                    <a:moveTo>
                      <a:pt x="828" y="0"/>
                    </a:moveTo>
                    <a:cubicBezTo>
                      <a:pt x="563" y="0"/>
                      <a:pt x="301" y="99"/>
                      <a:pt x="105" y="295"/>
                    </a:cubicBezTo>
                    <a:cubicBezTo>
                      <a:pt x="0" y="399"/>
                      <a:pt x="0" y="588"/>
                      <a:pt x="105" y="671"/>
                    </a:cubicBezTo>
                    <a:cubicBezTo>
                      <a:pt x="157" y="724"/>
                      <a:pt x="220" y="750"/>
                      <a:pt x="286" y="750"/>
                    </a:cubicBezTo>
                    <a:cubicBezTo>
                      <a:pt x="351" y="750"/>
                      <a:pt x="419" y="724"/>
                      <a:pt x="482" y="671"/>
                    </a:cubicBezTo>
                    <a:cubicBezTo>
                      <a:pt x="482" y="650"/>
                      <a:pt x="503" y="650"/>
                      <a:pt x="524" y="629"/>
                    </a:cubicBezTo>
                    <a:cubicBezTo>
                      <a:pt x="544" y="609"/>
                      <a:pt x="586" y="588"/>
                      <a:pt x="607" y="567"/>
                    </a:cubicBezTo>
                    <a:cubicBezTo>
                      <a:pt x="628" y="567"/>
                      <a:pt x="649" y="567"/>
                      <a:pt x="649" y="546"/>
                    </a:cubicBezTo>
                    <a:cubicBezTo>
                      <a:pt x="691" y="546"/>
                      <a:pt x="733" y="525"/>
                      <a:pt x="754" y="525"/>
                    </a:cubicBezTo>
                    <a:lnTo>
                      <a:pt x="893" y="525"/>
                    </a:lnTo>
                    <a:cubicBezTo>
                      <a:pt x="885" y="558"/>
                      <a:pt x="872" y="590"/>
                      <a:pt x="858" y="629"/>
                    </a:cubicBezTo>
                    <a:cubicBezTo>
                      <a:pt x="858" y="650"/>
                      <a:pt x="837" y="692"/>
                      <a:pt x="837" y="713"/>
                    </a:cubicBezTo>
                    <a:cubicBezTo>
                      <a:pt x="837" y="734"/>
                      <a:pt x="816" y="734"/>
                      <a:pt x="816" y="755"/>
                    </a:cubicBezTo>
                    <a:cubicBezTo>
                      <a:pt x="796" y="797"/>
                      <a:pt x="754" y="860"/>
                      <a:pt x="733" y="901"/>
                    </a:cubicBezTo>
                    <a:cubicBezTo>
                      <a:pt x="716" y="918"/>
                      <a:pt x="699" y="935"/>
                      <a:pt x="693" y="952"/>
                    </a:cubicBezTo>
                    <a:lnTo>
                      <a:pt x="693" y="952"/>
                    </a:lnTo>
                    <a:cubicBezTo>
                      <a:pt x="685" y="959"/>
                      <a:pt x="663" y="985"/>
                      <a:pt x="649" y="985"/>
                    </a:cubicBezTo>
                    <a:cubicBezTo>
                      <a:pt x="628" y="1048"/>
                      <a:pt x="586" y="1090"/>
                      <a:pt x="524" y="1111"/>
                    </a:cubicBezTo>
                    <a:cubicBezTo>
                      <a:pt x="524" y="1132"/>
                      <a:pt x="503" y="1132"/>
                      <a:pt x="503" y="1153"/>
                    </a:cubicBezTo>
                    <a:cubicBezTo>
                      <a:pt x="482" y="1173"/>
                      <a:pt x="461" y="1173"/>
                      <a:pt x="419" y="1194"/>
                    </a:cubicBezTo>
                    <a:cubicBezTo>
                      <a:pt x="377" y="1236"/>
                      <a:pt x="314" y="1257"/>
                      <a:pt x="272" y="1278"/>
                    </a:cubicBezTo>
                    <a:cubicBezTo>
                      <a:pt x="168" y="1320"/>
                      <a:pt x="126" y="1445"/>
                      <a:pt x="147" y="1550"/>
                    </a:cubicBezTo>
                    <a:cubicBezTo>
                      <a:pt x="147" y="1634"/>
                      <a:pt x="231" y="1738"/>
                      <a:pt x="335" y="1759"/>
                    </a:cubicBezTo>
                    <a:cubicBezTo>
                      <a:pt x="796" y="1843"/>
                      <a:pt x="1256" y="1948"/>
                      <a:pt x="1737" y="2031"/>
                    </a:cubicBezTo>
                    <a:cubicBezTo>
                      <a:pt x="1753" y="2034"/>
                      <a:pt x="1769" y="2035"/>
                      <a:pt x="1786" y="2035"/>
                    </a:cubicBezTo>
                    <a:cubicBezTo>
                      <a:pt x="1902" y="2035"/>
                      <a:pt x="2033" y="1971"/>
                      <a:pt x="2051" y="1843"/>
                    </a:cubicBezTo>
                    <a:cubicBezTo>
                      <a:pt x="2093" y="1717"/>
                      <a:pt x="2009" y="1550"/>
                      <a:pt x="1863" y="1529"/>
                    </a:cubicBezTo>
                    <a:cubicBezTo>
                      <a:pt x="1585" y="1479"/>
                      <a:pt x="1308" y="1421"/>
                      <a:pt x="1025" y="1364"/>
                    </a:cubicBezTo>
                    <a:lnTo>
                      <a:pt x="1025" y="1364"/>
                    </a:lnTo>
                    <a:cubicBezTo>
                      <a:pt x="1276" y="1082"/>
                      <a:pt x="1423" y="714"/>
                      <a:pt x="1423" y="337"/>
                    </a:cubicBezTo>
                    <a:cubicBezTo>
                      <a:pt x="1423" y="253"/>
                      <a:pt x="1381" y="148"/>
                      <a:pt x="1298" y="106"/>
                    </a:cubicBezTo>
                    <a:cubicBezTo>
                      <a:pt x="1149" y="36"/>
                      <a:pt x="988" y="0"/>
                      <a:pt x="8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42;p2"/>
            <p:cNvSpPr/>
            <p:nvPr/>
          </p:nvSpPr>
          <p:spPr>
            <a:xfrm>
              <a:off x="1721065" y="926639"/>
              <a:ext cx="147090" cy="154379"/>
            </a:xfrm>
            <a:custGeom>
              <a:avLst/>
              <a:gdLst/>
              <a:ahLst/>
              <a:cxnLst/>
              <a:rect l="l" t="t" r="r" b="b"/>
              <a:pathLst>
                <a:path w="3935" h="4130" extrusionOk="0">
                  <a:moveTo>
                    <a:pt x="1804" y="970"/>
                  </a:moveTo>
                  <a:cubicBezTo>
                    <a:pt x="1973" y="1166"/>
                    <a:pt x="2126" y="1375"/>
                    <a:pt x="2260" y="1593"/>
                  </a:cubicBezTo>
                  <a:lnTo>
                    <a:pt x="2260" y="1593"/>
                  </a:lnTo>
                  <a:cubicBezTo>
                    <a:pt x="2272" y="1632"/>
                    <a:pt x="2293" y="1666"/>
                    <a:pt x="2320" y="1696"/>
                  </a:cubicBezTo>
                  <a:lnTo>
                    <a:pt x="2320" y="1696"/>
                  </a:lnTo>
                  <a:cubicBezTo>
                    <a:pt x="2362" y="1762"/>
                    <a:pt x="2421" y="1795"/>
                    <a:pt x="2482" y="1801"/>
                  </a:cubicBezTo>
                  <a:lnTo>
                    <a:pt x="2482" y="1801"/>
                  </a:lnTo>
                  <a:cubicBezTo>
                    <a:pt x="2611" y="1851"/>
                    <a:pt x="2741" y="1904"/>
                    <a:pt x="2873" y="1958"/>
                  </a:cubicBezTo>
                  <a:lnTo>
                    <a:pt x="2873" y="1958"/>
                  </a:lnTo>
                  <a:cubicBezTo>
                    <a:pt x="2691" y="2040"/>
                    <a:pt x="2528" y="2152"/>
                    <a:pt x="2407" y="2311"/>
                  </a:cubicBezTo>
                  <a:cubicBezTo>
                    <a:pt x="2260" y="2520"/>
                    <a:pt x="2197" y="2771"/>
                    <a:pt x="2239" y="3022"/>
                  </a:cubicBezTo>
                  <a:cubicBezTo>
                    <a:pt x="2240" y="3029"/>
                    <a:pt x="2241" y="3035"/>
                    <a:pt x="2241" y="3042"/>
                  </a:cubicBezTo>
                  <a:lnTo>
                    <a:pt x="2241" y="3042"/>
                  </a:lnTo>
                  <a:cubicBezTo>
                    <a:pt x="2099" y="2891"/>
                    <a:pt x="1948" y="2729"/>
                    <a:pt x="1737" y="2729"/>
                  </a:cubicBezTo>
                  <a:cubicBezTo>
                    <a:pt x="1507" y="2729"/>
                    <a:pt x="1360" y="2939"/>
                    <a:pt x="1214" y="3106"/>
                  </a:cubicBezTo>
                  <a:cubicBezTo>
                    <a:pt x="1199" y="3123"/>
                    <a:pt x="1184" y="3140"/>
                    <a:pt x="1169" y="3157"/>
                  </a:cubicBezTo>
                  <a:lnTo>
                    <a:pt x="1169" y="3157"/>
                  </a:lnTo>
                  <a:cubicBezTo>
                    <a:pt x="1200" y="2931"/>
                    <a:pt x="1257" y="2704"/>
                    <a:pt x="1340" y="2478"/>
                  </a:cubicBezTo>
                  <a:cubicBezTo>
                    <a:pt x="1400" y="2337"/>
                    <a:pt x="1247" y="2157"/>
                    <a:pt x="1104" y="2144"/>
                  </a:cubicBezTo>
                  <a:lnTo>
                    <a:pt x="1104" y="2144"/>
                  </a:lnTo>
                  <a:cubicBezTo>
                    <a:pt x="1120" y="2137"/>
                    <a:pt x="1136" y="2130"/>
                    <a:pt x="1151" y="2122"/>
                  </a:cubicBezTo>
                  <a:cubicBezTo>
                    <a:pt x="1381" y="2039"/>
                    <a:pt x="1570" y="1850"/>
                    <a:pt x="1674" y="1641"/>
                  </a:cubicBezTo>
                  <a:cubicBezTo>
                    <a:pt x="1771" y="1428"/>
                    <a:pt x="1805" y="1200"/>
                    <a:pt x="1804" y="970"/>
                  </a:cubicBezTo>
                  <a:close/>
                  <a:moveTo>
                    <a:pt x="1439" y="1"/>
                  </a:moveTo>
                  <a:cubicBezTo>
                    <a:pt x="1282" y="1"/>
                    <a:pt x="1149" y="131"/>
                    <a:pt x="1193" y="323"/>
                  </a:cubicBezTo>
                  <a:cubicBezTo>
                    <a:pt x="1277" y="658"/>
                    <a:pt x="1360" y="1118"/>
                    <a:pt x="1172" y="1453"/>
                  </a:cubicBezTo>
                  <a:cubicBezTo>
                    <a:pt x="1088" y="1620"/>
                    <a:pt x="900" y="1683"/>
                    <a:pt x="733" y="1725"/>
                  </a:cubicBezTo>
                  <a:cubicBezTo>
                    <a:pt x="503" y="1809"/>
                    <a:pt x="293" y="1892"/>
                    <a:pt x="126" y="2039"/>
                  </a:cubicBezTo>
                  <a:cubicBezTo>
                    <a:pt x="0" y="2164"/>
                    <a:pt x="42" y="2374"/>
                    <a:pt x="189" y="2457"/>
                  </a:cubicBezTo>
                  <a:cubicBezTo>
                    <a:pt x="361" y="2550"/>
                    <a:pt x="542" y="2609"/>
                    <a:pt x="737" y="2640"/>
                  </a:cubicBezTo>
                  <a:lnTo>
                    <a:pt x="737" y="2640"/>
                  </a:lnTo>
                  <a:cubicBezTo>
                    <a:pt x="628" y="3040"/>
                    <a:pt x="595" y="3443"/>
                    <a:pt x="628" y="3859"/>
                  </a:cubicBezTo>
                  <a:cubicBezTo>
                    <a:pt x="628" y="4004"/>
                    <a:pt x="759" y="4129"/>
                    <a:pt x="895" y="4129"/>
                  </a:cubicBezTo>
                  <a:cubicBezTo>
                    <a:pt x="955" y="4129"/>
                    <a:pt x="1016" y="4105"/>
                    <a:pt x="1068" y="4047"/>
                  </a:cubicBezTo>
                  <a:cubicBezTo>
                    <a:pt x="1193" y="3901"/>
                    <a:pt x="1319" y="3775"/>
                    <a:pt x="1444" y="3629"/>
                  </a:cubicBezTo>
                  <a:cubicBezTo>
                    <a:pt x="1507" y="3545"/>
                    <a:pt x="1570" y="3462"/>
                    <a:pt x="1653" y="3399"/>
                  </a:cubicBezTo>
                  <a:cubicBezTo>
                    <a:pt x="1674" y="3357"/>
                    <a:pt x="1695" y="3336"/>
                    <a:pt x="1737" y="3294"/>
                  </a:cubicBezTo>
                  <a:cubicBezTo>
                    <a:pt x="1740" y="3291"/>
                    <a:pt x="1745" y="3287"/>
                    <a:pt x="1751" y="3283"/>
                  </a:cubicBezTo>
                  <a:lnTo>
                    <a:pt x="1751" y="3283"/>
                  </a:lnTo>
                  <a:cubicBezTo>
                    <a:pt x="1754" y="3286"/>
                    <a:pt x="1756" y="3290"/>
                    <a:pt x="1758" y="3294"/>
                  </a:cubicBezTo>
                  <a:cubicBezTo>
                    <a:pt x="1800" y="3315"/>
                    <a:pt x="1821" y="3357"/>
                    <a:pt x="1863" y="3399"/>
                  </a:cubicBezTo>
                  <a:lnTo>
                    <a:pt x="2051" y="3587"/>
                  </a:lnTo>
                  <a:cubicBezTo>
                    <a:pt x="2176" y="3734"/>
                    <a:pt x="2302" y="3880"/>
                    <a:pt x="2428" y="4027"/>
                  </a:cubicBezTo>
                  <a:cubicBezTo>
                    <a:pt x="2472" y="4078"/>
                    <a:pt x="2537" y="4101"/>
                    <a:pt x="2603" y="4101"/>
                  </a:cubicBezTo>
                  <a:cubicBezTo>
                    <a:pt x="2726" y="4101"/>
                    <a:pt x="2853" y="4023"/>
                    <a:pt x="2867" y="3901"/>
                  </a:cubicBezTo>
                  <a:cubicBezTo>
                    <a:pt x="2909" y="3671"/>
                    <a:pt x="2888" y="3441"/>
                    <a:pt x="2825" y="3211"/>
                  </a:cubicBezTo>
                  <a:cubicBezTo>
                    <a:pt x="2762" y="3022"/>
                    <a:pt x="2700" y="2813"/>
                    <a:pt x="2804" y="2646"/>
                  </a:cubicBezTo>
                  <a:cubicBezTo>
                    <a:pt x="2992" y="2374"/>
                    <a:pt x="3432" y="2311"/>
                    <a:pt x="3746" y="2269"/>
                  </a:cubicBezTo>
                  <a:cubicBezTo>
                    <a:pt x="3850" y="2248"/>
                    <a:pt x="3934" y="2122"/>
                    <a:pt x="3934" y="2018"/>
                  </a:cubicBezTo>
                  <a:cubicBezTo>
                    <a:pt x="3934" y="1892"/>
                    <a:pt x="3850" y="1809"/>
                    <a:pt x="3746" y="1767"/>
                  </a:cubicBezTo>
                  <a:cubicBezTo>
                    <a:pt x="3381" y="1613"/>
                    <a:pt x="3034" y="1460"/>
                    <a:pt x="2689" y="1322"/>
                  </a:cubicBezTo>
                  <a:lnTo>
                    <a:pt x="2689" y="1322"/>
                  </a:lnTo>
                  <a:cubicBezTo>
                    <a:pt x="2404" y="855"/>
                    <a:pt x="2046" y="426"/>
                    <a:pt x="1632" y="72"/>
                  </a:cubicBezTo>
                  <a:cubicBezTo>
                    <a:pt x="1571" y="23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370375" y="284349"/>
              <a:ext cx="1097171" cy="1057085"/>
              <a:chOff x="10531563" y="1832413"/>
              <a:chExt cx="812900" cy="7832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10531563" y="1832413"/>
                <a:ext cx="750675" cy="522100"/>
              </a:xfrm>
              <a:custGeom>
                <a:avLst/>
                <a:gdLst/>
                <a:ahLst/>
                <a:cxnLst/>
                <a:rect l="l" t="t" r="r" b="b"/>
                <a:pathLst>
                  <a:path w="30027" h="20884" extrusionOk="0">
                    <a:moveTo>
                      <a:pt x="16472" y="564"/>
                    </a:moveTo>
                    <a:cubicBezTo>
                      <a:pt x="17839" y="564"/>
                      <a:pt x="19163" y="957"/>
                      <a:pt x="20234" y="1982"/>
                    </a:cubicBezTo>
                    <a:cubicBezTo>
                      <a:pt x="21113" y="2840"/>
                      <a:pt x="21678" y="4054"/>
                      <a:pt x="21468" y="5288"/>
                    </a:cubicBezTo>
                    <a:cubicBezTo>
                      <a:pt x="21429" y="5484"/>
                      <a:pt x="21555" y="5625"/>
                      <a:pt x="21743" y="5625"/>
                    </a:cubicBezTo>
                    <a:cubicBezTo>
                      <a:pt x="21756" y="5625"/>
                      <a:pt x="21769" y="5624"/>
                      <a:pt x="21782" y="5623"/>
                    </a:cubicBezTo>
                    <a:cubicBezTo>
                      <a:pt x="22169" y="5547"/>
                      <a:pt x="22562" y="5510"/>
                      <a:pt x="22955" y="5510"/>
                    </a:cubicBezTo>
                    <a:cubicBezTo>
                      <a:pt x="24414" y="5510"/>
                      <a:pt x="25876" y="6018"/>
                      <a:pt x="27013" y="6941"/>
                    </a:cubicBezTo>
                    <a:cubicBezTo>
                      <a:pt x="27704" y="7485"/>
                      <a:pt x="28289" y="8196"/>
                      <a:pt x="28582" y="9033"/>
                    </a:cubicBezTo>
                    <a:cubicBezTo>
                      <a:pt x="28854" y="9808"/>
                      <a:pt x="28896" y="10749"/>
                      <a:pt x="28289" y="11356"/>
                    </a:cubicBezTo>
                    <a:cubicBezTo>
                      <a:pt x="27996" y="11670"/>
                      <a:pt x="27578" y="11879"/>
                      <a:pt x="27432" y="12297"/>
                    </a:cubicBezTo>
                    <a:cubicBezTo>
                      <a:pt x="27285" y="12758"/>
                      <a:pt x="27515" y="13218"/>
                      <a:pt x="27578" y="13658"/>
                    </a:cubicBezTo>
                    <a:cubicBezTo>
                      <a:pt x="27683" y="14494"/>
                      <a:pt x="27515" y="15373"/>
                      <a:pt x="27139" y="16126"/>
                    </a:cubicBezTo>
                    <a:cubicBezTo>
                      <a:pt x="26344" y="17759"/>
                      <a:pt x="24795" y="18867"/>
                      <a:pt x="23017" y="19139"/>
                    </a:cubicBezTo>
                    <a:cubicBezTo>
                      <a:pt x="22657" y="19200"/>
                      <a:pt x="22296" y="19229"/>
                      <a:pt x="21937" y="19229"/>
                    </a:cubicBezTo>
                    <a:cubicBezTo>
                      <a:pt x="20058" y="19229"/>
                      <a:pt x="18211" y="18447"/>
                      <a:pt x="16719" y="17340"/>
                    </a:cubicBezTo>
                    <a:cubicBezTo>
                      <a:pt x="16685" y="17318"/>
                      <a:pt x="16644" y="17307"/>
                      <a:pt x="16601" y="17307"/>
                    </a:cubicBezTo>
                    <a:cubicBezTo>
                      <a:pt x="16483" y="17307"/>
                      <a:pt x="16352" y="17385"/>
                      <a:pt x="16321" y="17507"/>
                    </a:cubicBezTo>
                    <a:cubicBezTo>
                      <a:pt x="15944" y="19621"/>
                      <a:pt x="13664" y="20332"/>
                      <a:pt x="11802" y="20353"/>
                    </a:cubicBezTo>
                    <a:cubicBezTo>
                      <a:pt x="10755" y="20353"/>
                      <a:pt x="9605" y="20311"/>
                      <a:pt x="8642" y="19893"/>
                    </a:cubicBezTo>
                    <a:cubicBezTo>
                      <a:pt x="7784" y="19516"/>
                      <a:pt x="7031" y="18763"/>
                      <a:pt x="6989" y="17779"/>
                    </a:cubicBezTo>
                    <a:cubicBezTo>
                      <a:pt x="6971" y="17650"/>
                      <a:pt x="6855" y="17521"/>
                      <a:pt x="6713" y="17521"/>
                    </a:cubicBezTo>
                    <a:cubicBezTo>
                      <a:pt x="6694" y="17521"/>
                      <a:pt x="6674" y="17523"/>
                      <a:pt x="6654" y="17528"/>
                    </a:cubicBezTo>
                    <a:cubicBezTo>
                      <a:pt x="5767" y="17800"/>
                      <a:pt x="4863" y="18072"/>
                      <a:pt x="3930" y="18072"/>
                    </a:cubicBezTo>
                    <a:cubicBezTo>
                      <a:pt x="3786" y="18072"/>
                      <a:pt x="3641" y="18065"/>
                      <a:pt x="3495" y="18051"/>
                    </a:cubicBezTo>
                    <a:cubicBezTo>
                      <a:pt x="2658" y="17989"/>
                      <a:pt x="1737" y="17591"/>
                      <a:pt x="1277" y="16838"/>
                    </a:cubicBezTo>
                    <a:cubicBezTo>
                      <a:pt x="796" y="16022"/>
                      <a:pt x="900" y="14976"/>
                      <a:pt x="1382" y="14181"/>
                    </a:cubicBezTo>
                    <a:cubicBezTo>
                      <a:pt x="1842" y="13427"/>
                      <a:pt x="2637" y="12904"/>
                      <a:pt x="3474" y="12632"/>
                    </a:cubicBezTo>
                    <a:cubicBezTo>
                      <a:pt x="3620" y="12569"/>
                      <a:pt x="3683" y="12444"/>
                      <a:pt x="3662" y="12297"/>
                    </a:cubicBezTo>
                    <a:cubicBezTo>
                      <a:pt x="3652" y="12287"/>
                      <a:pt x="3646" y="12271"/>
                      <a:pt x="3644" y="12254"/>
                    </a:cubicBezTo>
                    <a:lnTo>
                      <a:pt x="3644" y="12254"/>
                    </a:lnTo>
                    <a:cubicBezTo>
                      <a:pt x="3645" y="12198"/>
                      <a:pt x="3629" y="12143"/>
                      <a:pt x="3593" y="12100"/>
                    </a:cubicBezTo>
                    <a:lnTo>
                      <a:pt x="3593" y="12100"/>
                    </a:lnTo>
                    <a:cubicBezTo>
                      <a:pt x="3548" y="12043"/>
                      <a:pt x="3481" y="12017"/>
                      <a:pt x="3412" y="12017"/>
                    </a:cubicBezTo>
                    <a:cubicBezTo>
                      <a:pt x="3412" y="12017"/>
                      <a:pt x="3411" y="12017"/>
                      <a:pt x="3411" y="12017"/>
                    </a:cubicBezTo>
                    <a:lnTo>
                      <a:pt x="3411" y="12017"/>
                    </a:lnTo>
                    <a:cubicBezTo>
                      <a:pt x="1845" y="11683"/>
                      <a:pt x="838" y="10087"/>
                      <a:pt x="859" y="8531"/>
                    </a:cubicBezTo>
                    <a:cubicBezTo>
                      <a:pt x="879" y="6815"/>
                      <a:pt x="2302" y="5581"/>
                      <a:pt x="3934" y="5267"/>
                    </a:cubicBezTo>
                    <a:cubicBezTo>
                      <a:pt x="4178" y="5223"/>
                      <a:pt x="4424" y="5201"/>
                      <a:pt x="4670" y="5201"/>
                    </a:cubicBezTo>
                    <a:cubicBezTo>
                      <a:pt x="5354" y="5201"/>
                      <a:pt x="6033" y="5373"/>
                      <a:pt x="6633" y="5727"/>
                    </a:cubicBezTo>
                    <a:cubicBezTo>
                      <a:pt x="6672" y="5747"/>
                      <a:pt x="6713" y="5756"/>
                      <a:pt x="6754" y="5756"/>
                    </a:cubicBezTo>
                    <a:cubicBezTo>
                      <a:pt x="6844" y="5756"/>
                      <a:pt x="6931" y="5710"/>
                      <a:pt x="6989" y="5623"/>
                    </a:cubicBezTo>
                    <a:cubicBezTo>
                      <a:pt x="7638" y="4556"/>
                      <a:pt x="8579" y="3719"/>
                      <a:pt x="9605" y="3049"/>
                    </a:cubicBezTo>
                    <a:cubicBezTo>
                      <a:pt x="10693" y="2338"/>
                      <a:pt x="11864" y="1731"/>
                      <a:pt x="13078" y="1250"/>
                    </a:cubicBezTo>
                    <a:cubicBezTo>
                      <a:pt x="14155" y="840"/>
                      <a:pt x="15329" y="564"/>
                      <a:pt x="16472" y="564"/>
                    </a:cubicBezTo>
                    <a:close/>
                    <a:moveTo>
                      <a:pt x="16451" y="1"/>
                    </a:moveTo>
                    <a:cubicBezTo>
                      <a:pt x="14104" y="1"/>
                      <a:pt x="11723" y="1128"/>
                      <a:pt x="9793" y="2296"/>
                    </a:cubicBezTo>
                    <a:cubicBezTo>
                      <a:pt x="8564" y="3049"/>
                      <a:pt x="7449" y="3952"/>
                      <a:pt x="6658" y="5147"/>
                    </a:cubicBezTo>
                    <a:lnTo>
                      <a:pt x="6658" y="5147"/>
                    </a:lnTo>
                    <a:cubicBezTo>
                      <a:pt x="6034" y="4840"/>
                      <a:pt x="5344" y="4690"/>
                      <a:pt x="4653" y="4690"/>
                    </a:cubicBezTo>
                    <a:cubicBezTo>
                      <a:pt x="3548" y="4690"/>
                      <a:pt x="2439" y="5073"/>
                      <a:pt x="1591" y="5811"/>
                    </a:cubicBezTo>
                    <a:cubicBezTo>
                      <a:pt x="168" y="7067"/>
                      <a:pt x="1" y="9159"/>
                      <a:pt x="942" y="10749"/>
                    </a:cubicBezTo>
                    <a:cubicBezTo>
                      <a:pt x="1362" y="11454"/>
                      <a:pt x="1983" y="12038"/>
                      <a:pt x="2742" y="12349"/>
                    </a:cubicBezTo>
                    <a:lnTo>
                      <a:pt x="2742" y="12349"/>
                    </a:lnTo>
                    <a:cubicBezTo>
                      <a:pt x="2009" y="12699"/>
                      <a:pt x="1353" y="13216"/>
                      <a:pt x="921" y="13930"/>
                    </a:cubicBezTo>
                    <a:cubicBezTo>
                      <a:pt x="377" y="14808"/>
                      <a:pt x="252" y="15980"/>
                      <a:pt x="733" y="16922"/>
                    </a:cubicBezTo>
                    <a:cubicBezTo>
                      <a:pt x="1193" y="17821"/>
                      <a:pt x="2156" y="18365"/>
                      <a:pt x="3139" y="18533"/>
                    </a:cubicBezTo>
                    <a:cubicBezTo>
                      <a:pt x="3394" y="18576"/>
                      <a:pt x="3649" y="18595"/>
                      <a:pt x="3903" y="18595"/>
                    </a:cubicBezTo>
                    <a:cubicBezTo>
                      <a:pt x="4784" y="18595"/>
                      <a:pt x="5657" y="18366"/>
                      <a:pt x="6501" y="18115"/>
                    </a:cubicBezTo>
                    <a:lnTo>
                      <a:pt x="6501" y="18115"/>
                    </a:lnTo>
                    <a:cubicBezTo>
                      <a:pt x="6772" y="19751"/>
                      <a:pt x="8450" y="20556"/>
                      <a:pt x="9981" y="20772"/>
                    </a:cubicBezTo>
                    <a:cubicBezTo>
                      <a:pt x="10510" y="20839"/>
                      <a:pt x="11067" y="20883"/>
                      <a:pt x="11629" y="20883"/>
                    </a:cubicBezTo>
                    <a:cubicBezTo>
                      <a:pt x="12980" y="20883"/>
                      <a:pt x="14357" y="20628"/>
                      <a:pt x="15421" y="19830"/>
                    </a:cubicBezTo>
                    <a:cubicBezTo>
                      <a:pt x="16033" y="19362"/>
                      <a:pt x="16521" y="18740"/>
                      <a:pt x="16739" y="18004"/>
                    </a:cubicBezTo>
                    <a:lnTo>
                      <a:pt x="16739" y="18004"/>
                    </a:lnTo>
                    <a:cubicBezTo>
                      <a:pt x="18269" y="19035"/>
                      <a:pt x="20111" y="19742"/>
                      <a:pt x="21964" y="19742"/>
                    </a:cubicBezTo>
                    <a:cubicBezTo>
                      <a:pt x="22126" y="19742"/>
                      <a:pt x="22289" y="19737"/>
                      <a:pt x="22452" y="19725"/>
                    </a:cubicBezTo>
                    <a:cubicBezTo>
                      <a:pt x="24419" y="19600"/>
                      <a:pt x="26197" y="18616"/>
                      <a:pt x="27264" y="16963"/>
                    </a:cubicBezTo>
                    <a:cubicBezTo>
                      <a:pt x="27766" y="16210"/>
                      <a:pt x="28080" y="15331"/>
                      <a:pt x="28122" y="14432"/>
                    </a:cubicBezTo>
                    <a:cubicBezTo>
                      <a:pt x="28143" y="13950"/>
                      <a:pt x="28080" y="13490"/>
                      <a:pt x="27976" y="13030"/>
                    </a:cubicBezTo>
                    <a:cubicBezTo>
                      <a:pt x="27892" y="12716"/>
                      <a:pt x="27871" y="12444"/>
                      <a:pt x="28101" y="12193"/>
                    </a:cubicBezTo>
                    <a:cubicBezTo>
                      <a:pt x="28289" y="12025"/>
                      <a:pt x="28499" y="11879"/>
                      <a:pt x="28687" y="11691"/>
                    </a:cubicBezTo>
                    <a:cubicBezTo>
                      <a:pt x="30026" y="10268"/>
                      <a:pt x="28959" y="8050"/>
                      <a:pt x="27787" y="6920"/>
                    </a:cubicBezTo>
                    <a:cubicBezTo>
                      <a:pt x="26487" y="5670"/>
                      <a:pt x="24710" y="4980"/>
                      <a:pt x="22928" y="4980"/>
                    </a:cubicBezTo>
                    <a:cubicBezTo>
                      <a:pt x="22624" y="4980"/>
                      <a:pt x="22320" y="5000"/>
                      <a:pt x="22019" y="5040"/>
                    </a:cubicBezTo>
                    <a:lnTo>
                      <a:pt x="22019" y="5040"/>
                    </a:lnTo>
                    <a:cubicBezTo>
                      <a:pt x="22202" y="2747"/>
                      <a:pt x="20264" y="760"/>
                      <a:pt x="18100" y="204"/>
                    </a:cubicBezTo>
                    <a:cubicBezTo>
                      <a:pt x="17556" y="64"/>
                      <a:pt x="17004" y="1"/>
                      <a:pt x="164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1147763" y="2330438"/>
                <a:ext cx="764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322" extrusionOk="0">
                    <a:moveTo>
                      <a:pt x="1259" y="523"/>
                    </a:moveTo>
                    <a:cubicBezTo>
                      <a:pt x="1628" y="584"/>
                      <a:pt x="2081" y="654"/>
                      <a:pt x="2302" y="976"/>
                    </a:cubicBezTo>
                    <a:cubicBezTo>
                      <a:pt x="2407" y="1123"/>
                      <a:pt x="2428" y="1248"/>
                      <a:pt x="2386" y="1395"/>
                    </a:cubicBezTo>
                    <a:cubicBezTo>
                      <a:pt x="2344" y="1499"/>
                      <a:pt x="2240" y="1604"/>
                      <a:pt x="2114" y="1687"/>
                    </a:cubicBezTo>
                    <a:cubicBezTo>
                      <a:pt x="1967" y="1767"/>
                      <a:pt x="1801" y="1803"/>
                      <a:pt x="1630" y="1803"/>
                    </a:cubicBezTo>
                    <a:cubicBezTo>
                      <a:pt x="1485" y="1803"/>
                      <a:pt x="1337" y="1777"/>
                      <a:pt x="1193" y="1729"/>
                    </a:cubicBezTo>
                    <a:cubicBezTo>
                      <a:pt x="1047" y="1687"/>
                      <a:pt x="900" y="1604"/>
                      <a:pt x="796" y="1499"/>
                    </a:cubicBezTo>
                    <a:cubicBezTo>
                      <a:pt x="733" y="1436"/>
                      <a:pt x="712" y="1395"/>
                      <a:pt x="670" y="1311"/>
                    </a:cubicBezTo>
                    <a:cubicBezTo>
                      <a:pt x="649" y="1290"/>
                      <a:pt x="649" y="1269"/>
                      <a:pt x="628" y="1227"/>
                    </a:cubicBezTo>
                    <a:cubicBezTo>
                      <a:pt x="628" y="1206"/>
                      <a:pt x="607" y="1185"/>
                      <a:pt x="607" y="1164"/>
                    </a:cubicBezTo>
                    <a:cubicBezTo>
                      <a:pt x="607" y="1164"/>
                      <a:pt x="607" y="1143"/>
                      <a:pt x="607" y="1143"/>
                    </a:cubicBezTo>
                    <a:cubicBezTo>
                      <a:pt x="607" y="976"/>
                      <a:pt x="649" y="830"/>
                      <a:pt x="733" y="725"/>
                    </a:cubicBezTo>
                    <a:cubicBezTo>
                      <a:pt x="796" y="641"/>
                      <a:pt x="838" y="620"/>
                      <a:pt x="921" y="579"/>
                    </a:cubicBezTo>
                    <a:lnTo>
                      <a:pt x="921" y="579"/>
                    </a:lnTo>
                    <a:cubicBezTo>
                      <a:pt x="900" y="589"/>
                      <a:pt x="895" y="594"/>
                      <a:pt x="898" y="594"/>
                    </a:cubicBezTo>
                    <a:cubicBezTo>
                      <a:pt x="900" y="594"/>
                      <a:pt x="911" y="589"/>
                      <a:pt x="921" y="579"/>
                    </a:cubicBezTo>
                    <a:lnTo>
                      <a:pt x="921" y="579"/>
                    </a:lnTo>
                    <a:cubicBezTo>
                      <a:pt x="921" y="579"/>
                      <a:pt x="921" y="579"/>
                      <a:pt x="921" y="579"/>
                    </a:cubicBezTo>
                    <a:cubicBezTo>
                      <a:pt x="942" y="579"/>
                      <a:pt x="963" y="558"/>
                      <a:pt x="984" y="558"/>
                    </a:cubicBezTo>
                    <a:lnTo>
                      <a:pt x="1047" y="558"/>
                    </a:lnTo>
                    <a:cubicBezTo>
                      <a:pt x="1065" y="560"/>
                      <a:pt x="1084" y="562"/>
                      <a:pt x="1102" y="562"/>
                    </a:cubicBezTo>
                    <a:cubicBezTo>
                      <a:pt x="1158" y="562"/>
                      <a:pt x="1213" y="549"/>
                      <a:pt x="1259" y="523"/>
                    </a:cubicBezTo>
                    <a:close/>
                    <a:moveTo>
                      <a:pt x="1261" y="1"/>
                    </a:moveTo>
                    <a:cubicBezTo>
                      <a:pt x="1210" y="1"/>
                      <a:pt x="1160" y="17"/>
                      <a:pt x="1119" y="47"/>
                    </a:cubicBezTo>
                    <a:lnTo>
                      <a:pt x="1119" y="47"/>
                    </a:lnTo>
                    <a:cubicBezTo>
                      <a:pt x="1090" y="44"/>
                      <a:pt x="1061" y="43"/>
                      <a:pt x="1033" y="43"/>
                    </a:cubicBezTo>
                    <a:cubicBezTo>
                      <a:pt x="823" y="43"/>
                      <a:pt x="628" y="110"/>
                      <a:pt x="461" y="244"/>
                    </a:cubicBezTo>
                    <a:cubicBezTo>
                      <a:pt x="294" y="390"/>
                      <a:pt x="168" y="620"/>
                      <a:pt x="105" y="851"/>
                    </a:cubicBezTo>
                    <a:cubicBezTo>
                      <a:pt x="1" y="1374"/>
                      <a:pt x="294" y="1855"/>
                      <a:pt x="754" y="2106"/>
                    </a:cubicBezTo>
                    <a:cubicBezTo>
                      <a:pt x="1017" y="2244"/>
                      <a:pt x="1317" y="2321"/>
                      <a:pt x="1614" y="2321"/>
                    </a:cubicBezTo>
                    <a:cubicBezTo>
                      <a:pt x="1814" y="2321"/>
                      <a:pt x="2013" y="2286"/>
                      <a:pt x="2198" y="2211"/>
                    </a:cubicBezTo>
                    <a:cubicBezTo>
                      <a:pt x="2679" y="2022"/>
                      <a:pt x="3056" y="1562"/>
                      <a:pt x="2888" y="1018"/>
                    </a:cubicBezTo>
                    <a:cubicBezTo>
                      <a:pt x="2700" y="327"/>
                      <a:pt x="1968" y="118"/>
                      <a:pt x="1340" y="14"/>
                    </a:cubicBezTo>
                    <a:cubicBezTo>
                      <a:pt x="1314" y="5"/>
                      <a:pt x="1288" y="1"/>
                      <a:pt x="12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221013" y="2442663"/>
                <a:ext cx="75350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440" extrusionOk="0">
                    <a:moveTo>
                      <a:pt x="1444" y="631"/>
                    </a:moveTo>
                    <a:cubicBezTo>
                      <a:pt x="1663" y="708"/>
                      <a:pt x="1871" y="819"/>
                      <a:pt x="2071" y="944"/>
                    </a:cubicBezTo>
                    <a:cubicBezTo>
                      <a:pt x="2134" y="986"/>
                      <a:pt x="2197" y="1048"/>
                      <a:pt x="2260" y="1090"/>
                    </a:cubicBezTo>
                    <a:cubicBezTo>
                      <a:pt x="2323" y="1132"/>
                      <a:pt x="2406" y="1216"/>
                      <a:pt x="2406" y="1279"/>
                    </a:cubicBezTo>
                    <a:cubicBezTo>
                      <a:pt x="2406" y="1425"/>
                      <a:pt x="2218" y="1572"/>
                      <a:pt x="2134" y="1634"/>
                    </a:cubicBezTo>
                    <a:cubicBezTo>
                      <a:pt x="1927" y="1807"/>
                      <a:pt x="1649" y="1923"/>
                      <a:pt x="1382" y="1923"/>
                    </a:cubicBezTo>
                    <a:cubicBezTo>
                      <a:pt x="1325" y="1923"/>
                      <a:pt x="1269" y="1917"/>
                      <a:pt x="1214" y="1906"/>
                    </a:cubicBezTo>
                    <a:cubicBezTo>
                      <a:pt x="921" y="1823"/>
                      <a:pt x="670" y="1592"/>
                      <a:pt x="628" y="1320"/>
                    </a:cubicBezTo>
                    <a:cubicBezTo>
                      <a:pt x="607" y="1153"/>
                      <a:pt x="670" y="1007"/>
                      <a:pt x="774" y="881"/>
                    </a:cubicBezTo>
                    <a:cubicBezTo>
                      <a:pt x="865" y="790"/>
                      <a:pt x="988" y="731"/>
                      <a:pt x="1115" y="731"/>
                    </a:cubicBezTo>
                    <a:cubicBezTo>
                      <a:pt x="1134" y="731"/>
                      <a:pt x="1153" y="732"/>
                      <a:pt x="1172" y="735"/>
                    </a:cubicBezTo>
                    <a:cubicBezTo>
                      <a:pt x="1187" y="737"/>
                      <a:pt x="1203" y="738"/>
                      <a:pt x="1220" y="738"/>
                    </a:cubicBezTo>
                    <a:cubicBezTo>
                      <a:pt x="1304" y="738"/>
                      <a:pt x="1390" y="703"/>
                      <a:pt x="1444" y="631"/>
                    </a:cubicBezTo>
                    <a:close/>
                    <a:moveTo>
                      <a:pt x="959" y="0"/>
                    </a:moveTo>
                    <a:cubicBezTo>
                      <a:pt x="842" y="0"/>
                      <a:pt x="732" y="136"/>
                      <a:pt x="732" y="253"/>
                    </a:cubicBezTo>
                    <a:cubicBezTo>
                      <a:pt x="732" y="269"/>
                      <a:pt x="733" y="284"/>
                      <a:pt x="735" y="298"/>
                    </a:cubicBezTo>
                    <a:lnTo>
                      <a:pt x="735" y="298"/>
                    </a:lnTo>
                    <a:cubicBezTo>
                      <a:pt x="441" y="427"/>
                      <a:pt x="205" y="698"/>
                      <a:pt x="126" y="1028"/>
                    </a:cubicBezTo>
                    <a:cubicBezTo>
                      <a:pt x="0" y="1530"/>
                      <a:pt x="314" y="2053"/>
                      <a:pt x="753" y="2283"/>
                    </a:cubicBezTo>
                    <a:cubicBezTo>
                      <a:pt x="957" y="2389"/>
                      <a:pt x="1180" y="2439"/>
                      <a:pt x="1404" y="2439"/>
                    </a:cubicBezTo>
                    <a:cubicBezTo>
                      <a:pt x="1709" y="2439"/>
                      <a:pt x="2016" y="2347"/>
                      <a:pt x="2281" y="2178"/>
                    </a:cubicBezTo>
                    <a:cubicBezTo>
                      <a:pt x="2511" y="2032"/>
                      <a:pt x="2720" y="1844"/>
                      <a:pt x="2846" y="1613"/>
                    </a:cubicBezTo>
                    <a:cubicBezTo>
                      <a:pt x="3013" y="1300"/>
                      <a:pt x="2908" y="1007"/>
                      <a:pt x="2678" y="776"/>
                    </a:cubicBezTo>
                    <a:cubicBezTo>
                      <a:pt x="2218" y="337"/>
                      <a:pt x="1611" y="86"/>
                      <a:pt x="983" y="2"/>
                    </a:cubicBezTo>
                    <a:cubicBezTo>
                      <a:pt x="975" y="1"/>
                      <a:pt x="967" y="0"/>
                      <a:pt x="9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1288488" y="2558213"/>
                <a:ext cx="55975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96" extrusionOk="0">
                    <a:moveTo>
                      <a:pt x="1109" y="653"/>
                    </a:moveTo>
                    <a:cubicBezTo>
                      <a:pt x="1151" y="674"/>
                      <a:pt x="1214" y="695"/>
                      <a:pt x="1256" y="695"/>
                    </a:cubicBezTo>
                    <a:cubicBezTo>
                      <a:pt x="1277" y="716"/>
                      <a:pt x="1277" y="716"/>
                      <a:pt x="1297" y="716"/>
                    </a:cubicBezTo>
                    <a:cubicBezTo>
                      <a:pt x="1339" y="737"/>
                      <a:pt x="1360" y="758"/>
                      <a:pt x="1402" y="779"/>
                    </a:cubicBezTo>
                    <a:cubicBezTo>
                      <a:pt x="1423" y="799"/>
                      <a:pt x="1423" y="820"/>
                      <a:pt x="1444" y="820"/>
                    </a:cubicBezTo>
                    <a:cubicBezTo>
                      <a:pt x="1486" y="862"/>
                      <a:pt x="1507" y="883"/>
                      <a:pt x="1528" y="904"/>
                    </a:cubicBezTo>
                    <a:cubicBezTo>
                      <a:pt x="1523" y="902"/>
                      <a:pt x="1520" y="901"/>
                      <a:pt x="1517" y="901"/>
                    </a:cubicBezTo>
                    <a:cubicBezTo>
                      <a:pt x="1499" y="901"/>
                      <a:pt x="1551" y="967"/>
                      <a:pt x="1569" y="967"/>
                    </a:cubicBezTo>
                    <a:cubicBezTo>
                      <a:pt x="1569" y="983"/>
                      <a:pt x="1581" y="998"/>
                      <a:pt x="1587" y="1014"/>
                    </a:cubicBezTo>
                    <a:lnTo>
                      <a:pt x="1587" y="1014"/>
                    </a:lnTo>
                    <a:cubicBezTo>
                      <a:pt x="1586" y="1011"/>
                      <a:pt x="1585" y="1009"/>
                      <a:pt x="1584" y="1009"/>
                    </a:cubicBezTo>
                    <a:cubicBezTo>
                      <a:pt x="1584" y="1009"/>
                      <a:pt x="1585" y="1014"/>
                      <a:pt x="1590" y="1030"/>
                    </a:cubicBezTo>
                    <a:cubicBezTo>
                      <a:pt x="1590" y="1071"/>
                      <a:pt x="1611" y="1113"/>
                      <a:pt x="1611" y="1134"/>
                    </a:cubicBezTo>
                    <a:cubicBezTo>
                      <a:pt x="1611" y="1135"/>
                      <a:pt x="1612" y="1135"/>
                      <a:pt x="1612" y="1135"/>
                    </a:cubicBezTo>
                    <a:lnTo>
                      <a:pt x="1612" y="1135"/>
                    </a:lnTo>
                    <a:cubicBezTo>
                      <a:pt x="1611" y="1140"/>
                      <a:pt x="1611" y="1147"/>
                      <a:pt x="1611" y="1155"/>
                    </a:cubicBezTo>
                    <a:cubicBezTo>
                      <a:pt x="1611" y="1176"/>
                      <a:pt x="1611" y="1197"/>
                      <a:pt x="1611" y="1239"/>
                    </a:cubicBezTo>
                    <a:cubicBezTo>
                      <a:pt x="1611" y="1239"/>
                      <a:pt x="1611" y="1260"/>
                      <a:pt x="1611" y="1281"/>
                    </a:cubicBezTo>
                    <a:cubicBezTo>
                      <a:pt x="1617" y="1264"/>
                      <a:pt x="1620" y="1257"/>
                      <a:pt x="1620" y="1257"/>
                    </a:cubicBezTo>
                    <a:cubicBezTo>
                      <a:pt x="1622" y="1257"/>
                      <a:pt x="1611" y="1302"/>
                      <a:pt x="1611" y="1302"/>
                    </a:cubicBezTo>
                    <a:cubicBezTo>
                      <a:pt x="1590" y="1323"/>
                      <a:pt x="1590" y="1364"/>
                      <a:pt x="1569" y="1385"/>
                    </a:cubicBezTo>
                    <a:cubicBezTo>
                      <a:pt x="1563" y="1412"/>
                      <a:pt x="1565" y="1419"/>
                      <a:pt x="1569" y="1419"/>
                    </a:cubicBezTo>
                    <a:cubicBezTo>
                      <a:pt x="1573" y="1419"/>
                      <a:pt x="1579" y="1413"/>
                      <a:pt x="1582" y="1409"/>
                    </a:cubicBezTo>
                    <a:lnTo>
                      <a:pt x="1582" y="1409"/>
                    </a:lnTo>
                    <a:cubicBezTo>
                      <a:pt x="1580" y="1412"/>
                      <a:pt x="1576" y="1418"/>
                      <a:pt x="1569" y="1427"/>
                    </a:cubicBezTo>
                    <a:cubicBezTo>
                      <a:pt x="1549" y="1427"/>
                      <a:pt x="1549" y="1448"/>
                      <a:pt x="1549" y="1469"/>
                    </a:cubicBezTo>
                    <a:cubicBezTo>
                      <a:pt x="1528" y="1469"/>
                      <a:pt x="1528" y="1490"/>
                      <a:pt x="1507" y="1511"/>
                    </a:cubicBezTo>
                    <a:cubicBezTo>
                      <a:pt x="1507" y="1511"/>
                      <a:pt x="1507" y="1532"/>
                      <a:pt x="1486" y="1532"/>
                    </a:cubicBezTo>
                    <a:cubicBezTo>
                      <a:pt x="1465" y="1574"/>
                      <a:pt x="1444" y="1595"/>
                      <a:pt x="1423" y="1615"/>
                    </a:cubicBezTo>
                    <a:cubicBezTo>
                      <a:pt x="1402" y="1636"/>
                      <a:pt x="1381" y="1636"/>
                      <a:pt x="1360" y="1657"/>
                    </a:cubicBezTo>
                    <a:cubicBezTo>
                      <a:pt x="1355" y="1662"/>
                      <a:pt x="1356" y="1664"/>
                      <a:pt x="1359" y="1664"/>
                    </a:cubicBezTo>
                    <a:cubicBezTo>
                      <a:pt x="1365" y="1664"/>
                      <a:pt x="1378" y="1659"/>
                      <a:pt x="1382" y="1659"/>
                    </a:cubicBezTo>
                    <a:cubicBezTo>
                      <a:pt x="1387" y="1659"/>
                      <a:pt x="1383" y="1663"/>
                      <a:pt x="1360" y="1678"/>
                    </a:cubicBezTo>
                    <a:cubicBezTo>
                      <a:pt x="1318" y="1678"/>
                      <a:pt x="1297" y="1699"/>
                      <a:pt x="1256" y="1720"/>
                    </a:cubicBezTo>
                    <a:cubicBezTo>
                      <a:pt x="1256" y="1720"/>
                      <a:pt x="1193" y="1741"/>
                      <a:pt x="1235" y="1741"/>
                    </a:cubicBezTo>
                    <a:cubicBezTo>
                      <a:pt x="1214" y="1741"/>
                      <a:pt x="1193" y="1741"/>
                      <a:pt x="1172" y="1762"/>
                    </a:cubicBezTo>
                    <a:lnTo>
                      <a:pt x="1109" y="1762"/>
                    </a:lnTo>
                    <a:cubicBezTo>
                      <a:pt x="1088" y="1772"/>
                      <a:pt x="1104" y="1772"/>
                      <a:pt x="1117" y="1772"/>
                    </a:cubicBezTo>
                    <a:cubicBezTo>
                      <a:pt x="1130" y="1772"/>
                      <a:pt x="1140" y="1772"/>
                      <a:pt x="1109" y="1783"/>
                    </a:cubicBezTo>
                    <a:cubicBezTo>
                      <a:pt x="1067" y="1783"/>
                      <a:pt x="1025" y="1783"/>
                      <a:pt x="984" y="1762"/>
                    </a:cubicBezTo>
                    <a:cubicBezTo>
                      <a:pt x="973" y="1762"/>
                      <a:pt x="970" y="1763"/>
                      <a:pt x="972" y="1765"/>
                    </a:cubicBezTo>
                    <a:lnTo>
                      <a:pt x="972" y="1765"/>
                    </a:lnTo>
                    <a:cubicBezTo>
                      <a:pt x="969" y="1764"/>
                      <a:pt x="966" y="1763"/>
                      <a:pt x="963" y="1762"/>
                    </a:cubicBezTo>
                    <a:cubicBezTo>
                      <a:pt x="942" y="1762"/>
                      <a:pt x="921" y="1762"/>
                      <a:pt x="900" y="1741"/>
                    </a:cubicBezTo>
                    <a:cubicBezTo>
                      <a:pt x="837" y="1741"/>
                      <a:pt x="858" y="1741"/>
                      <a:pt x="795" y="1699"/>
                    </a:cubicBezTo>
                    <a:cubicBezTo>
                      <a:pt x="753" y="1678"/>
                      <a:pt x="691" y="1636"/>
                      <a:pt x="670" y="1595"/>
                    </a:cubicBezTo>
                    <a:cubicBezTo>
                      <a:pt x="670" y="1574"/>
                      <a:pt x="649" y="1574"/>
                      <a:pt x="649" y="1553"/>
                    </a:cubicBezTo>
                    <a:cubicBezTo>
                      <a:pt x="649" y="1553"/>
                      <a:pt x="625" y="1517"/>
                      <a:pt x="622" y="1517"/>
                    </a:cubicBezTo>
                    <a:cubicBezTo>
                      <a:pt x="622" y="1517"/>
                      <a:pt x="622" y="1518"/>
                      <a:pt x="623" y="1520"/>
                    </a:cubicBezTo>
                    <a:lnTo>
                      <a:pt x="623" y="1520"/>
                    </a:lnTo>
                    <a:cubicBezTo>
                      <a:pt x="607" y="1482"/>
                      <a:pt x="607" y="1444"/>
                      <a:pt x="607" y="1406"/>
                    </a:cubicBezTo>
                    <a:cubicBezTo>
                      <a:pt x="602" y="1391"/>
                      <a:pt x="599" y="1386"/>
                      <a:pt x="598" y="1386"/>
                    </a:cubicBezTo>
                    <a:cubicBezTo>
                      <a:pt x="595" y="1386"/>
                      <a:pt x="599" y="1416"/>
                      <a:pt x="594" y="1416"/>
                    </a:cubicBezTo>
                    <a:cubicBezTo>
                      <a:pt x="592" y="1416"/>
                      <a:pt x="590" y="1414"/>
                      <a:pt x="586" y="1406"/>
                    </a:cubicBezTo>
                    <a:cubicBezTo>
                      <a:pt x="586" y="1385"/>
                      <a:pt x="586" y="1364"/>
                      <a:pt x="586" y="1343"/>
                    </a:cubicBezTo>
                    <a:lnTo>
                      <a:pt x="586" y="1281"/>
                    </a:lnTo>
                    <a:cubicBezTo>
                      <a:pt x="586" y="1281"/>
                      <a:pt x="593" y="1255"/>
                      <a:pt x="595" y="1239"/>
                    </a:cubicBezTo>
                    <a:lnTo>
                      <a:pt x="595" y="1239"/>
                    </a:lnTo>
                    <a:cubicBezTo>
                      <a:pt x="600" y="1223"/>
                      <a:pt x="607" y="1197"/>
                      <a:pt x="607" y="1197"/>
                    </a:cubicBezTo>
                    <a:cubicBezTo>
                      <a:pt x="607" y="1197"/>
                      <a:pt x="607" y="1176"/>
                      <a:pt x="607" y="1155"/>
                    </a:cubicBezTo>
                    <a:cubicBezTo>
                      <a:pt x="628" y="1134"/>
                      <a:pt x="628" y="1113"/>
                      <a:pt x="628" y="1092"/>
                    </a:cubicBezTo>
                    <a:cubicBezTo>
                      <a:pt x="649" y="1071"/>
                      <a:pt x="649" y="1071"/>
                      <a:pt x="649" y="1051"/>
                    </a:cubicBezTo>
                    <a:cubicBezTo>
                      <a:pt x="670" y="1009"/>
                      <a:pt x="691" y="967"/>
                      <a:pt x="712" y="946"/>
                    </a:cubicBezTo>
                    <a:cubicBezTo>
                      <a:pt x="724" y="927"/>
                      <a:pt x="729" y="922"/>
                      <a:pt x="731" y="922"/>
                    </a:cubicBezTo>
                    <a:cubicBezTo>
                      <a:pt x="733" y="922"/>
                      <a:pt x="726" y="937"/>
                      <a:pt x="726" y="937"/>
                    </a:cubicBezTo>
                    <a:cubicBezTo>
                      <a:pt x="726" y="937"/>
                      <a:pt x="728" y="934"/>
                      <a:pt x="732" y="925"/>
                    </a:cubicBezTo>
                    <a:cubicBezTo>
                      <a:pt x="753" y="904"/>
                      <a:pt x="774" y="862"/>
                      <a:pt x="795" y="841"/>
                    </a:cubicBezTo>
                    <a:cubicBezTo>
                      <a:pt x="879" y="779"/>
                      <a:pt x="900" y="758"/>
                      <a:pt x="1004" y="695"/>
                    </a:cubicBezTo>
                    <a:cubicBezTo>
                      <a:pt x="1030" y="680"/>
                      <a:pt x="1057" y="666"/>
                      <a:pt x="1085" y="653"/>
                    </a:cubicBezTo>
                    <a:close/>
                    <a:moveTo>
                      <a:pt x="1471" y="0"/>
                    </a:moveTo>
                    <a:cubicBezTo>
                      <a:pt x="1455" y="0"/>
                      <a:pt x="1439" y="2"/>
                      <a:pt x="1423" y="4"/>
                    </a:cubicBezTo>
                    <a:cubicBezTo>
                      <a:pt x="1261" y="32"/>
                      <a:pt x="1097" y="77"/>
                      <a:pt x="942" y="141"/>
                    </a:cubicBezTo>
                    <a:lnTo>
                      <a:pt x="942" y="141"/>
                    </a:lnTo>
                    <a:cubicBezTo>
                      <a:pt x="878" y="145"/>
                      <a:pt x="815" y="156"/>
                      <a:pt x="753" y="172"/>
                    </a:cubicBezTo>
                    <a:cubicBezTo>
                      <a:pt x="659" y="199"/>
                      <a:pt x="590" y="270"/>
                      <a:pt x="565" y="350"/>
                    </a:cubicBezTo>
                    <a:lnTo>
                      <a:pt x="565" y="350"/>
                    </a:lnTo>
                    <a:cubicBezTo>
                      <a:pt x="419" y="459"/>
                      <a:pt x="295" y="594"/>
                      <a:pt x="209" y="758"/>
                    </a:cubicBezTo>
                    <a:cubicBezTo>
                      <a:pt x="0" y="1176"/>
                      <a:pt x="21" y="1762"/>
                      <a:pt x="419" y="2076"/>
                    </a:cubicBezTo>
                    <a:cubicBezTo>
                      <a:pt x="596" y="2226"/>
                      <a:pt x="812" y="2296"/>
                      <a:pt x="1030" y="2296"/>
                    </a:cubicBezTo>
                    <a:cubicBezTo>
                      <a:pt x="1299" y="2296"/>
                      <a:pt x="1571" y="2189"/>
                      <a:pt x="1779" y="1992"/>
                    </a:cubicBezTo>
                    <a:cubicBezTo>
                      <a:pt x="2134" y="1678"/>
                      <a:pt x="2239" y="1155"/>
                      <a:pt x="2030" y="737"/>
                    </a:cubicBezTo>
                    <a:cubicBezTo>
                      <a:pt x="1957" y="590"/>
                      <a:pt x="1850" y="467"/>
                      <a:pt x="1722" y="372"/>
                    </a:cubicBezTo>
                    <a:lnTo>
                      <a:pt x="1722" y="372"/>
                    </a:lnTo>
                    <a:cubicBezTo>
                      <a:pt x="1749" y="315"/>
                      <a:pt x="1756" y="250"/>
                      <a:pt x="1737" y="193"/>
                    </a:cubicBezTo>
                    <a:cubicBezTo>
                      <a:pt x="1700" y="65"/>
                      <a:pt x="1583" y="0"/>
                      <a:pt x="1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0815088" y="1991738"/>
                <a:ext cx="147525" cy="227250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9090" extrusionOk="0">
                    <a:moveTo>
                      <a:pt x="3514" y="537"/>
                    </a:moveTo>
                    <a:cubicBezTo>
                      <a:pt x="3655" y="537"/>
                      <a:pt x="3795" y="553"/>
                      <a:pt x="3934" y="589"/>
                    </a:cubicBezTo>
                    <a:cubicBezTo>
                      <a:pt x="4457" y="714"/>
                      <a:pt x="4771" y="1154"/>
                      <a:pt x="4875" y="1677"/>
                    </a:cubicBezTo>
                    <a:cubicBezTo>
                      <a:pt x="5106" y="2786"/>
                      <a:pt x="4603" y="3853"/>
                      <a:pt x="4080" y="4816"/>
                    </a:cubicBezTo>
                    <a:cubicBezTo>
                      <a:pt x="3987" y="5001"/>
                      <a:pt x="4158" y="5222"/>
                      <a:pt x="4330" y="5222"/>
                    </a:cubicBezTo>
                    <a:cubicBezTo>
                      <a:pt x="4353" y="5222"/>
                      <a:pt x="4376" y="5218"/>
                      <a:pt x="4398" y="5209"/>
                    </a:cubicBezTo>
                    <a:lnTo>
                      <a:pt x="4398" y="5209"/>
                    </a:lnTo>
                    <a:cubicBezTo>
                      <a:pt x="4400" y="5210"/>
                      <a:pt x="4402" y="5210"/>
                      <a:pt x="4404" y="5210"/>
                    </a:cubicBezTo>
                    <a:cubicBezTo>
                      <a:pt x="4414" y="5210"/>
                      <a:pt x="4430" y="5203"/>
                      <a:pt x="4451" y="5183"/>
                    </a:cubicBezTo>
                    <a:lnTo>
                      <a:pt x="4451" y="5183"/>
                    </a:lnTo>
                    <a:cubicBezTo>
                      <a:pt x="4449" y="5183"/>
                      <a:pt x="4448" y="5182"/>
                      <a:pt x="4447" y="5182"/>
                    </a:cubicBezTo>
                    <a:lnTo>
                      <a:pt x="4447" y="5182"/>
                    </a:lnTo>
                    <a:cubicBezTo>
                      <a:pt x="4431" y="5194"/>
                      <a:pt x="4415" y="5203"/>
                      <a:pt x="4398" y="5209"/>
                    </a:cubicBezTo>
                    <a:lnTo>
                      <a:pt x="4398" y="5209"/>
                    </a:lnTo>
                    <a:cubicBezTo>
                      <a:pt x="4377" y="5203"/>
                      <a:pt x="4383" y="5159"/>
                      <a:pt x="4399" y="5159"/>
                    </a:cubicBezTo>
                    <a:cubicBezTo>
                      <a:pt x="4404" y="5159"/>
                      <a:pt x="4409" y="5162"/>
                      <a:pt x="4415" y="5171"/>
                    </a:cubicBezTo>
                    <a:cubicBezTo>
                      <a:pt x="4415" y="5171"/>
                      <a:pt x="4429" y="5176"/>
                      <a:pt x="4447" y="5182"/>
                    </a:cubicBezTo>
                    <a:lnTo>
                      <a:pt x="4447" y="5182"/>
                    </a:lnTo>
                    <a:cubicBezTo>
                      <a:pt x="4461" y="5172"/>
                      <a:pt x="4474" y="5159"/>
                      <a:pt x="4487" y="5144"/>
                    </a:cubicBezTo>
                    <a:lnTo>
                      <a:pt x="4487" y="5144"/>
                    </a:lnTo>
                    <a:cubicBezTo>
                      <a:pt x="4474" y="5161"/>
                      <a:pt x="4461" y="5174"/>
                      <a:pt x="4451" y="5183"/>
                    </a:cubicBezTo>
                    <a:lnTo>
                      <a:pt x="4451" y="5183"/>
                    </a:lnTo>
                    <a:cubicBezTo>
                      <a:pt x="4486" y="5196"/>
                      <a:pt x="4533" y="5213"/>
                      <a:pt x="4520" y="5213"/>
                    </a:cubicBezTo>
                    <a:cubicBezTo>
                      <a:pt x="4603" y="5255"/>
                      <a:pt x="4687" y="5318"/>
                      <a:pt x="4750" y="5380"/>
                    </a:cubicBezTo>
                    <a:cubicBezTo>
                      <a:pt x="4917" y="5527"/>
                      <a:pt x="4959" y="5590"/>
                      <a:pt x="4729" y="5694"/>
                    </a:cubicBezTo>
                    <a:cubicBezTo>
                      <a:pt x="4500" y="5809"/>
                      <a:pt x="4637" y="6186"/>
                      <a:pt x="4870" y="6186"/>
                    </a:cubicBezTo>
                    <a:cubicBezTo>
                      <a:pt x="4892" y="6186"/>
                      <a:pt x="4915" y="6183"/>
                      <a:pt x="4938" y="6176"/>
                    </a:cubicBezTo>
                    <a:cubicBezTo>
                      <a:pt x="4968" y="6166"/>
                      <a:pt x="4996" y="6161"/>
                      <a:pt x="5021" y="6161"/>
                    </a:cubicBezTo>
                    <a:cubicBezTo>
                      <a:pt x="5204" y="6161"/>
                      <a:pt x="5257" y="6410"/>
                      <a:pt x="5294" y="6594"/>
                    </a:cubicBezTo>
                    <a:cubicBezTo>
                      <a:pt x="5336" y="6699"/>
                      <a:pt x="5336" y="6824"/>
                      <a:pt x="5357" y="6950"/>
                    </a:cubicBezTo>
                    <a:cubicBezTo>
                      <a:pt x="5357" y="6992"/>
                      <a:pt x="5378" y="7054"/>
                      <a:pt x="5378" y="7096"/>
                    </a:cubicBezTo>
                    <a:cubicBezTo>
                      <a:pt x="5369" y="7142"/>
                      <a:pt x="5367" y="7152"/>
                      <a:pt x="5365" y="7152"/>
                    </a:cubicBezTo>
                    <a:cubicBezTo>
                      <a:pt x="5364" y="7152"/>
                      <a:pt x="5362" y="7146"/>
                      <a:pt x="5356" y="7146"/>
                    </a:cubicBezTo>
                    <a:cubicBezTo>
                      <a:pt x="5352" y="7146"/>
                      <a:pt x="5346" y="7149"/>
                      <a:pt x="5336" y="7159"/>
                    </a:cubicBezTo>
                    <a:cubicBezTo>
                      <a:pt x="5252" y="7264"/>
                      <a:pt x="5127" y="7285"/>
                      <a:pt x="5106" y="7431"/>
                    </a:cubicBezTo>
                    <a:cubicBezTo>
                      <a:pt x="5064" y="7577"/>
                      <a:pt x="5127" y="7724"/>
                      <a:pt x="5189" y="7829"/>
                    </a:cubicBezTo>
                    <a:cubicBezTo>
                      <a:pt x="5273" y="7996"/>
                      <a:pt x="5273" y="8038"/>
                      <a:pt x="5231" y="8205"/>
                    </a:cubicBezTo>
                    <a:cubicBezTo>
                      <a:pt x="5207" y="8327"/>
                      <a:pt x="5197" y="8420"/>
                      <a:pt x="5147" y="8485"/>
                    </a:cubicBezTo>
                    <a:lnTo>
                      <a:pt x="5147" y="8485"/>
                    </a:lnTo>
                    <a:cubicBezTo>
                      <a:pt x="5046" y="8257"/>
                      <a:pt x="4959" y="8017"/>
                      <a:pt x="4896" y="7766"/>
                    </a:cubicBezTo>
                    <a:cubicBezTo>
                      <a:pt x="4863" y="7633"/>
                      <a:pt x="4768" y="7576"/>
                      <a:pt x="4669" y="7576"/>
                    </a:cubicBezTo>
                    <a:cubicBezTo>
                      <a:pt x="4551" y="7576"/>
                      <a:pt x="4428" y="7656"/>
                      <a:pt x="4396" y="7787"/>
                    </a:cubicBezTo>
                    <a:lnTo>
                      <a:pt x="4373" y="7787"/>
                    </a:lnTo>
                    <a:cubicBezTo>
                      <a:pt x="4311" y="7745"/>
                      <a:pt x="4206" y="7745"/>
                      <a:pt x="4143" y="7703"/>
                    </a:cubicBezTo>
                    <a:cubicBezTo>
                      <a:pt x="4039" y="7661"/>
                      <a:pt x="3850" y="7619"/>
                      <a:pt x="3767" y="7536"/>
                    </a:cubicBezTo>
                    <a:cubicBezTo>
                      <a:pt x="3746" y="7525"/>
                      <a:pt x="3735" y="7520"/>
                      <a:pt x="3738" y="7520"/>
                    </a:cubicBezTo>
                    <a:cubicBezTo>
                      <a:pt x="3740" y="7520"/>
                      <a:pt x="3756" y="7525"/>
                      <a:pt x="3787" y="7536"/>
                    </a:cubicBezTo>
                    <a:cubicBezTo>
                      <a:pt x="3787" y="7473"/>
                      <a:pt x="3787" y="7431"/>
                      <a:pt x="3787" y="7389"/>
                    </a:cubicBezTo>
                    <a:cubicBezTo>
                      <a:pt x="3787" y="7285"/>
                      <a:pt x="3808" y="7180"/>
                      <a:pt x="3787" y="7096"/>
                    </a:cubicBezTo>
                    <a:cubicBezTo>
                      <a:pt x="3767" y="6971"/>
                      <a:pt x="3683" y="6866"/>
                      <a:pt x="3599" y="6782"/>
                    </a:cubicBezTo>
                    <a:cubicBezTo>
                      <a:pt x="3411" y="6552"/>
                      <a:pt x="3139" y="6364"/>
                      <a:pt x="2930" y="6134"/>
                    </a:cubicBezTo>
                    <a:cubicBezTo>
                      <a:pt x="2846" y="6071"/>
                      <a:pt x="2679" y="5924"/>
                      <a:pt x="2679" y="5820"/>
                    </a:cubicBezTo>
                    <a:cubicBezTo>
                      <a:pt x="2669" y="5763"/>
                      <a:pt x="2677" y="5732"/>
                      <a:pt x="2699" y="5711"/>
                    </a:cubicBezTo>
                    <a:lnTo>
                      <a:pt x="2699" y="5711"/>
                    </a:lnTo>
                    <a:cubicBezTo>
                      <a:pt x="2718" y="5705"/>
                      <a:pt x="2736" y="5695"/>
                      <a:pt x="2752" y="5683"/>
                    </a:cubicBezTo>
                    <a:lnTo>
                      <a:pt x="2752" y="5683"/>
                    </a:lnTo>
                    <a:cubicBezTo>
                      <a:pt x="2777" y="5674"/>
                      <a:pt x="2809" y="5665"/>
                      <a:pt x="2846" y="5652"/>
                    </a:cubicBezTo>
                    <a:cubicBezTo>
                      <a:pt x="3099" y="5526"/>
                      <a:pt x="2930" y="5164"/>
                      <a:pt x="2690" y="5164"/>
                    </a:cubicBezTo>
                    <a:cubicBezTo>
                      <a:pt x="2657" y="5164"/>
                      <a:pt x="2624" y="5170"/>
                      <a:pt x="2590" y="5185"/>
                    </a:cubicBezTo>
                    <a:lnTo>
                      <a:pt x="2590" y="5185"/>
                    </a:lnTo>
                    <a:cubicBezTo>
                      <a:pt x="1679" y="4794"/>
                      <a:pt x="937" y="3933"/>
                      <a:pt x="733" y="2953"/>
                    </a:cubicBezTo>
                    <a:cubicBezTo>
                      <a:pt x="523" y="1823"/>
                      <a:pt x="1570" y="1070"/>
                      <a:pt x="2490" y="735"/>
                    </a:cubicBezTo>
                    <a:cubicBezTo>
                      <a:pt x="2818" y="631"/>
                      <a:pt x="3167" y="537"/>
                      <a:pt x="3514" y="537"/>
                    </a:cubicBezTo>
                    <a:close/>
                    <a:moveTo>
                      <a:pt x="3514" y="1"/>
                    </a:moveTo>
                    <a:cubicBezTo>
                      <a:pt x="2677" y="1"/>
                      <a:pt x="1813" y="367"/>
                      <a:pt x="1172" y="861"/>
                    </a:cubicBezTo>
                    <a:cubicBezTo>
                      <a:pt x="356" y="1489"/>
                      <a:pt x="0" y="2409"/>
                      <a:pt x="335" y="3414"/>
                    </a:cubicBezTo>
                    <a:cubicBezTo>
                      <a:pt x="651" y="4363"/>
                      <a:pt x="1332" y="5113"/>
                      <a:pt x="2199" y="5547"/>
                    </a:cubicBezTo>
                    <a:lnTo>
                      <a:pt x="2199" y="5547"/>
                    </a:lnTo>
                    <a:cubicBezTo>
                      <a:pt x="2113" y="5762"/>
                      <a:pt x="2169" y="6022"/>
                      <a:pt x="2344" y="6259"/>
                    </a:cubicBezTo>
                    <a:cubicBezTo>
                      <a:pt x="2490" y="6468"/>
                      <a:pt x="2699" y="6636"/>
                      <a:pt x="2888" y="6803"/>
                    </a:cubicBezTo>
                    <a:cubicBezTo>
                      <a:pt x="2992" y="6908"/>
                      <a:pt x="3243" y="7054"/>
                      <a:pt x="3285" y="7201"/>
                    </a:cubicBezTo>
                    <a:cubicBezTo>
                      <a:pt x="3327" y="7305"/>
                      <a:pt x="3243" y="7473"/>
                      <a:pt x="3264" y="7598"/>
                    </a:cubicBezTo>
                    <a:cubicBezTo>
                      <a:pt x="3285" y="7724"/>
                      <a:pt x="3327" y="7808"/>
                      <a:pt x="3411" y="7891"/>
                    </a:cubicBezTo>
                    <a:cubicBezTo>
                      <a:pt x="3536" y="8038"/>
                      <a:pt x="3767" y="8121"/>
                      <a:pt x="3955" y="8184"/>
                    </a:cubicBezTo>
                    <a:cubicBezTo>
                      <a:pt x="4103" y="8239"/>
                      <a:pt x="4286" y="8282"/>
                      <a:pt x="4452" y="8282"/>
                    </a:cubicBezTo>
                    <a:cubicBezTo>
                      <a:pt x="4473" y="8282"/>
                      <a:pt x="4493" y="8281"/>
                      <a:pt x="4514" y="8280"/>
                    </a:cubicBezTo>
                    <a:lnTo>
                      <a:pt x="4514" y="8280"/>
                    </a:lnTo>
                    <a:cubicBezTo>
                      <a:pt x="4595" y="8515"/>
                      <a:pt x="4690" y="8741"/>
                      <a:pt x="4813" y="8958"/>
                    </a:cubicBezTo>
                    <a:cubicBezTo>
                      <a:pt x="4865" y="9046"/>
                      <a:pt x="4961" y="9089"/>
                      <a:pt x="5052" y="9089"/>
                    </a:cubicBezTo>
                    <a:cubicBezTo>
                      <a:pt x="5070" y="9089"/>
                      <a:pt x="5088" y="9087"/>
                      <a:pt x="5106" y="9084"/>
                    </a:cubicBezTo>
                    <a:cubicBezTo>
                      <a:pt x="5608" y="8958"/>
                      <a:pt x="5733" y="8540"/>
                      <a:pt x="5796" y="8059"/>
                    </a:cubicBezTo>
                    <a:cubicBezTo>
                      <a:pt x="5817" y="7975"/>
                      <a:pt x="5817" y="7891"/>
                      <a:pt x="5775" y="7787"/>
                    </a:cubicBezTo>
                    <a:cubicBezTo>
                      <a:pt x="5754" y="7745"/>
                      <a:pt x="5733" y="7661"/>
                      <a:pt x="5692" y="7619"/>
                    </a:cubicBezTo>
                    <a:cubicBezTo>
                      <a:pt x="5671" y="7599"/>
                      <a:pt x="5671" y="7579"/>
                      <a:pt x="5651" y="7558"/>
                    </a:cubicBezTo>
                    <a:lnTo>
                      <a:pt x="5651" y="7558"/>
                    </a:lnTo>
                    <a:cubicBezTo>
                      <a:pt x="5782" y="7445"/>
                      <a:pt x="5901" y="7404"/>
                      <a:pt x="5901" y="7159"/>
                    </a:cubicBezTo>
                    <a:cubicBezTo>
                      <a:pt x="5901" y="6732"/>
                      <a:pt x="5776" y="6014"/>
                      <a:pt x="5410" y="5729"/>
                    </a:cubicBezTo>
                    <a:lnTo>
                      <a:pt x="5410" y="5729"/>
                    </a:lnTo>
                    <a:cubicBezTo>
                      <a:pt x="5523" y="5342"/>
                      <a:pt x="5125" y="4884"/>
                      <a:pt x="4731" y="4705"/>
                    </a:cubicBezTo>
                    <a:lnTo>
                      <a:pt x="4731" y="4705"/>
                    </a:lnTo>
                    <a:cubicBezTo>
                      <a:pt x="5165" y="3852"/>
                      <a:pt x="5495" y="2962"/>
                      <a:pt x="5440" y="1991"/>
                    </a:cubicBezTo>
                    <a:cubicBezTo>
                      <a:pt x="5378" y="1028"/>
                      <a:pt x="4875" y="170"/>
                      <a:pt x="3871" y="24"/>
                    </a:cubicBezTo>
                    <a:cubicBezTo>
                      <a:pt x="3753" y="8"/>
                      <a:pt x="3634" y="1"/>
                      <a:pt x="35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842813" y="2057838"/>
                <a:ext cx="392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474" extrusionOk="0">
                    <a:moveTo>
                      <a:pt x="301" y="1"/>
                    </a:moveTo>
                    <a:cubicBezTo>
                      <a:pt x="230" y="1"/>
                      <a:pt x="157" y="27"/>
                      <a:pt x="105" y="79"/>
                    </a:cubicBezTo>
                    <a:cubicBezTo>
                      <a:pt x="0" y="184"/>
                      <a:pt x="21" y="330"/>
                      <a:pt x="105" y="456"/>
                    </a:cubicBezTo>
                    <a:cubicBezTo>
                      <a:pt x="419" y="811"/>
                      <a:pt x="774" y="1146"/>
                      <a:pt x="1172" y="1439"/>
                    </a:cubicBezTo>
                    <a:cubicBezTo>
                      <a:pt x="1196" y="1464"/>
                      <a:pt x="1235" y="1474"/>
                      <a:pt x="1276" y="1474"/>
                    </a:cubicBezTo>
                    <a:cubicBezTo>
                      <a:pt x="1305" y="1474"/>
                      <a:pt x="1334" y="1469"/>
                      <a:pt x="1360" y="1460"/>
                    </a:cubicBezTo>
                    <a:cubicBezTo>
                      <a:pt x="1423" y="1439"/>
                      <a:pt x="1486" y="1397"/>
                      <a:pt x="1528" y="1335"/>
                    </a:cubicBezTo>
                    <a:cubicBezTo>
                      <a:pt x="1549" y="1293"/>
                      <a:pt x="1570" y="1209"/>
                      <a:pt x="1549" y="1146"/>
                    </a:cubicBezTo>
                    <a:cubicBezTo>
                      <a:pt x="1528" y="1063"/>
                      <a:pt x="1486" y="1021"/>
                      <a:pt x="1423" y="979"/>
                    </a:cubicBezTo>
                    <a:cubicBezTo>
                      <a:pt x="1402" y="958"/>
                      <a:pt x="1381" y="958"/>
                      <a:pt x="1360" y="937"/>
                    </a:cubicBezTo>
                    <a:cubicBezTo>
                      <a:pt x="1360" y="937"/>
                      <a:pt x="1339" y="916"/>
                      <a:pt x="1339" y="916"/>
                    </a:cubicBezTo>
                    <a:cubicBezTo>
                      <a:pt x="1298" y="874"/>
                      <a:pt x="1256" y="853"/>
                      <a:pt x="1193" y="811"/>
                    </a:cubicBezTo>
                    <a:cubicBezTo>
                      <a:pt x="1109" y="728"/>
                      <a:pt x="1025" y="665"/>
                      <a:pt x="942" y="581"/>
                    </a:cubicBezTo>
                    <a:cubicBezTo>
                      <a:pt x="774" y="414"/>
                      <a:pt x="628" y="247"/>
                      <a:pt x="481" y="79"/>
                    </a:cubicBezTo>
                    <a:cubicBezTo>
                      <a:pt x="440" y="27"/>
                      <a:pt x="372" y="1"/>
                      <a:pt x="3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0895638" y="2038838"/>
                <a:ext cx="13100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00" extrusionOk="0">
                    <a:moveTo>
                      <a:pt x="297" y="0"/>
                    </a:moveTo>
                    <a:cubicBezTo>
                      <a:pt x="289" y="0"/>
                      <a:pt x="281" y="1"/>
                      <a:pt x="273" y="2"/>
                    </a:cubicBezTo>
                    <a:cubicBezTo>
                      <a:pt x="126" y="2"/>
                      <a:pt x="1" y="107"/>
                      <a:pt x="1" y="253"/>
                    </a:cubicBezTo>
                    <a:lnTo>
                      <a:pt x="1" y="1927"/>
                    </a:lnTo>
                    <a:cubicBezTo>
                      <a:pt x="1" y="2074"/>
                      <a:pt x="126" y="2199"/>
                      <a:pt x="273" y="2199"/>
                    </a:cubicBezTo>
                    <a:cubicBezTo>
                      <a:pt x="398" y="2199"/>
                      <a:pt x="524" y="2074"/>
                      <a:pt x="524" y="1927"/>
                    </a:cubicBezTo>
                    <a:lnTo>
                      <a:pt x="524" y="253"/>
                    </a:lnTo>
                    <a:cubicBezTo>
                      <a:pt x="524" y="136"/>
                      <a:pt x="414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839138" y="2038363"/>
                <a:ext cx="6332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231" extrusionOk="0">
                    <a:moveTo>
                      <a:pt x="2261" y="0"/>
                    </a:moveTo>
                    <a:cubicBezTo>
                      <a:pt x="1507" y="63"/>
                      <a:pt x="775" y="293"/>
                      <a:pt x="168" y="733"/>
                    </a:cubicBezTo>
                    <a:cubicBezTo>
                      <a:pt x="64" y="816"/>
                      <a:pt x="1" y="963"/>
                      <a:pt x="84" y="1088"/>
                    </a:cubicBezTo>
                    <a:cubicBezTo>
                      <a:pt x="128" y="1174"/>
                      <a:pt x="220" y="1231"/>
                      <a:pt x="314" y="1231"/>
                    </a:cubicBezTo>
                    <a:cubicBezTo>
                      <a:pt x="357" y="1231"/>
                      <a:pt x="401" y="1219"/>
                      <a:pt x="440" y="1193"/>
                    </a:cubicBezTo>
                    <a:cubicBezTo>
                      <a:pt x="984" y="795"/>
                      <a:pt x="1612" y="565"/>
                      <a:pt x="2261" y="523"/>
                    </a:cubicBezTo>
                    <a:cubicBezTo>
                      <a:pt x="2407" y="523"/>
                      <a:pt x="2533" y="419"/>
                      <a:pt x="2533" y="272"/>
                    </a:cubicBezTo>
                    <a:cubicBezTo>
                      <a:pt x="2533" y="126"/>
                      <a:pt x="2407" y="0"/>
                      <a:pt x="22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0745513" y="2021088"/>
                <a:ext cx="5337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703" extrusionOk="0">
                    <a:moveTo>
                      <a:pt x="272" y="1"/>
                    </a:moveTo>
                    <a:cubicBezTo>
                      <a:pt x="126" y="1"/>
                      <a:pt x="0" y="126"/>
                      <a:pt x="0" y="252"/>
                    </a:cubicBezTo>
                    <a:cubicBezTo>
                      <a:pt x="0" y="398"/>
                      <a:pt x="126" y="524"/>
                      <a:pt x="272" y="524"/>
                    </a:cubicBezTo>
                    <a:cubicBezTo>
                      <a:pt x="796" y="524"/>
                      <a:pt x="1277" y="587"/>
                      <a:pt x="1779" y="691"/>
                    </a:cubicBezTo>
                    <a:cubicBezTo>
                      <a:pt x="1805" y="699"/>
                      <a:pt x="1831" y="702"/>
                      <a:pt x="1856" y="702"/>
                    </a:cubicBezTo>
                    <a:cubicBezTo>
                      <a:pt x="1974" y="702"/>
                      <a:pt x="2079" y="627"/>
                      <a:pt x="2114" y="524"/>
                    </a:cubicBezTo>
                    <a:cubicBezTo>
                      <a:pt x="2135" y="377"/>
                      <a:pt x="2072" y="231"/>
                      <a:pt x="1925" y="189"/>
                    </a:cubicBezTo>
                    <a:cubicBezTo>
                      <a:pt x="1381" y="85"/>
                      <a:pt x="816" y="1"/>
                      <a:pt x="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824488" y="1945913"/>
                <a:ext cx="340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22" extrusionOk="0">
                    <a:moveTo>
                      <a:pt x="294" y="0"/>
                    </a:moveTo>
                    <a:cubicBezTo>
                      <a:pt x="226" y="0"/>
                      <a:pt x="158" y="26"/>
                      <a:pt x="106" y="79"/>
                    </a:cubicBezTo>
                    <a:cubicBezTo>
                      <a:pt x="22" y="183"/>
                      <a:pt x="1" y="330"/>
                      <a:pt x="106" y="434"/>
                    </a:cubicBezTo>
                    <a:cubicBezTo>
                      <a:pt x="378" y="706"/>
                      <a:pt x="629" y="978"/>
                      <a:pt x="901" y="1250"/>
                    </a:cubicBezTo>
                    <a:cubicBezTo>
                      <a:pt x="956" y="1294"/>
                      <a:pt x="1028" y="1321"/>
                      <a:pt x="1100" y="1321"/>
                    </a:cubicBezTo>
                    <a:cubicBezTo>
                      <a:pt x="1164" y="1321"/>
                      <a:pt x="1228" y="1300"/>
                      <a:pt x="1277" y="1250"/>
                    </a:cubicBezTo>
                    <a:cubicBezTo>
                      <a:pt x="1361" y="1146"/>
                      <a:pt x="1361" y="978"/>
                      <a:pt x="1277" y="874"/>
                    </a:cubicBezTo>
                    <a:cubicBezTo>
                      <a:pt x="1005" y="602"/>
                      <a:pt x="733" y="330"/>
                      <a:pt x="482" y="79"/>
                    </a:cubicBezTo>
                    <a:cubicBezTo>
                      <a:pt x="430" y="26"/>
                      <a:pt x="362" y="0"/>
                      <a:pt x="2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914988" y="1926113"/>
                <a:ext cx="183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499" extrusionOk="0">
                    <a:moveTo>
                      <a:pt x="564" y="827"/>
                    </a:moveTo>
                    <a:cubicBezTo>
                      <a:pt x="563" y="827"/>
                      <a:pt x="560" y="837"/>
                      <a:pt x="553" y="854"/>
                    </a:cubicBezTo>
                    <a:lnTo>
                      <a:pt x="553" y="854"/>
                    </a:lnTo>
                    <a:cubicBezTo>
                      <a:pt x="558" y="850"/>
                      <a:pt x="566" y="850"/>
                      <a:pt x="566" y="850"/>
                    </a:cubicBezTo>
                    <a:cubicBezTo>
                      <a:pt x="566" y="834"/>
                      <a:pt x="566" y="827"/>
                      <a:pt x="564" y="827"/>
                    </a:cubicBezTo>
                    <a:close/>
                    <a:moveTo>
                      <a:pt x="553" y="854"/>
                    </a:moveTo>
                    <a:cubicBezTo>
                      <a:pt x="551" y="855"/>
                      <a:pt x="550" y="856"/>
                      <a:pt x="549" y="857"/>
                    </a:cubicBezTo>
                    <a:lnTo>
                      <a:pt x="549" y="857"/>
                    </a:lnTo>
                    <a:cubicBezTo>
                      <a:pt x="547" y="865"/>
                      <a:pt x="545" y="871"/>
                      <a:pt x="545" y="871"/>
                    </a:cubicBezTo>
                    <a:cubicBezTo>
                      <a:pt x="548" y="864"/>
                      <a:pt x="550" y="859"/>
                      <a:pt x="553" y="854"/>
                    </a:cubicBezTo>
                    <a:close/>
                    <a:moveTo>
                      <a:pt x="463" y="0"/>
                    </a:moveTo>
                    <a:cubicBezTo>
                      <a:pt x="367" y="0"/>
                      <a:pt x="272" y="42"/>
                      <a:pt x="231" y="138"/>
                    </a:cubicBezTo>
                    <a:cubicBezTo>
                      <a:pt x="84" y="473"/>
                      <a:pt x="1" y="850"/>
                      <a:pt x="22" y="1226"/>
                    </a:cubicBezTo>
                    <a:cubicBezTo>
                      <a:pt x="43" y="1373"/>
                      <a:pt x="147" y="1498"/>
                      <a:pt x="294" y="1498"/>
                    </a:cubicBezTo>
                    <a:cubicBezTo>
                      <a:pt x="419" y="1477"/>
                      <a:pt x="566" y="1373"/>
                      <a:pt x="545" y="1226"/>
                    </a:cubicBezTo>
                    <a:cubicBezTo>
                      <a:pt x="545" y="1143"/>
                      <a:pt x="545" y="1080"/>
                      <a:pt x="545" y="975"/>
                    </a:cubicBezTo>
                    <a:cubicBezTo>
                      <a:pt x="545" y="933"/>
                      <a:pt x="545" y="912"/>
                      <a:pt x="545" y="871"/>
                    </a:cubicBezTo>
                    <a:cubicBezTo>
                      <a:pt x="545" y="864"/>
                      <a:pt x="547" y="860"/>
                      <a:pt x="549" y="857"/>
                    </a:cubicBezTo>
                    <a:lnTo>
                      <a:pt x="549" y="857"/>
                    </a:lnTo>
                    <a:cubicBezTo>
                      <a:pt x="555" y="838"/>
                      <a:pt x="566" y="808"/>
                      <a:pt x="566" y="808"/>
                    </a:cubicBezTo>
                    <a:cubicBezTo>
                      <a:pt x="587" y="724"/>
                      <a:pt x="607" y="640"/>
                      <a:pt x="628" y="578"/>
                    </a:cubicBezTo>
                    <a:cubicBezTo>
                      <a:pt x="628" y="536"/>
                      <a:pt x="649" y="494"/>
                      <a:pt x="670" y="452"/>
                    </a:cubicBezTo>
                    <a:cubicBezTo>
                      <a:pt x="670" y="452"/>
                      <a:pt x="670" y="431"/>
                      <a:pt x="670" y="431"/>
                    </a:cubicBezTo>
                    <a:cubicBezTo>
                      <a:pt x="676" y="425"/>
                      <a:pt x="679" y="422"/>
                      <a:pt x="679" y="422"/>
                    </a:cubicBezTo>
                    <a:cubicBezTo>
                      <a:pt x="681" y="422"/>
                      <a:pt x="670" y="437"/>
                      <a:pt x="670" y="452"/>
                    </a:cubicBezTo>
                    <a:cubicBezTo>
                      <a:pt x="670" y="431"/>
                      <a:pt x="691" y="410"/>
                      <a:pt x="691" y="389"/>
                    </a:cubicBezTo>
                    <a:cubicBezTo>
                      <a:pt x="733" y="326"/>
                      <a:pt x="733" y="264"/>
                      <a:pt x="712" y="180"/>
                    </a:cubicBezTo>
                    <a:cubicBezTo>
                      <a:pt x="712" y="138"/>
                      <a:pt x="649" y="54"/>
                      <a:pt x="607" y="34"/>
                    </a:cubicBezTo>
                    <a:cubicBezTo>
                      <a:pt x="564" y="12"/>
                      <a:pt x="513" y="0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0947938" y="1952163"/>
                <a:ext cx="30900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695" extrusionOk="0">
                    <a:moveTo>
                      <a:pt x="954" y="0"/>
                    </a:moveTo>
                    <a:cubicBezTo>
                      <a:pt x="893" y="0"/>
                      <a:pt x="834" y="23"/>
                      <a:pt x="796" y="80"/>
                    </a:cubicBezTo>
                    <a:cubicBezTo>
                      <a:pt x="482" y="477"/>
                      <a:pt x="231" y="896"/>
                      <a:pt x="43" y="1356"/>
                    </a:cubicBezTo>
                    <a:cubicBezTo>
                      <a:pt x="1" y="1481"/>
                      <a:pt x="106" y="1649"/>
                      <a:pt x="231" y="1691"/>
                    </a:cubicBezTo>
                    <a:cubicBezTo>
                      <a:pt x="249" y="1693"/>
                      <a:pt x="267" y="1695"/>
                      <a:pt x="285" y="1695"/>
                    </a:cubicBezTo>
                    <a:cubicBezTo>
                      <a:pt x="408" y="1695"/>
                      <a:pt x="511" y="1631"/>
                      <a:pt x="566" y="1502"/>
                    </a:cubicBezTo>
                    <a:cubicBezTo>
                      <a:pt x="566" y="1481"/>
                      <a:pt x="587" y="1440"/>
                      <a:pt x="587" y="1419"/>
                    </a:cubicBezTo>
                    <a:cubicBezTo>
                      <a:pt x="587" y="1419"/>
                      <a:pt x="601" y="1389"/>
                      <a:pt x="609" y="1379"/>
                    </a:cubicBezTo>
                    <a:lnTo>
                      <a:pt x="609" y="1379"/>
                    </a:lnTo>
                    <a:cubicBezTo>
                      <a:pt x="608" y="1385"/>
                      <a:pt x="608" y="1391"/>
                      <a:pt x="608" y="1398"/>
                    </a:cubicBezTo>
                    <a:cubicBezTo>
                      <a:pt x="613" y="1381"/>
                      <a:pt x="614" y="1374"/>
                      <a:pt x="613" y="1374"/>
                    </a:cubicBezTo>
                    <a:cubicBezTo>
                      <a:pt x="612" y="1374"/>
                      <a:pt x="611" y="1376"/>
                      <a:pt x="609" y="1379"/>
                    </a:cubicBezTo>
                    <a:lnTo>
                      <a:pt x="609" y="1379"/>
                    </a:lnTo>
                    <a:cubicBezTo>
                      <a:pt x="616" y="1326"/>
                      <a:pt x="652" y="1289"/>
                      <a:pt x="670" y="1251"/>
                    </a:cubicBezTo>
                    <a:cubicBezTo>
                      <a:pt x="712" y="1147"/>
                      <a:pt x="754" y="1042"/>
                      <a:pt x="817" y="958"/>
                    </a:cubicBezTo>
                    <a:cubicBezTo>
                      <a:pt x="880" y="854"/>
                      <a:pt x="922" y="770"/>
                      <a:pt x="984" y="665"/>
                    </a:cubicBezTo>
                    <a:lnTo>
                      <a:pt x="1089" y="540"/>
                    </a:lnTo>
                    <a:cubicBezTo>
                      <a:pt x="1110" y="519"/>
                      <a:pt x="1110" y="498"/>
                      <a:pt x="1131" y="477"/>
                    </a:cubicBezTo>
                    <a:lnTo>
                      <a:pt x="1131" y="477"/>
                    </a:lnTo>
                    <a:cubicBezTo>
                      <a:pt x="1121" y="487"/>
                      <a:pt x="1117" y="491"/>
                      <a:pt x="1116" y="491"/>
                    </a:cubicBezTo>
                    <a:cubicBezTo>
                      <a:pt x="1115" y="491"/>
                      <a:pt x="1152" y="451"/>
                      <a:pt x="1152" y="435"/>
                    </a:cubicBezTo>
                    <a:cubicBezTo>
                      <a:pt x="1214" y="393"/>
                      <a:pt x="1235" y="331"/>
                      <a:pt x="1235" y="268"/>
                    </a:cubicBezTo>
                    <a:cubicBezTo>
                      <a:pt x="1235" y="184"/>
                      <a:pt x="1214" y="121"/>
                      <a:pt x="1152" y="80"/>
                    </a:cubicBezTo>
                    <a:cubicBezTo>
                      <a:pt x="1106" y="34"/>
                      <a:pt x="1028" y="0"/>
                      <a:pt x="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2"/>
            <p:cNvGrpSpPr/>
            <p:nvPr/>
          </p:nvGrpSpPr>
          <p:grpSpPr>
            <a:xfrm rot="-2223263">
              <a:off x="425818" y="1249911"/>
              <a:ext cx="649986" cy="266784"/>
              <a:chOff x="9228713" y="2170688"/>
              <a:chExt cx="498300" cy="204525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9228713" y="2170688"/>
                <a:ext cx="498300" cy="148825"/>
              </a:xfrm>
              <a:custGeom>
                <a:avLst/>
                <a:gdLst/>
                <a:ahLst/>
                <a:cxnLst/>
                <a:rect l="l" t="t" r="r" b="b"/>
                <a:pathLst>
                  <a:path w="19932" h="5953" extrusionOk="0">
                    <a:moveTo>
                      <a:pt x="705" y="1"/>
                    </a:moveTo>
                    <a:cubicBezTo>
                      <a:pt x="575" y="1"/>
                      <a:pt x="433" y="85"/>
                      <a:pt x="412" y="252"/>
                    </a:cubicBezTo>
                    <a:cubicBezTo>
                      <a:pt x="287" y="1591"/>
                      <a:pt x="140" y="2930"/>
                      <a:pt x="15" y="4269"/>
                    </a:cubicBezTo>
                    <a:cubicBezTo>
                      <a:pt x="1" y="4427"/>
                      <a:pt x="143" y="4525"/>
                      <a:pt x="281" y="4525"/>
                    </a:cubicBezTo>
                    <a:cubicBezTo>
                      <a:pt x="345" y="4525"/>
                      <a:pt x="408" y="4504"/>
                      <a:pt x="454" y="4458"/>
                    </a:cubicBezTo>
                    <a:cubicBezTo>
                      <a:pt x="1396" y="3391"/>
                      <a:pt x="2337" y="2344"/>
                      <a:pt x="3300" y="1298"/>
                    </a:cubicBezTo>
                    <a:cubicBezTo>
                      <a:pt x="3384" y="1173"/>
                      <a:pt x="3488" y="1047"/>
                      <a:pt x="3593" y="963"/>
                    </a:cubicBezTo>
                    <a:cubicBezTo>
                      <a:pt x="3681" y="897"/>
                      <a:pt x="3764" y="872"/>
                      <a:pt x="3850" y="872"/>
                    </a:cubicBezTo>
                    <a:cubicBezTo>
                      <a:pt x="3927" y="872"/>
                      <a:pt x="4006" y="892"/>
                      <a:pt x="4095" y="922"/>
                    </a:cubicBezTo>
                    <a:cubicBezTo>
                      <a:pt x="4430" y="1026"/>
                      <a:pt x="4744" y="1173"/>
                      <a:pt x="5078" y="1277"/>
                    </a:cubicBezTo>
                    <a:cubicBezTo>
                      <a:pt x="5727" y="1528"/>
                      <a:pt x="6397" y="1759"/>
                      <a:pt x="7045" y="2010"/>
                    </a:cubicBezTo>
                    <a:cubicBezTo>
                      <a:pt x="9682" y="2930"/>
                      <a:pt x="12318" y="3809"/>
                      <a:pt x="14996" y="4625"/>
                    </a:cubicBezTo>
                    <a:cubicBezTo>
                      <a:pt x="16482" y="5085"/>
                      <a:pt x="17988" y="5525"/>
                      <a:pt x="19495" y="5943"/>
                    </a:cubicBezTo>
                    <a:cubicBezTo>
                      <a:pt x="19519" y="5950"/>
                      <a:pt x="19542" y="5953"/>
                      <a:pt x="19564" y="5953"/>
                    </a:cubicBezTo>
                    <a:cubicBezTo>
                      <a:pt x="19828" y="5953"/>
                      <a:pt x="19931" y="5518"/>
                      <a:pt x="19641" y="5441"/>
                    </a:cubicBezTo>
                    <a:cubicBezTo>
                      <a:pt x="16817" y="4667"/>
                      <a:pt x="14034" y="3809"/>
                      <a:pt x="11251" y="2888"/>
                    </a:cubicBezTo>
                    <a:cubicBezTo>
                      <a:pt x="9870" y="2428"/>
                      <a:pt x="8489" y="1968"/>
                      <a:pt x="7129" y="1466"/>
                    </a:cubicBezTo>
                    <a:cubicBezTo>
                      <a:pt x="6418" y="1215"/>
                      <a:pt x="5727" y="963"/>
                      <a:pt x="5037" y="712"/>
                    </a:cubicBezTo>
                    <a:cubicBezTo>
                      <a:pt x="4680" y="579"/>
                      <a:pt x="4239" y="339"/>
                      <a:pt x="3833" y="339"/>
                    </a:cubicBezTo>
                    <a:cubicBezTo>
                      <a:pt x="3668" y="339"/>
                      <a:pt x="3508" y="379"/>
                      <a:pt x="3363" y="482"/>
                    </a:cubicBezTo>
                    <a:cubicBezTo>
                      <a:pt x="3070" y="671"/>
                      <a:pt x="2840" y="1005"/>
                      <a:pt x="2630" y="1256"/>
                    </a:cubicBezTo>
                    <a:cubicBezTo>
                      <a:pt x="2358" y="1549"/>
                      <a:pt x="2086" y="1863"/>
                      <a:pt x="1793" y="2156"/>
                    </a:cubicBezTo>
                    <a:cubicBezTo>
                      <a:pt x="1402" y="2605"/>
                      <a:pt x="1011" y="3044"/>
                      <a:pt x="613" y="3487"/>
                    </a:cubicBezTo>
                    <a:lnTo>
                      <a:pt x="613" y="3487"/>
                    </a:lnTo>
                    <a:cubicBezTo>
                      <a:pt x="720" y="2408"/>
                      <a:pt x="834" y="1330"/>
                      <a:pt x="936" y="252"/>
                    </a:cubicBezTo>
                    <a:cubicBezTo>
                      <a:pt x="956" y="85"/>
                      <a:pt x="83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346863" y="2256113"/>
                <a:ext cx="1066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160" extrusionOk="0">
                    <a:moveTo>
                      <a:pt x="2627" y="1"/>
                    </a:moveTo>
                    <a:cubicBezTo>
                      <a:pt x="2378" y="1"/>
                      <a:pt x="2124" y="36"/>
                      <a:pt x="1880" y="78"/>
                    </a:cubicBezTo>
                    <a:cubicBezTo>
                      <a:pt x="1565" y="157"/>
                      <a:pt x="1676" y="607"/>
                      <a:pt x="1970" y="607"/>
                    </a:cubicBezTo>
                    <a:cubicBezTo>
                      <a:pt x="1988" y="607"/>
                      <a:pt x="2007" y="605"/>
                      <a:pt x="2026" y="601"/>
                    </a:cubicBezTo>
                    <a:cubicBezTo>
                      <a:pt x="2218" y="563"/>
                      <a:pt x="2437" y="524"/>
                      <a:pt x="2651" y="524"/>
                    </a:cubicBezTo>
                    <a:cubicBezTo>
                      <a:pt x="2904" y="524"/>
                      <a:pt x="3152" y="578"/>
                      <a:pt x="3344" y="748"/>
                    </a:cubicBezTo>
                    <a:cubicBezTo>
                      <a:pt x="3658" y="1020"/>
                      <a:pt x="3596" y="1417"/>
                      <a:pt x="3303" y="1647"/>
                    </a:cubicBezTo>
                    <a:cubicBezTo>
                      <a:pt x="3069" y="1854"/>
                      <a:pt x="2763" y="1906"/>
                      <a:pt x="2456" y="1906"/>
                    </a:cubicBezTo>
                    <a:cubicBezTo>
                      <a:pt x="2296" y="1906"/>
                      <a:pt x="2135" y="1892"/>
                      <a:pt x="1984" y="1878"/>
                    </a:cubicBezTo>
                    <a:cubicBezTo>
                      <a:pt x="1440" y="1836"/>
                      <a:pt x="875" y="1773"/>
                      <a:pt x="331" y="1731"/>
                    </a:cubicBezTo>
                    <a:cubicBezTo>
                      <a:pt x="323" y="1730"/>
                      <a:pt x="315" y="1730"/>
                      <a:pt x="307" y="1730"/>
                    </a:cubicBezTo>
                    <a:cubicBezTo>
                      <a:pt x="113" y="1730"/>
                      <a:pt x="1" y="1967"/>
                      <a:pt x="101" y="2108"/>
                    </a:cubicBezTo>
                    <a:cubicBezTo>
                      <a:pt x="897" y="3372"/>
                      <a:pt x="2329" y="4160"/>
                      <a:pt x="3815" y="4160"/>
                    </a:cubicBezTo>
                    <a:cubicBezTo>
                      <a:pt x="3854" y="4160"/>
                      <a:pt x="3892" y="4159"/>
                      <a:pt x="3930" y="4158"/>
                    </a:cubicBezTo>
                    <a:cubicBezTo>
                      <a:pt x="4265" y="4158"/>
                      <a:pt x="4265" y="3635"/>
                      <a:pt x="3930" y="3635"/>
                    </a:cubicBezTo>
                    <a:cubicBezTo>
                      <a:pt x="3892" y="3636"/>
                      <a:pt x="3853" y="3637"/>
                      <a:pt x="3815" y="3637"/>
                    </a:cubicBezTo>
                    <a:cubicBezTo>
                      <a:pt x="2697" y="3637"/>
                      <a:pt x="1606" y="3132"/>
                      <a:pt x="883" y="2291"/>
                    </a:cubicBezTo>
                    <a:lnTo>
                      <a:pt x="883" y="2291"/>
                    </a:lnTo>
                    <a:cubicBezTo>
                      <a:pt x="1376" y="2347"/>
                      <a:pt x="1874" y="2406"/>
                      <a:pt x="2361" y="2422"/>
                    </a:cubicBezTo>
                    <a:cubicBezTo>
                      <a:pt x="2968" y="2422"/>
                      <a:pt x="3575" y="2254"/>
                      <a:pt x="3909" y="1752"/>
                    </a:cubicBezTo>
                    <a:cubicBezTo>
                      <a:pt x="4223" y="1271"/>
                      <a:pt x="4098" y="685"/>
                      <a:pt x="3658" y="329"/>
                    </a:cubicBezTo>
                    <a:cubicBezTo>
                      <a:pt x="3358" y="79"/>
                      <a:pt x="2998" y="1"/>
                      <a:pt x="26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9456613" y="2275538"/>
                <a:ext cx="99200" cy="99675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3987" extrusionOk="0">
                    <a:moveTo>
                      <a:pt x="1033" y="1"/>
                    </a:moveTo>
                    <a:cubicBezTo>
                      <a:pt x="770" y="1"/>
                      <a:pt x="501" y="77"/>
                      <a:pt x="315" y="264"/>
                    </a:cubicBezTo>
                    <a:cubicBezTo>
                      <a:pt x="63" y="494"/>
                      <a:pt x="1" y="850"/>
                      <a:pt x="105" y="1163"/>
                    </a:cubicBezTo>
                    <a:cubicBezTo>
                      <a:pt x="210" y="1477"/>
                      <a:pt x="461" y="1749"/>
                      <a:pt x="754" y="1896"/>
                    </a:cubicBezTo>
                    <a:cubicBezTo>
                      <a:pt x="1110" y="2063"/>
                      <a:pt x="1528" y="2084"/>
                      <a:pt x="1947" y="2084"/>
                    </a:cubicBezTo>
                    <a:cubicBezTo>
                      <a:pt x="2281" y="2084"/>
                      <a:pt x="2616" y="2084"/>
                      <a:pt x="2930" y="2231"/>
                    </a:cubicBezTo>
                    <a:cubicBezTo>
                      <a:pt x="3181" y="2356"/>
                      <a:pt x="3390" y="2565"/>
                      <a:pt x="3328" y="2858"/>
                    </a:cubicBezTo>
                    <a:cubicBezTo>
                      <a:pt x="3244" y="3214"/>
                      <a:pt x="2867" y="3444"/>
                      <a:pt x="2532" y="3465"/>
                    </a:cubicBezTo>
                    <a:cubicBezTo>
                      <a:pt x="2510" y="3466"/>
                      <a:pt x="2488" y="3466"/>
                      <a:pt x="2465" y="3466"/>
                    </a:cubicBezTo>
                    <a:cubicBezTo>
                      <a:pt x="2008" y="3466"/>
                      <a:pt x="1571" y="3268"/>
                      <a:pt x="1172" y="3088"/>
                    </a:cubicBezTo>
                    <a:cubicBezTo>
                      <a:pt x="1129" y="3067"/>
                      <a:pt x="1083" y="3055"/>
                      <a:pt x="1038" y="3055"/>
                    </a:cubicBezTo>
                    <a:cubicBezTo>
                      <a:pt x="953" y="3055"/>
                      <a:pt x="871" y="3097"/>
                      <a:pt x="817" y="3193"/>
                    </a:cubicBezTo>
                    <a:cubicBezTo>
                      <a:pt x="754" y="3298"/>
                      <a:pt x="775" y="3486"/>
                      <a:pt x="900" y="3549"/>
                    </a:cubicBezTo>
                    <a:cubicBezTo>
                      <a:pt x="1370" y="3763"/>
                      <a:pt x="1909" y="3987"/>
                      <a:pt x="2428" y="3987"/>
                    </a:cubicBezTo>
                    <a:cubicBezTo>
                      <a:pt x="2718" y="3987"/>
                      <a:pt x="3002" y="3917"/>
                      <a:pt x="3265" y="3737"/>
                    </a:cubicBezTo>
                    <a:cubicBezTo>
                      <a:pt x="3558" y="3549"/>
                      <a:pt x="3788" y="3256"/>
                      <a:pt x="3851" y="2921"/>
                    </a:cubicBezTo>
                    <a:cubicBezTo>
                      <a:pt x="3892" y="2565"/>
                      <a:pt x="3767" y="2210"/>
                      <a:pt x="3495" y="1979"/>
                    </a:cubicBezTo>
                    <a:cubicBezTo>
                      <a:pt x="3223" y="1749"/>
                      <a:pt x="2888" y="1624"/>
                      <a:pt x="2553" y="1582"/>
                    </a:cubicBezTo>
                    <a:cubicBezTo>
                      <a:pt x="2355" y="1561"/>
                      <a:pt x="2156" y="1561"/>
                      <a:pt x="1957" y="1561"/>
                    </a:cubicBezTo>
                    <a:cubicBezTo>
                      <a:pt x="1758" y="1561"/>
                      <a:pt x="1559" y="1561"/>
                      <a:pt x="1361" y="1540"/>
                    </a:cubicBezTo>
                    <a:cubicBezTo>
                      <a:pt x="1047" y="1498"/>
                      <a:pt x="754" y="1352"/>
                      <a:pt x="628" y="1038"/>
                    </a:cubicBezTo>
                    <a:cubicBezTo>
                      <a:pt x="524" y="787"/>
                      <a:pt x="670" y="578"/>
                      <a:pt x="921" y="536"/>
                    </a:cubicBezTo>
                    <a:cubicBezTo>
                      <a:pt x="983" y="525"/>
                      <a:pt x="1046" y="521"/>
                      <a:pt x="1108" y="521"/>
                    </a:cubicBezTo>
                    <a:cubicBezTo>
                      <a:pt x="1422" y="521"/>
                      <a:pt x="1733" y="640"/>
                      <a:pt x="2030" y="745"/>
                    </a:cubicBezTo>
                    <a:lnTo>
                      <a:pt x="3537" y="1205"/>
                    </a:lnTo>
                    <a:cubicBezTo>
                      <a:pt x="3568" y="1215"/>
                      <a:pt x="3597" y="1220"/>
                      <a:pt x="3625" y="1220"/>
                    </a:cubicBezTo>
                    <a:cubicBezTo>
                      <a:pt x="3891" y="1220"/>
                      <a:pt x="3968" y="798"/>
                      <a:pt x="3683" y="703"/>
                    </a:cubicBezTo>
                    <a:cubicBezTo>
                      <a:pt x="3223" y="557"/>
                      <a:pt x="2763" y="431"/>
                      <a:pt x="2323" y="285"/>
                    </a:cubicBezTo>
                    <a:cubicBezTo>
                      <a:pt x="1947" y="180"/>
                      <a:pt x="1591" y="34"/>
                      <a:pt x="1214" y="13"/>
                    </a:cubicBezTo>
                    <a:cubicBezTo>
                      <a:pt x="1155" y="5"/>
                      <a:pt x="1094" y="1"/>
                      <a:pt x="1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7831990" y="715760"/>
              <a:ext cx="492713" cy="848524"/>
              <a:chOff x="1143695" y="1316786"/>
              <a:chExt cx="503899" cy="867789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1208661" y="1316786"/>
                <a:ext cx="80225" cy="10479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3276" extrusionOk="0">
                    <a:moveTo>
                      <a:pt x="206" y="0"/>
                    </a:moveTo>
                    <a:cubicBezTo>
                      <a:pt x="99" y="0"/>
                      <a:pt x="1" y="136"/>
                      <a:pt x="100" y="219"/>
                    </a:cubicBezTo>
                    <a:cubicBezTo>
                      <a:pt x="1000" y="1077"/>
                      <a:pt x="1711" y="2081"/>
                      <a:pt x="2234" y="3211"/>
                    </a:cubicBezTo>
                    <a:cubicBezTo>
                      <a:pt x="2254" y="3257"/>
                      <a:pt x="2289" y="3276"/>
                      <a:pt x="2327" y="3276"/>
                    </a:cubicBezTo>
                    <a:cubicBezTo>
                      <a:pt x="2412" y="3276"/>
                      <a:pt x="2508" y="3180"/>
                      <a:pt x="2465" y="3065"/>
                    </a:cubicBezTo>
                    <a:cubicBezTo>
                      <a:pt x="1941" y="1935"/>
                      <a:pt x="1188" y="889"/>
                      <a:pt x="289" y="31"/>
                    </a:cubicBezTo>
                    <a:cubicBezTo>
                      <a:pt x="263" y="9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162311" y="1319504"/>
                <a:ext cx="427993" cy="533296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6672" extrusionOk="0">
                    <a:moveTo>
                      <a:pt x="1521" y="1"/>
                    </a:moveTo>
                    <a:cubicBezTo>
                      <a:pt x="1407" y="1"/>
                      <a:pt x="1296" y="32"/>
                      <a:pt x="1194" y="113"/>
                    </a:cubicBezTo>
                    <a:cubicBezTo>
                      <a:pt x="922" y="301"/>
                      <a:pt x="796" y="699"/>
                      <a:pt x="650" y="992"/>
                    </a:cubicBezTo>
                    <a:cubicBezTo>
                      <a:pt x="503" y="1327"/>
                      <a:pt x="398" y="1682"/>
                      <a:pt x="294" y="2038"/>
                    </a:cubicBezTo>
                    <a:cubicBezTo>
                      <a:pt x="85" y="2791"/>
                      <a:pt x="1" y="3566"/>
                      <a:pt x="1" y="4319"/>
                    </a:cubicBezTo>
                    <a:cubicBezTo>
                      <a:pt x="22" y="7562"/>
                      <a:pt x="1612" y="10491"/>
                      <a:pt x="3537" y="12981"/>
                    </a:cubicBezTo>
                    <a:cubicBezTo>
                      <a:pt x="4060" y="13651"/>
                      <a:pt x="4583" y="14278"/>
                      <a:pt x="5127" y="14906"/>
                    </a:cubicBezTo>
                    <a:cubicBezTo>
                      <a:pt x="5378" y="15199"/>
                      <a:pt x="5650" y="15513"/>
                      <a:pt x="5922" y="15806"/>
                    </a:cubicBezTo>
                    <a:cubicBezTo>
                      <a:pt x="6152" y="16078"/>
                      <a:pt x="6403" y="16413"/>
                      <a:pt x="6738" y="16559"/>
                    </a:cubicBezTo>
                    <a:cubicBezTo>
                      <a:pt x="6938" y="16648"/>
                      <a:pt x="7154" y="16672"/>
                      <a:pt x="7370" y="16672"/>
                    </a:cubicBezTo>
                    <a:cubicBezTo>
                      <a:pt x="7562" y="16672"/>
                      <a:pt x="7754" y="16653"/>
                      <a:pt x="7931" y="16643"/>
                    </a:cubicBezTo>
                    <a:cubicBezTo>
                      <a:pt x="8391" y="16601"/>
                      <a:pt x="8831" y="16559"/>
                      <a:pt x="9270" y="16517"/>
                    </a:cubicBezTo>
                    <a:cubicBezTo>
                      <a:pt x="10170" y="16413"/>
                      <a:pt x="11049" y="16266"/>
                      <a:pt x="11927" y="16099"/>
                    </a:cubicBezTo>
                    <a:cubicBezTo>
                      <a:pt x="12367" y="15994"/>
                      <a:pt x="12806" y="15890"/>
                      <a:pt x="13225" y="15785"/>
                    </a:cubicBezTo>
                    <a:cubicBezTo>
                      <a:pt x="13379" y="15746"/>
                      <a:pt x="13337" y="15529"/>
                      <a:pt x="13198" y="15529"/>
                    </a:cubicBezTo>
                    <a:cubicBezTo>
                      <a:pt x="13187" y="15529"/>
                      <a:pt x="13175" y="15531"/>
                      <a:pt x="13162" y="15534"/>
                    </a:cubicBezTo>
                    <a:cubicBezTo>
                      <a:pt x="11467" y="15973"/>
                      <a:pt x="9751" y="16245"/>
                      <a:pt x="7994" y="16371"/>
                    </a:cubicBezTo>
                    <a:cubicBezTo>
                      <a:pt x="7797" y="16382"/>
                      <a:pt x="7572" y="16415"/>
                      <a:pt x="7351" y="16415"/>
                    </a:cubicBezTo>
                    <a:cubicBezTo>
                      <a:pt x="7149" y="16415"/>
                      <a:pt x="6950" y="16387"/>
                      <a:pt x="6780" y="16287"/>
                    </a:cubicBezTo>
                    <a:cubicBezTo>
                      <a:pt x="6466" y="16099"/>
                      <a:pt x="6236" y="15764"/>
                      <a:pt x="5985" y="15492"/>
                    </a:cubicBezTo>
                    <a:cubicBezTo>
                      <a:pt x="5462" y="14906"/>
                      <a:pt x="4960" y="14320"/>
                      <a:pt x="4458" y="13714"/>
                    </a:cubicBezTo>
                    <a:cubicBezTo>
                      <a:pt x="2491" y="11328"/>
                      <a:pt x="733" y="8650"/>
                      <a:pt x="357" y="5532"/>
                    </a:cubicBezTo>
                    <a:cubicBezTo>
                      <a:pt x="168" y="4047"/>
                      <a:pt x="294" y="2519"/>
                      <a:pt x="880" y="1138"/>
                    </a:cubicBezTo>
                    <a:cubicBezTo>
                      <a:pt x="963" y="971"/>
                      <a:pt x="1047" y="804"/>
                      <a:pt x="1131" y="636"/>
                    </a:cubicBezTo>
                    <a:cubicBezTo>
                      <a:pt x="1214" y="469"/>
                      <a:pt x="1298" y="281"/>
                      <a:pt x="1507" y="260"/>
                    </a:cubicBezTo>
                    <a:cubicBezTo>
                      <a:pt x="1696" y="260"/>
                      <a:pt x="1884" y="364"/>
                      <a:pt x="2051" y="427"/>
                    </a:cubicBezTo>
                    <a:cubicBezTo>
                      <a:pt x="2198" y="511"/>
                      <a:pt x="2365" y="573"/>
                      <a:pt x="2533" y="657"/>
                    </a:cubicBezTo>
                    <a:cubicBezTo>
                      <a:pt x="3118" y="929"/>
                      <a:pt x="3704" y="1243"/>
                      <a:pt x="4248" y="1578"/>
                    </a:cubicBezTo>
                    <a:cubicBezTo>
                      <a:pt x="6487" y="2959"/>
                      <a:pt x="8391" y="4821"/>
                      <a:pt x="9856" y="6997"/>
                    </a:cubicBezTo>
                    <a:cubicBezTo>
                      <a:pt x="11321" y="9173"/>
                      <a:pt x="12325" y="11663"/>
                      <a:pt x="12722" y="14258"/>
                    </a:cubicBezTo>
                    <a:cubicBezTo>
                      <a:pt x="12785" y="14571"/>
                      <a:pt x="12827" y="14906"/>
                      <a:pt x="12848" y="15220"/>
                    </a:cubicBezTo>
                    <a:cubicBezTo>
                      <a:pt x="12858" y="15304"/>
                      <a:pt x="12926" y="15346"/>
                      <a:pt x="12989" y="15346"/>
                    </a:cubicBezTo>
                    <a:cubicBezTo>
                      <a:pt x="13052" y="15346"/>
                      <a:pt x="13110" y="15304"/>
                      <a:pt x="13099" y="15220"/>
                    </a:cubicBezTo>
                    <a:cubicBezTo>
                      <a:pt x="12848" y="12500"/>
                      <a:pt x="11948" y="9864"/>
                      <a:pt x="10525" y="7541"/>
                    </a:cubicBezTo>
                    <a:cubicBezTo>
                      <a:pt x="9103" y="5219"/>
                      <a:pt x="7178" y="3189"/>
                      <a:pt x="4918" y="1682"/>
                    </a:cubicBezTo>
                    <a:cubicBezTo>
                      <a:pt x="4332" y="1306"/>
                      <a:pt x="3746" y="971"/>
                      <a:pt x="3139" y="657"/>
                    </a:cubicBezTo>
                    <a:cubicBezTo>
                      <a:pt x="2826" y="511"/>
                      <a:pt x="2533" y="364"/>
                      <a:pt x="2219" y="218"/>
                    </a:cubicBezTo>
                    <a:cubicBezTo>
                      <a:pt x="2007" y="133"/>
                      <a:pt x="1757" y="1"/>
                      <a:pt x="1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395244" y="1817454"/>
                <a:ext cx="238979" cy="367121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11477" extrusionOk="0">
                    <a:moveTo>
                      <a:pt x="5358" y="1"/>
                    </a:moveTo>
                    <a:cubicBezTo>
                      <a:pt x="5174" y="1"/>
                      <a:pt x="4993" y="193"/>
                      <a:pt x="5127" y="385"/>
                    </a:cubicBezTo>
                    <a:cubicBezTo>
                      <a:pt x="5859" y="1452"/>
                      <a:pt x="6361" y="2645"/>
                      <a:pt x="6654" y="3901"/>
                    </a:cubicBezTo>
                    <a:cubicBezTo>
                      <a:pt x="6863" y="4884"/>
                      <a:pt x="6926" y="5867"/>
                      <a:pt x="6926" y="6872"/>
                    </a:cubicBezTo>
                    <a:cubicBezTo>
                      <a:pt x="6926" y="6981"/>
                      <a:pt x="6925" y="7090"/>
                      <a:pt x="6922" y="7200"/>
                    </a:cubicBezTo>
                    <a:lnTo>
                      <a:pt x="6922" y="7200"/>
                    </a:lnTo>
                    <a:cubicBezTo>
                      <a:pt x="6592" y="6702"/>
                      <a:pt x="6212" y="6235"/>
                      <a:pt x="5796" y="5805"/>
                    </a:cubicBezTo>
                    <a:cubicBezTo>
                      <a:pt x="5744" y="5747"/>
                      <a:pt x="5684" y="5722"/>
                      <a:pt x="5625" y="5722"/>
                    </a:cubicBezTo>
                    <a:cubicBezTo>
                      <a:pt x="5472" y="5722"/>
                      <a:pt x="5326" y="5889"/>
                      <a:pt x="5357" y="6056"/>
                    </a:cubicBezTo>
                    <a:cubicBezTo>
                      <a:pt x="5638" y="7573"/>
                      <a:pt x="5550" y="9158"/>
                      <a:pt x="5123" y="10645"/>
                    </a:cubicBezTo>
                    <a:lnTo>
                      <a:pt x="5123" y="10645"/>
                    </a:lnTo>
                    <a:cubicBezTo>
                      <a:pt x="4384" y="9520"/>
                      <a:pt x="3904" y="8260"/>
                      <a:pt x="3683" y="6934"/>
                    </a:cubicBezTo>
                    <a:cubicBezTo>
                      <a:pt x="3662" y="6809"/>
                      <a:pt x="3547" y="6746"/>
                      <a:pt x="3432" y="6746"/>
                    </a:cubicBezTo>
                    <a:cubicBezTo>
                      <a:pt x="3317" y="6746"/>
                      <a:pt x="3202" y="6809"/>
                      <a:pt x="3181" y="6934"/>
                    </a:cubicBezTo>
                    <a:cubicBezTo>
                      <a:pt x="3049" y="7527"/>
                      <a:pt x="2917" y="8132"/>
                      <a:pt x="2786" y="8730"/>
                    </a:cubicBezTo>
                    <a:lnTo>
                      <a:pt x="2786" y="8730"/>
                    </a:lnTo>
                    <a:cubicBezTo>
                      <a:pt x="1936" y="7682"/>
                      <a:pt x="1402" y="6398"/>
                      <a:pt x="1067" y="5114"/>
                    </a:cubicBezTo>
                    <a:cubicBezTo>
                      <a:pt x="774" y="3963"/>
                      <a:pt x="607" y="2812"/>
                      <a:pt x="544" y="1641"/>
                    </a:cubicBezTo>
                    <a:cubicBezTo>
                      <a:pt x="544" y="1411"/>
                      <a:pt x="523" y="1180"/>
                      <a:pt x="523" y="950"/>
                    </a:cubicBezTo>
                    <a:cubicBezTo>
                      <a:pt x="534" y="783"/>
                      <a:pt x="408" y="699"/>
                      <a:pt x="278" y="699"/>
                    </a:cubicBezTo>
                    <a:cubicBezTo>
                      <a:pt x="147" y="699"/>
                      <a:pt x="11" y="783"/>
                      <a:pt x="0" y="950"/>
                    </a:cubicBezTo>
                    <a:cubicBezTo>
                      <a:pt x="0" y="1641"/>
                      <a:pt x="63" y="2331"/>
                      <a:pt x="147" y="3001"/>
                    </a:cubicBezTo>
                    <a:cubicBezTo>
                      <a:pt x="314" y="4465"/>
                      <a:pt x="649" y="5909"/>
                      <a:pt x="1256" y="7248"/>
                    </a:cubicBezTo>
                    <a:cubicBezTo>
                      <a:pt x="1632" y="8064"/>
                      <a:pt x="2114" y="8818"/>
                      <a:pt x="2741" y="9487"/>
                    </a:cubicBezTo>
                    <a:cubicBezTo>
                      <a:pt x="2786" y="9532"/>
                      <a:pt x="2849" y="9552"/>
                      <a:pt x="2913" y="9552"/>
                    </a:cubicBezTo>
                    <a:cubicBezTo>
                      <a:pt x="3031" y="9552"/>
                      <a:pt x="3154" y="9483"/>
                      <a:pt x="3181" y="9362"/>
                    </a:cubicBezTo>
                    <a:cubicBezTo>
                      <a:pt x="3266" y="8980"/>
                      <a:pt x="3350" y="8592"/>
                      <a:pt x="3435" y="8205"/>
                    </a:cubicBezTo>
                    <a:lnTo>
                      <a:pt x="3435" y="8205"/>
                    </a:lnTo>
                    <a:cubicBezTo>
                      <a:pt x="3761" y="9330"/>
                      <a:pt x="4287" y="10405"/>
                      <a:pt x="4980" y="11349"/>
                    </a:cubicBezTo>
                    <a:cubicBezTo>
                      <a:pt x="5037" y="11434"/>
                      <a:pt x="5123" y="11476"/>
                      <a:pt x="5208" y="11476"/>
                    </a:cubicBezTo>
                    <a:cubicBezTo>
                      <a:pt x="5312" y="11476"/>
                      <a:pt x="5415" y="11413"/>
                      <a:pt x="5461" y="11287"/>
                    </a:cubicBezTo>
                    <a:cubicBezTo>
                      <a:pt x="5949" y="9859"/>
                      <a:pt x="6132" y="8331"/>
                      <a:pt x="5999" y="6822"/>
                    </a:cubicBezTo>
                    <a:lnTo>
                      <a:pt x="5999" y="6822"/>
                    </a:lnTo>
                    <a:cubicBezTo>
                      <a:pt x="6352" y="7268"/>
                      <a:pt x="6668" y="7751"/>
                      <a:pt x="6947" y="8253"/>
                    </a:cubicBezTo>
                    <a:cubicBezTo>
                      <a:pt x="6987" y="8341"/>
                      <a:pt x="7068" y="8380"/>
                      <a:pt x="7152" y="8380"/>
                    </a:cubicBezTo>
                    <a:cubicBezTo>
                      <a:pt x="7286" y="8380"/>
                      <a:pt x="7428" y="8281"/>
                      <a:pt x="7428" y="8127"/>
                    </a:cubicBezTo>
                    <a:cubicBezTo>
                      <a:pt x="7428" y="7269"/>
                      <a:pt x="7470" y="6432"/>
                      <a:pt x="7407" y="5595"/>
                    </a:cubicBezTo>
                    <a:cubicBezTo>
                      <a:pt x="7324" y="4445"/>
                      <a:pt x="7093" y="3273"/>
                      <a:pt x="6675" y="2206"/>
                    </a:cubicBezTo>
                    <a:cubicBezTo>
                      <a:pt x="6382" y="1473"/>
                      <a:pt x="6005" y="762"/>
                      <a:pt x="5566" y="113"/>
                    </a:cubicBezTo>
                    <a:cubicBezTo>
                      <a:pt x="5511" y="34"/>
                      <a:pt x="5434" y="1"/>
                      <a:pt x="5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322601" y="1502537"/>
                <a:ext cx="173852" cy="341786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10685" extrusionOk="0">
                    <a:moveTo>
                      <a:pt x="190" y="0"/>
                    </a:moveTo>
                    <a:cubicBezTo>
                      <a:pt x="93" y="0"/>
                      <a:pt x="1" y="99"/>
                      <a:pt x="74" y="187"/>
                    </a:cubicBezTo>
                    <a:cubicBezTo>
                      <a:pt x="1895" y="2593"/>
                      <a:pt x="3359" y="5292"/>
                      <a:pt x="4385" y="8138"/>
                    </a:cubicBezTo>
                    <a:cubicBezTo>
                      <a:pt x="4678" y="8933"/>
                      <a:pt x="4929" y="9770"/>
                      <a:pt x="5159" y="10586"/>
                    </a:cubicBezTo>
                    <a:cubicBezTo>
                      <a:pt x="5176" y="10655"/>
                      <a:pt x="5228" y="10685"/>
                      <a:pt x="5281" y="10685"/>
                    </a:cubicBezTo>
                    <a:cubicBezTo>
                      <a:pt x="5357" y="10685"/>
                      <a:pt x="5435" y="10622"/>
                      <a:pt x="5410" y="10523"/>
                    </a:cubicBezTo>
                    <a:cubicBezTo>
                      <a:pt x="4615" y="7573"/>
                      <a:pt x="3401" y="4748"/>
                      <a:pt x="1769" y="2175"/>
                    </a:cubicBezTo>
                    <a:cubicBezTo>
                      <a:pt x="1309" y="1442"/>
                      <a:pt x="828" y="731"/>
                      <a:pt x="304" y="61"/>
                    </a:cubicBezTo>
                    <a:cubicBezTo>
                      <a:pt x="273" y="18"/>
                      <a:pt x="231" y="0"/>
                      <a:pt x="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274619" y="1731727"/>
                <a:ext cx="290894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986" extrusionOk="0">
                    <a:moveTo>
                      <a:pt x="163" y="1"/>
                    </a:moveTo>
                    <a:cubicBezTo>
                      <a:pt x="36" y="1"/>
                      <a:pt x="0" y="206"/>
                      <a:pt x="131" y="262"/>
                    </a:cubicBezTo>
                    <a:cubicBezTo>
                      <a:pt x="1830" y="738"/>
                      <a:pt x="3578" y="986"/>
                      <a:pt x="5328" y="986"/>
                    </a:cubicBezTo>
                    <a:cubicBezTo>
                      <a:pt x="5884" y="986"/>
                      <a:pt x="6439" y="961"/>
                      <a:pt x="6994" y="910"/>
                    </a:cubicBezTo>
                    <a:cubicBezTo>
                      <a:pt x="7663" y="868"/>
                      <a:pt x="8312" y="764"/>
                      <a:pt x="8939" y="638"/>
                    </a:cubicBezTo>
                    <a:cubicBezTo>
                      <a:pt x="9094" y="619"/>
                      <a:pt x="9052" y="403"/>
                      <a:pt x="8913" y="403"/>
                    </a:cubicBezTo>
                    <a:cubicBezTo>
                      <a:pt x="8902" y="403"/>
                      <a:pt x="8889" y="405"/>
                      <a:pt x="8877" y="408"/>
                    </a:cubicBezTo>
                    <a:cubicBezTo>
                      <a:pt x="7714" y="625"/>
                      <a:pt x="6535" y="735"/>
                      <a:pt x="5356" y="735"/>
                    </a:cubicBezTo>
                    <a:cubicBezTo>
                      <a:pt x="4265" y="735"/>
                      <a:pt x="3174" y="641"/>
                      <a:pt x="2097" y="450"/>
                    </a:cubicBezTo>
                    <a:cubicBezTo>
                      <a:pt x="1449" y="324"/>
                      <a:pt x="821" y="178"/>
                      <a:pt x="214" y="11"/>
                    </a:cubicBezTo>
                    <a:cubicBezTo>
                      <a:pt x="196" y="4"/>
                      <a:pt x="179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230605" y="1415435"/>
                <a:ext cx="132396" cy="94939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2968" extrusionOk="0">
                    <a:moveTo>
                      <a:pt x="2026" y="273"/>
                    </a:moveTo>
                    <a:cubicBezTo>
                      <a:pt x="2184" y="273"/>
                      <a:pt x="2342" y="285"/>
                      <a:pt x="2499" y="309"/>
                    </a:cubicBezTo>
                    <a:lnTo>
                      <a:pt x="2499" y="309"/>
                    </a:lnTo>
                    <a:cubicBezTo>
                      <a:pt x="2505" y="325"/>
                      <a:pt x="2516" y="342"/>
                      <a:pt x="2532" y="357"/>
                    </a:cubicBezTo>
                    <a:cubicBezTo>
                      <a:pt x="2804" y="587"/>
                      <a:pt x="3055" y="860"/>
                      <a:pt x="3264" y="1152"/>
                    </a:cubicBezTo>
                    <a:cubicBezTo>
                      <a:pt x="3452" y="1404"/>
                      <a:pt x="3641" y="1738"/>
                      <a:pt x="3620" y="2073"/>
                    </a:cubicBezTo>
                    <a:cubicBezTo>
                      <a:pt x="3590" y="2574"/>
                      <a:pt x="3131" y="2700"/>
                      <a:pt x="2689" y="2700"/>
                    </a:cubicBezTo>
                    <a:cubicBezTo>
                      <a:pt x="2521" y="2700"/>
                      <a:pt x="2356" y="2682"/>
                      <a:pt x="2218" y="2659"/>
                    </a:cubicBezTo>
                    <a:cubicBezTo>
                      <a:pt x="1569" y="2554"/>
                      <a:pt x="774" y="2366"/>
                      <a:pt x="460" y="1717"/>
                    </a:cubicBezTo>
                    <a:cubicBezTo>
                      <a:pt x="167" y="1090"/>
                      <a:pt x="649" y="587"/>
                      <a:pt x="1214" y="399"/>
                    </a:cubicBezTo>
                    <a:cubicBezTo>
                      <a:pt x="1475" y="312"/>
                      <a:pt x="1750" y="273"/>
                      <a:pt x="2026" y="273"/>
                    </a:cubicBezTo>
                    <a:close/>
                    <a:moveTo>
                      <a:pt x="2010" y="1"/>
                    </a:moveTo>
                    <a:cubicBezTo>
                      <a:pt x="1747" y="1"/>
                      <a:pt x="1486" y="34"/>
                      <a:pt x="1235" y="106"/>
                    </a:cubicBezTo>
                    <a:cubicBezTo>
                      <a:pt x="586" y="295"/>
                      <a:pt x="0" y="818"/>
                      <a:pt x="126" y="1550"/>
                    </a:cubicBezTo>
                    <a:cubicBezTo>
                      <a:pt x="293" y="2387"/>
                      <a:pt x="1193" y="2722"/>
                      <a:pt x="1925" y="2868"/>
                    </a:cubicBezTo>
                    <a:cubicBezTo>
                      <a:pt x="2166" y="2918"/>
                      <a:pt x="2454" y="2968"/>
                      <a:pt x="2733" y="2968"/>
                    </a:cubicBezTo>
                    <a:cubicBezTo>
                      <a:pt x="3158" y="2968"/>
                      <a:pt x="3565" y="2853"/>
                      <a:pt x="3766" y="2450"/>
                    </a:cubicBezTo>
                    <a:cubicBezTo>
                      <a:pt x="4139" y="1758"/>
                      <a:pt x="3535" y="947"/>
                      <a:pt x="2998" y="422"/>
                    </a:cubicBezTo>
                    <a:lnTo>
                      <a:pt x="2998" y="422"/>
                    </a:lnTo>
                    <a:cubicBezTo>
                      <a:pt x="3184" y="478"/>
                      <a:pt x="3364" y="548"/>
                      <a:pt x="3536" y="629"/>
                    </a:cubicBezTo>
                    <a:cubicBezTo>
                      <a:pt x="3553" y="637"/>
                      <a:pt x="3570" y="640"/>
                      <a:pt x="3587" y="640"/>
                    </a:cubicBezTo>
                    <a:cubicBezTo>
                      <a:pt x="3708" y="640"/>
                      <a:pt x="3791" y="455"/>
                      <a:pt x="3662" y="399"/>
                    </a:cubicBezTo>
                    <a:cubicBezTo>
                      <a:pt x="3161" y="156"/>
                      <a:pt x="2581" y="1"/>
                      <a:pt x="2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143695" y="1600387"/>
                <a:ext cx="129933" cy="174844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5466" extrusionOk="0">
                    <a:moveTo>
                      <a:pt x="1751" y="1"/>
                    </a:moveTo>
                    <a:cubicBezTo>
                      <a:pt x="1698" y="1"/>
                      <a:pt x="1646" y="31"/>
                      <a:pt x="1629" y="99"/>
                    </a:cubicBezTo>
                    <a:cubicBezTo>
                      <a:pt x="1127" y="1836"/>
                      <a:pt x="520" y="3552"/>
                      <a:pt x="18" y="5309"/>
                    </a:cubicBezTo>
                    <a:cubicBezTo>
                      <a:pt x="0" y="5380"/>
                      <a:pt x="57" y="5465"/>
                      <a:pt x="138" y="5465"/>
                    </a:cubicBezTo>
                    <a:cubicBezTo>
                      <a:pt x="153" y="5465"/>
                      <a:pt x="169" y="5462"/>
                      <a:pt x="185" y="5456"/>
                    </a:cubicBezTo>
                    <a:cubicBezTo>
                      <a:pt x="1441" y="4974"/>
                      <a:pt x="2675" y="4472"/>
                      <a:pt x="3931" y="3991"/>
                    </a:cubicBezTo>
                    <a:cubicBezTo>
                      <a:pt x="4061" y="3935"/>
                      <a:pt x="4026" y="3730"/>
                      <a:pt x="3913" y="3730"/>
                    </a:cubicBezTo>
                    <a:cubicBezTo>
                      <a:pt x="3899" y="3730"/>
                      <a:pt x="3884" y="3733"/>
                      <a:pt x="3868" y="3740"/>
                    </a:cubicBezTo>
                    <a:cubicBezTo>
                      <a:pt x="2687" y="4193"/>
                      <a:pt x="1506" y="4664"/>
                      <a:pt x="342" y="5119"/>
                    </a:cubicBezTo>
                    <a:lnTo>
                      <a:pt x="342" y="5119"/>
                    </a:lnTo>
                    <a:cubicBezTo>
                      <a:pt x="829" y="3451"/>
                      <a:pt x="1402" y="1835"/>
                      <a:pt x="1880" y="162"/>
                    </a:cubicBezTo>
                    <a:cubicBezTo>
                      <a:pt x="1905" y="63"/>
                      <a:pt x="1827" y="1"/>
                      <a:pt x="17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466352" y="1520898"/>
                <a:ext cx="181241" cy="176443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5516" extrusionOk="0">
                    <a:moveTo>
                      <a:pt x="195" y="1"/>
                    </a:moveTo>
                    <a:cubicBezTo>
                      <a:pt x="98" y="1"/>
                      <a:pt x="0" y="137"/>
                      <a:pt x="100" y="220"/>
                    </a:cubicBezTo>
                    <a:lnTo>
                      <a:pt x="3092" y="2814"/>
                    </a:lnTo>
                    <a:cubicBezTo>
                      <a:pt x="3911" y="3513"/>
                      <a:pt x="4863" y="4212"/>
                      <a:pt x="5330" y="5202"/>
                    </a:cubicBezTo>
                    <a:lnTo>
                      <a:pt x="5330" y="5202"/>
                    </a:lnTo>
                    <a:cubicBezTo>
                      <a:pt x="5052" y="5244"/>
                      <a:pt x="4770" y="5264"/>
                      <a:pt x="4487" y="5264"/>
                    </a:cubicBezTo>
                    <a:cubicBezTo>
                      <a:pt x="3963" y="5264"/>
                      <a:pt x="3436" y="5194"/>
                      <a:pt x="2924" y="5053"/>
                    </a:cubicBezTo>
                    <a:cubicBezTo>
                      <a:pt x="2909" y="5047"/>
                      <a:pt x="2895" y="5044"/>
                      <a:pt x="2882" y="5044"/>
                    </a:cubicBezTo>
                    <a:cubicBezTo>
                      <a:pt x="2763" y="5044"/>
                      <a:pt x="2712" y="5267"/>
                      <a:pt x="2862" y="5304"/>
                    </a:cubicBezTo>
                    <a:cubicBezTo>
                      <a:pt x="3399" y="5445"/>
                      <a:pt x="3951" y="5515"/>
                      <a:pt x="4505" y="5515"/>
                    </a:cubicBezTo>
                    <a:cubicBezTo>
                      <a:pt x="4858" y="5515"/>
                      <a:pt x="5211" y="5487"/>
                      <a:pt x="5561" y="5430"/>
                    </a:cubicBezTo>
                    <a:cubicBezTo>
                      <a:pt x="5624" y="5430"/>
                      <a:pt x="5665" y="5325"/>
                      <a:pt x="5645" y="5262"/>
                    </a:cubicBezTo>
                    <a:cubicBezTo>
                      <a:pt x="5205" y="4195"/>
                      <a:pt x="4243" y="3463"/>
                      <a:pt x="3385" y="2710"/>
                    </a:cubicBezTo>
                    <a:cubicBezTo>
                      <a:pt x="2339" y="1831"/>
                      <a:pt x="1313" y="931"/>
                      <a:pt x="267" y="31"/>
                    </a:cubicBezTo>
                    <a:cubicBezTo>
                      <a:pt x="246" y="10"/>
                      <a:pt x="221" y="1"/>
                      <a:pt x="1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 rot="1865250">
              <a:off x="1301863" y="3779349"/>
              <a:ext cx="556273" cy="224086"/>
            </a:xfrm>
            <a:custGeom>
              <a:avLst/>
              <a:gdLst/>
              <a:ahLst/>
              <a:cxnLst/>
              <a:rect l="l" t="t" r="r" b="b"/>
              <a:pathLst>
                <a:path w="23352" h="9407" extrusionOk="0">
                  <a:moveTo>
                    <a:pt x="4133" y="693"/>
                  </a:moveTo>
                  <a:cubicBezTo>
                    <a:pt x="6175" y="693"/>
                    <a:pt x="8760" y="2618"/>
                    <a:pt x="9124" y="4739"/>
                  </a:cubicBezTo>
                  <a:cubicBezTo>
                    <a:pt x="9040" y="6057"/>
                    <a:pt x="8057" y="7249"/>
                    <a:pt x="7010" y="8024"/>
                  </a:cubicBezTo>
                  <a:cubicBezTo>
                    <a:pt x="6410" y="8242"/>
                    <a:pt x="5735" y="8341"/>
                    <a:pt x="5070" y="8341"/>
                  </a:cubicBezTo>
                  <a:cubicBezTo>
                    <a:pt x="4206" y="8341"/>
                    <a:pt x="3360" y="8173"/>
                    <a:pt x="2721" y="7877"/>
                  </a:cubicBezTo>
                  <a:cubicBezTo>
                    <a:pt x="1445" y="7270"/>
                    <a:pt x="691" y="5408"/>
                    <a:pt x="859" y="3818"/>
                  </a:cubicBezTo>
                  <a:cubicBezTo>
                    <a:pt x="1194" y="2897"/>
                    <a:pt x="1759" y="2060"/>
                    <a:pt x="2491" y="1474"/>
                  </a:cubicBezTo>
                  <a:cubicBezTo>
                    <a:pt x="2512" y="1454"/>
                    <a:pt x="2554" y="1433"/>
                    <a:pt x="2575" y="1433"/>
                  </a:cubicBezTo>
                  <a:cubicBezTo>
                    <a:pt x="2616" y="1412"/>
                    <a:pt x="2637" y="1391"/>
                    <a:pt x="2637" y="1349"/>
                  </a:cubicBezTo>
                  <a:cubicBezTo>
                    <a:pt x="3035" y="1056"/>
                    <a:pt x="3453" y="826"/>
                    <a:pt x="3914" y="700"/>
                  </a:cubicBezTo>
                  <a:cubicBezTo>
                    <a:pt x="3986" y="695"/>
                    <a:pt x="4059" y="693"/>
                    <a:pt x="4133" y="693"/>
                  </a:cubicBezTo>
                  <a:close/>
                  <a:moveTo>
                    <a:pt x="17670" y="693"/>
                  </a:moveTo>
                  <a:cubicBezTo>
                    <a:pt x="19712" y="693"/>
                    <a:pt x="22298" y="2618"/>
                    <a:pt x="22661" y="4739"/>
                  </a:cubicBezTo>
                  <a:cubicBezTo>
                    <a:pt x="22578" y="6057"/>
                    <a:pt x="21594" y="7249"/>
                    <a:pt x="20569" y="8024"/>
                  </a:cubicBezTo>
                  <a:cubicBezTo>
                    <a:pt x="19960" y="8242"/>
                    <a:pt x="19279" y="8341"/>
                    <a:pt x="18612" y="8341"/>
                  </a:cubicBezTo>
                  <a:cubicBezTo>
                    <a:pt x="17744" y="8341"/>
                    <a:pt x="16897" y="8173"/>
                    <a:pt x="16259" y="7877"/>
                  </a:cubicBezTo>
                  <a:cubicBezTo>
                    <a:pt x="15003" y="7270"/>
                    <a:pt x="14229" y="5408"/>
                    <a:pt x="14396" y="3818"/>
                  </a:cubicBezTo>
                  <a:cubicBezTo>
                    <a:pt x="14731" y="2897"/>
                    <a:pt x="15296" y="2060"/>
                    <a:pt x="16028" y="1474"/>
                  </a:cubicBezTo>
                  <a:cubicBezTo>
                    <a:pt x="16070" y="1454"/>
                    <a:pt x="16091" y="1433"/>
                    <a:pt x="16133" y="1433"/>
                  </a:cubicBezTo>
                  <a:cubicBezTo>
                    <a:pt x="16154" y="1412"/>
                    <a:pt x="16175" y="1391"/>
                    <a:pt x="16175" y="1349"/>
                  </a:cubicBezTo>
                  <a:cubicBezTo>
                    <a:pt x="16572" y="1056"/>
                    <a:pt x="16991" y="826"/>
                    <a:pt x="17451" y="700"/>
                  </a:cubicBezTo>
                  <a:cubicBezTo>
                    <a:pt x="17523" y="695"/>
                    <a:pt x="17597" y="693"/>
                    <a:pt x="17670" y="693"/>
                  </a:cubicBezTo>
                  <a:close/>
                  <a:moveTo>
                    <a:pt x="4818" y="0"/>
                  </a:moveTo>
                  <a:cubicBezTo>
                    <a:pt x="4443" y="0"/>
                    <a:pt x="4077" y="63"/>
                    <a:pt x="3725" y="177"/>
                  </a:cubicBezTo>
                  <a:cubicBezTo>
                    <a:pt x="1382" y="386"/>
                    <a:pt x="210" y="2270"/>
                    <a:pt x="189" y="4299"/>
                  </a:cubicBezTo>
                  <a:cubicBezTo>
                    <a:pt x="126" y="4550"/>
                    <a:pt x="106" y="4801"/>
                    <a:pt x="85" y="5052"/>
                  </a:cubicBezTo>
                  <a:cubicBezTo>
                    <a:pt x="1" y="6852"/>
                    <a:pt x="1319" y="8421"/>
                    <a:pt x="2951" y="9028"/>
                  </a:cubicBezTo>
                  <a:cubicBezTo>
                    <a:pt x="3489" y="9289"/>
                    <a:pt x="4038" y="9407"/>
                    <a:pt x="4580" y="9407"/>
                  </a:cubicBezTo>
                  <a:cubicBezTo>
                    <a:pt x="5556" y="9407"/>
                    <a:pt x="6511" y="9026"/>
                    <a:pt x="7345" y="8421"/>
                  </a:cubicBezTo>
                  <a:cubicBezTo>
                    <a:pt x="7366" y="8421"/>
                    <a:pt x="7408" y="8400"/>
                    <a:pt x="7429" y="8400"/>
                  </a:cubicBezTo>
                  <a:cubicBezTo>
                    <a:pt x="9249" y="7668"/>
                    <a:pt x="9814" y="6308"/>
                    <a:pt x="9584" y="4906"/>
                  </a:cubicBezTo>
                  <a:cubicBezTo>
                    <a:pt x="9584" y="4759"/>
                    <a:pt x="9584" y="4613"/>
                    <a:pt x="9584" y="4487"/>
                  </a:cubicBezTo>
                  <a:cubicBezTo>
                    <a:pt x="9626" y="4487"/>
                    <a:pt x="9668" y="4467"/>
                    <a:pt x="9710" y="4404"/>
                  </a:cubicBezTo>
                  <a:cubicBezTo>
                    <a:pt x="9940" y="4111"/>
                    <a:pt x="10233" y="3902"/>
                    <a:pt x="10567" y="3734"/>
                  </a:cubicBezTo>
                  <a:cubicBezTo>
                    <a:pt x="10923" y="3609"/>
                    <a:pt x="11300" y="3525"/>
                    <a:pt x="11655" y="3525"/>
                  </a:cubicBezTo>
                  <a:cubicBezTo>
                    <a:pt x="12367" y="3609"/>
                    <a:pt x="13099" y="3985"/>
                    <a:pt x="13559" y="4467"/>
                  </a:cubicBezTo>
                  <a:cubicBezTo>
                    <a:pt x="13601" y="4508"/>
                    <a:pt x="13643" y="4508"/>
                    <a:pt x="13685" y="4529"/>
                  </a:cubicBezTo>
                  <a:cubicBezTo>
                    <a:pt x="13643" y="4697"/>
                    <a:pt x="13622" y="4864"/>
                    <a:pt x="13622" y="5052"/>
                  </a:cubicBezTo>
                  <a:cubicBezTo>
                    <a:pt x="13539" y="6852"/>
                    <a:pt x="14857" y="8421"/>
                    <a:pt x="16489" y="9028"/>
                  </a:cubicBezTo>
                  <a:cubicBezTo>
                    <a:pt x="17027" y="9289"/>
                    <a:pt x="17576" y="9407"/>
                    <a:pt x="18118" y="9407"/>
                  </a:cubicBezTo>
                  <a:cubicBezTo>
                    <a:pt x="19094" y="9407"/>
                    <a:pt x="20049" y="9026"/>
                    <a:pt x="20883" y="8421"/>
                  </a:cubicBezTo>
                  <a:cubicBezTo>
                    <a:pt x="20904" y="8421"/>
                    <a:pt x="20945" y="8400"/>
                    <a:pt x="20966" y="8379"/>
                  </a:cubicBezTo>
                  <a:cubicBezTo>
                    <a:pt x="22808" y="7668"/>
                    <a:pt x="23352" y="6308"/>
                    <a:pt x="23122" y="4906"/>
                  </a:cubicBezTo>
                  <a:cubicBezTo>
                    <a:pt x="23247" y="3065"/>
                    <a:pt x="21908" y="1370"/>
                    <a:pt x="19941" y="386"/>
                  </a:cubicBezTo>
                  <a:cubicBezTo>
                    <a:pt x="19407" y="120"/>
                    <a:pt x="18873" y="0"/>
                    <a:pt x="18356" y="0"/>
                  </a:cubicBezTo>
                  <a:cubicBezTo>
                    <a:pt x="17981" y="0"/>
                    <a:pt x="17615" y="63"/>
                    <a:pt x="17263" y="177"/>
                  </a:cubicBezTo>
                  <a:cubicBezTo>
                    <a:pt x="15066" y="386"/>
                    <a:pt x="13894" y="2039"/>
                    <a:pt x="13748" y="3923"/>
                  </a:cubicBezTo>
                  <a:cubicBezTo>
                    <a:pt x="13337" y="3272"/>
                    <a:pt x="12644" y="3019"/>
                    <a:pt x="11905" y="3019"/>
                  </a:cubicBezTo>
                  <a:cubicBezTo>
                    <a:pt x="11099" y="3019"/>
                    <a:pt x="10237" y="3320"/>
                    <a:pt x="9626" y="3734"/>
                  </a:cubicBezTo>
                  <a:cubicBezTo>
                    <a:pt x="9500" y="3818"/>
                    <a:pt x="9521" y="3943"/>
                    <a:pt x="9584" y="4027"/>
                  </a:cubicBezTo>
                  <a:lnTo>
                    <a:pt x="9542" y="4111"/>
                  </a:lnTo>
                  <a:cubicBezTo>
                    <a:pt x="9291" y="2583"/>
                    <a:pt x="8077" y="1223"/>
                    <a:pt x="6404" y="386"/>
                  </a:cubicBezTo>
                  <a:cubicBezTo>
                    <a:pt x="5870" y="120"/>
                    <a:pt x="5336" y="0"/>
                    <a:pt x="4818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2"/>
            <p:cNvGrpSpPr/>
            <p:nvPr/>
          </p:nvGrpSpPr>
          <p:grpSpPr>
            <a:xfrm rot="1704289">
              <a:off x="2646294" y="4118457"/>
              <a:ext cx="820510" cy="717963"/>
              <a:chOff x="-4043050" y="3033100"/>
              <a:chExt cx="683325" cy="547675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4043050" y="3033100"/>
                <a:ext cx="683325" cy="547675"/>
              </a:xfrm>
              <a:custGeom>
                <a:avLst/>
                <a:gdLst/>
                <a:ahLst/>
                <a:cxnLst/>
                <a:rect l="l" t="t" r="r" b="b"/>
                <a:pathLst>
                  <a:path w="27333" h="21907" extrusionOk="0">
                    <a:moveTo>
                      <a:pt x="13655" y="521"/>
                    </a:moveTo>
                    <a:cubicBezTo>
                      <a:pt x="16557" y="521"/>
                      <a:pt x="19453" y="1306"/>
                      <a:pt x="21893" y="2906"/>
                    </a:cubicBezTo>
                    <a:cubicBezTo>
                      <a:pt x="23922" y="4245"/>
                      <a:pt x="25617" y="6170"/>
                      <a:pt x="26328" y="8513"/>
                    </a:cubicBezTo>
                    <a:cubicBezTo>
                      <a:pt x="27082" y="10940"/>
                      <a:pt x="26810" y="13640"/>
                      <a:pt x="25261" y="15711"/>
                    </a:cubicBezTo>
                    <a:cubicBezTo>
                      <a:pt x="24487" y="16736"/>
                      <a:pt x="23483" y="17573"/>
                      <a:pt x="22416" y="18306"/>
                    </a:cubicBezTo>
                    <a:cubicBezTo>
                      <a:pt x="21328" y="19017"/>
                      <a:pt x="20177" y="19645"/>
                      <a:pt x="18984" y="20126"/>
                    </a:cubicBezTo>
                    <a:cubicBezTo>
                      <a:pt x="17021" y="20918"/>
                      <a:pt x="14915" y="21384"/>
                      <a:pt x="12796" y="21384"/>
                    </a:cubicBezTo>
                    <a:cubicBezTo>
                      <a:pt x="12341" y="21384"/>
                      <a:pt x="11886" y="21363"/>
                      <a:pt x="11431" y="21319"/>
                    </a:cubicBezTo>
                    <a:cubicBezTo>
                      <a:pt x="6953" y="20879"/>
                      <a:pt x="2622" y="17866"/>
                      <a:pt x="1283" y="13451"/>
                    </a:cubicBezTo>
                    <a:cubicBezTo>
                      <a:pt x="69" y="9434"/>
                      <a:pt x="2015" y="4621"/>
                      <a:pt x="5907" y="2864"/>
                    </a:cubicBezTo>
                    <a:cubicBezTo>
                      <a:pt x="6367" y="2655"/>
                      <a:pt x="6848" y="2508"/>
                      <a:pt x="7330" y="2404"/>
                    </a:cubicBezTo>
                    <a:cubicBezTo>
                      <a:pt x="7645" y="2344"/>
                      <a:pt x="7552" y="1896"/>
                      <a:pt x="7261" y="1896"/>
                    </a:cubicBezTo>
                    <a:cubicBezTo>
                      <a:pt x="7243" y="1896"/>
                      <a:pt x="7224" y="1898"/>
                      <a:pt x="7204" y="1901"/>
                    </a:cubicBezTo>
                    <a:cubicBezTo>
                      <a:pt x="7173" y="1908"/>
                      <a:pt x="7142" y="1915"/>
                      <a:pt x="7111" y="1922"/>
                    </a:cubicBezTo>
                    <a:lnTo>
                      <a:pt x="7111" y="1922"/>
                    </a:lnTo>
                    <a:cubicBezTo>
                      <a:pt x="9156" y="993"/>
                      <a:pt x="11407" y="521"/>
                      <a:pt x="13655" y="521"/>
                    </a:cubicBezTo>
                    <a:close/>
                    <a:moveTo>
                      <a:pt x="13643" y="0"/>
                    </a:moveTo>
                    <a:cubicBezTo>
                      <a:pt x="11923" y="0"/>
                      <a:pt x="10205" y="266"/>
                      <a:pt x="8585" y="792"/>
                    </a:cubicBezTo>
                    <a:cubicBezTo>
                      <a:pt x="7937" y="1002"/>
                      <a:pt x="7309" y="1253"/>
                      <a:pt x="6702" y="1546"/>
                    </a:cubicBezTo>
                    <a:cubicBezTo>
                      <a:pt x="6456" y="1644"/>
                      <a:pt x="6570" y="1949"/>
                      <a:pt x="6783" y="2005"/>
                    </a:cubicBezTo>
                    <a:lnTo>
                      <a:pt x="6783" y="2005"/>
                    </a:lnTo>
                    <a:cubicBezTo>
                      <a:pt x="2650" y="3147"/>
                      <a:pt x="0" y="7670"/>
                      <a:pt x="446" y="11840"/>
                    </a:cubicBezTo>
                    <a:cubicBezTo>
                      <a:pt x="927" y="16548"/>
                      <a:pt x="4924" y="20335"/>
                      <a:pt x="9380" y="21486"/>
                    </a:cubicBezTo>
                    <a:cubicBezTo>
                      <a:pt x="10505" y="21774"/>
                      <a:pt x="11661" y="21907"/>
                      <a:pt x="12818" y="21907"/>
                    </a:cubicBezTo>
                    <a:cubicBezTo>
                      <a:pt x="14351" y="21907"/>
                      <a:pt x="15885" y="21673"/>
                      <a:pt x="17352" y="21256"/>
                    </a:cubicBezTo>
                    <a:cubicBezTo>
                      <a:pt x="19947" y="20502"/>
                      <a:pt x="22499" y="19163"/>
                      <a:pt x="24487" y="17343"/>
                    </a:cubicBezTo>
                    <a:cubicBezTo>
                      <a:pt x="25450" y="16443"/>
                      <a:pt x="26245" y="15376"/>
                      <a:pt x="26726" y="14142"/>
                    </a:cubicBezTo>
                    <a:cubicBezTo>
                      <a:pt x="27186" y="12949"/>
                      <a:pt x="27333" y="11610"/>
                      <a:pt x="27228" y="10313"/>
                    </a:cubicBezTo>
                    <a:cubicBezTo>
                      <a:pt x="26977" y="7718"/>
                      <a:pt x="25659" y="5396"/>
                      <a:pt x="23755" y="3680"/>
                    </a:cubicBezTo>
                    <a:cubicBezTo>
                      <a:pt x="21003" y="1214"/>
                      <a:pt x="17319" y="0"/>
                      <a:pt x="13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3849350" y="3056375"/>
                <a:ext cx="32290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12916" h="3546" extrusionOk="0">
                    <a:moveTo>
                      <a:pt x="2320" y="0"/>
                    </a:moveTo>
                    <a:cubicBezTo>
                      <a:pt x="2281" y="0"/>
                      <a:pt x="2239" y="9"/>
                      <a:pt x="2197" y="29"/>
                    </a:cubicBezTo>
                    <a:cubicBezTo>
                      <a:pt x="1632" y="322"/>
                      <a:pt x="1109" y="698"/>
                      <a:pt x="712" y="1201"/>
                    </a:cubicBezTo>
                    <a:cubicBezTo>
                      <a:pt x="377" y="1619"/>
                      <a:pt x="0" y="2205"/>
                      <a:pt x="314" y="2728"/>
                    </a:cubicBezTo>
                    <a:cubicBezTo>
                      <a:pt x="545" y="3115"/>
                      <a:pt x="937" y="3243"/>
                      <a:pt x="1375" y="3243"/>
                    </a:cubicBezTo>
                    <a:cubicBezTo>
                      <a:pt x="2051" y="3243"/>
                      <a:pt x="2836" y="2939"/>
                      <a:pt x="3306" y="2812"/>
                    </a:cubicBezTo>
                    <a:cubicBezTo>
                      <a:pt x="3683" y="2707"/>
                      <a:pt x="4059" y="2602"/>
                      <a:pt x="4436" y="2477"/>
                    </a:cubicBezTo>
                    <a:cubicBezTo>
                      <a:pt x="4524" y="2462"/>
                      <a:pt x="4694" y="2376"/>
                      <a:pt x="4824" y="2376"/>
                    </a:cubicBezTo>
                    <a:cubicBezTo>
                      <a:pt x="4880" y="2376"/>
                      <a:pt x="4928" y="2391"/>
                      <a:pt x="4959" y="2435"/>
                    </a:cubicBezTo>
                    <a:cubicBezTo>
                      <a:pt x="5022" y="2519"/>
                      <a:pt x="5022" y="2707"/>
                      <a:pt x="5085" y="2791"/>
                    </a:cubicBezTo>
                    <a:cubicBezTo>
                      <a:pt x="5315" y="3209"/>
                      <a:pt x="5796" y="3377"/>
                      <a:pt x="6256" y="3377"/>
                    </a:cubicBezTo>
                    <a:cubicBezTo>
                      <a:pt x="6821" y="3377"/>
                      <a:pt x="7323" y="3105"/>
                      <a:pt x="7867" y="2958"/>
                    </a:cubicBezTo>
                    <a:cubicBezTo>
                      <a:pt x="8005" y="2924"/>
                      <a:pt x="8147" y="2900"/>
                      <a:pt x="8286" y="2900"/>
                    </a:cubicBezTo>
                    <a:cubicBezTo>
                      <a:pt x="8485" y="2900"/>
                      <a:pt x="8679" y="2948"/>
                      <a:pt x="8851" y="3084"/>
                    </a:cubicBezTo>
                    <a:cubicBezTo>
                      <a:pt x="9060" y="3251"/>
                      <a:pt x="9248" y="3460"/>
                      <a:pt x="9541" y="3523"/>
                    </a:cubicBezTo>
                    <a:cubicBezTo>
                      <a:pt x="9605" y="3538"/>
                      <a:pt x="9670" y="3545"/>
                      <a:pt x="9736" y="3545"/>
                    </a:cubicBezTo>
                    <a:cubicBezTo>
                      <a:pt x="10302" y="3545"/>
                      <a:pt x="10950" y="3026"/>
                      <a:pt x="11362" y="2707"/>
                    </a:cubicBezTo>
                    <a:cubicBezTo>
                      <a:pt x="11927" y="2268"/>
                      <a:pt x="12408" y="1724"/>
                      <a:pt x="12785" y="1096"/>
                    </a:cubicBezTo>
                    <a:cubicBezTo>
                      <a:pt x="12915" y="907"/>
                      <a:pt x="12734" y="718"/>
                      <a:pt x="12554" y="718"/>
                    </a:cubicBezTo>
                    <a:cubicBezTo>
                      <a:pt x="12475" y="718"/>
                      <a:pt x="12396" y="755"/>
                      <a:pt x="12345" y="845"/>
                    </a:cubicBezTo>
                    <a:cubicBezTo>
                      <a:pt x="12031" y="1326"/>
                      <a:pt x="11655" y="1765"/>
                      <a:pt x="11236" y="2142"/>
                    </a:cubicBezTo>
                    <a:cubicBezTo>
                      <a:pt x="11027" y="2310"/>
                      <a:pt x="10797" y="2477"/>
                      <a:pt x="10567" y="2623"/>
                    </a:cubicBezTo>
                    <a:cubicBezTo>
                      <a:pt x="10345" y="2764"/>
                      <a:pt x="10007" y="3022"/>
                      <a:pt x="9739" y="3022"/>
                    </a:cubicBezTo>
                    <a:cubicBezTo>
                      <a:pt x="9729" y="3022"/>
                      <a:pt x="9719" y="3022"/>
                      <a:pt x="9709" y="3021"/>
                    </a:cubicBezTo>
                    <a:cubicBezTo>
                      <a:pt x="9479" y="3021"/>
                      <a:pt x="9290" y="2770"/>
                      <a:pt x="9123" y="2644"/>
                    </a:cubicBezTo>
                    <a:cubicBezTo>
                      <a:pt x="8914" y="2477"/>
                      <a:pt x="8663" y="2393"/>
                      <a:pt x="8411" y="2372"/>
                    </a:cubicBezTo>
                    <a:cubicBezTo>
                      <a:pt x="8371" y="2369"/>
                      <a:pt x="8330" y="2368"/>
                      <a:pt x="8290" y="2368"/>
                    </a:cubicBezTo>
                    <a:cubicBezTo>
                      <a:pt x="7792" y="2368"/>
                      <a:pt x="7328" y="2594"/>
                      <a:pt x="6863" y="2749"/>
                    </a:cubicBezTo>
                    <a:cubicBezTo>
                      <a:pt x="6685" y="2801"/>
                      <a:pt x="6460" y="2848"/>
                      <a:pt x="6241" y="2848"/>
                    </a:cubicBezTo>
                    <a:cubicBezTo>
                      <a:pt x="6021" y="2848"/>
                      <a:pt x="5806" y="2801"/>
                      <a:pt x="5650" y="2665"/>
                    </a:cubicBezTo>
                    <a:cubicBezTo>
                      <a:pt x="5482" y="2540"/>
                      <a:pt x="5503" y="2330"/>
                      <a:pt x="5419" y="2163"/>
                    </a:cubicBezTo>
                    <a:cubicBezTo>
                      <a:pt x="5336" y="1975"/>
                      <a:pt x="5168" y="1849"/>
                      <a:pt x="4959" y="1849"/>
                    </a:cubicBezTo>
                    <a:cubicBezTo>
                      <a:pt x="4937" y="1848"/>
                      <a:pt x="4915" y="1847"/>
                      <a:pt x="4893" y="1847"/>
                    </a:cubicBezTo>
                    <a:cubicBezTo>
                      <a:pt x="4622" y="1847"/>
                      <a:pt x="4353" y="1960"/>
                      <a:pt x="4101" y="2037"/>
                    </a:cubicBezTo>
                    <a:cubicBezTo>
                      <a:pt x="3787" y="2121"/>
                      <a:pt x="3453" y="2226"/>
                      <a:pt x="3118" y="2310"/>
                    </a:cubicBezTo>
                    <a:cubicBezTo>
                      <a:pt x="2574" y="2456"/>
                      <a:pt x="2030" y="2686"/>
                      <a:pt x="1465" y="2686"/>
                    </a:cubicBezTo>
                    <a:cubicBezTo>
                      <a:pt x="1256" y="2686"/>
                      <a:pt x="984" y="2686"/>
                      <a:pt x="837" y="2540"/>
                    </a:cubicBezTo>
                    <a:cubicBezTo>
                      <a:pt x="565" y="2289"/>
                      <a:pt x="816" y="1912"/>
                      <a:pt x="984" y="1682"/>
                    </a:cubicBezTo>
                    <a:cubicBezTo>
                      <a:pt x="1381" y="1159"/>
                      <a:pt x="1883" y="761"/>
                      <a:pt x="2469" y="489"/>
                    </a:cubicBezTo>
                    <a:cubicBezTo>
                      <a:pt x="2741" y="362"/>
                      <a:pt x="2574" y="0"/>
                      <a:pt x="2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3791500" y="3501050"/>
                <a:ext cx="275150" cy="66200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2648" extrusionOk="0">
                    <a:moveTo>
                      <a:pt x="5397" y="1"/>
                    </a:moveTo>
                    <a:cubicBezTo>
                      <a:pt x="4684" y="1"/>
                      <a:pt x="4003" y="473"/>
                      <a:pt x="3336" y="717"/>
                    </a:cubicBezTo>
                    <a:cubicBezTo>
                      <a:pt x="2959" y="851"/>
                      <a:pt x="2562" y="918"/>
                      <a:pt x="2164" y="918"/>
                    </a:cubicBezTo>
                    <a:cubicBezTo>
                      <a:pt x="1567" y="918"/>
                      <a:pt x="967" y="768"/>
                      <a:pt x="427" y="466"/>
                    </a:cubicBezTo>
                    <a:cubicBezTo>
                      <a:pt x="390" y="446"/>
                      <a:pt x="351" y="436"/>
                      <a:pt x="312" y="436"/>
                    </a:cubicBezTo>
                    <a:cubicBezTo>
                      <a:pt x="152" y="436"/>
                      <a:pt x="0" y="591"/>
                      <a:pt x="51" y="759"/>
                    </a:cubicBezTo>
                    <a:cubicBezTo>
                      <a:pt x="197" y="1303"/>
                      <a:pt x="239" y="1847"/>
                      <a:pt x="176" y="2412"/>
                    </a:cubicBezTo>
                    <a:cubicBezTo>
                      <a:pt x="145" y="2569"/>
                      <a:pt x="260" y="2648"/>
                      <a:pt x="388" y="2648"/>
                    </a:cubicBezTo>
                    <a:cubicBezTo>
                      <a:pt x="516" y="2648"/>
                      <a:pt x="657" y="2569"/>
                      <a:pt x="678" y="2412"/>
                    </a:cubicBezTo>
                    <a:cubicBezTo>
                      <a:pt x="737" y="1990"/>
                      <a:pt x="734" y="1577"/>
                      <a:pt x="670" y="1168"/>
                    </a:cubicBezTo>
                    <a:lnTo>
                      <a:pt x="670" y="1168"/>
                    </a:lnTo>
                    <a:cubicBezTo>
                      <a:pt x="1149" y="1354"/>
                      <a:pt x="1655" y="1448"/>
                      <a:pt x="2168" y="1448"/>
                    </a:cubicBezTo>
                    <a:cubicBezTo>
                      <a:pt x="2361" y="1448"/>
                      <a:pt x="2555" y="1435"/>
                      <a:pt x="2750" y="1408"/>
                    </a:cubicBezTo>
                    <a:cubicBezTo>
                      <a:pt x="3210" y="1324"/>
                      <a:pt x="3629" y="1178"/>
                      <a:pt x="4047" y="968"/>
                    </a:cubicBezTo>
                    <a:cubicBezTo>
                      <a:pt x="4458" y="792"/>
                      <a:pt x="4905" y="525"/>
                      <a:pt x="5372" y="525"/>
                    </a:cubicBezTo>
                    <a:cubicBezTo>
                      <a:pt x="5404" y="525"/>
                      <a:pt x="5437" y="526"/>
                      <a:pt x="5470" y="529"/>
                    </a:cubicBezTo>
                    <a:cubicBezTo>
                      <a:pt x="5972" y="550"/>
                      <a:pt x="6328" y="989"/>
                      <a:pt x="6809" y="1073"/>
                    </a:cubicBezTo>
                    <a:cubicBezTo>
                      <a:pt x="6937" y="1096"/>
                      <a:pt x="7068" y="1107"/>
                      <a:pt x="7198" y="1107"/>
                    </a:cubicBezTo>
                    <a:cubicBezTo>
                      <a:pt x="7535" y="1107"/>
                      <a:pt x="7873" y="1038"/>
                      <a:pt x="8190" y="948"/>
                    </a:cubicBezTo>
                    <a:cubicBezTo>
                      <a:pt x="8552" y="846"/>
                      <a:pt x="9049" y="689"/>
                      <a:pt x="9499" y="689"/>
                    </a:cubicBezTo>
                    <a:cubicBezTo>
                      <a:pt x="9880" y="689"/>
                      <a:pt x="10227" y="802"/>
                      <a:pt x="10429" y="1157"/>
                    </a:cubicBezTo>
                    <a:cubicBezTo>
                      <a:pt x="10480" y="1246"/>
                      <a:pt x="10557" y="1283"/>
                      <a:pt x="10636" y="1283"/>
                    </a:cubicBezTo>
                    <a:cubicBezTo>
                      <a:pt x="10818" y="1283"/>
                      <a:pt x="11006" y="1089"/>
                      <a:pt x="10889" y="885"/>
                    </a:cubicBezTo>
                    <a:cubicBezTo>
                      <a:pt x="10579" y="363"/>
                      <a:pt x="10016" y="172"/>
                      <a:pt x="9446" y="172"/>
                    </a:cubicBezTo>
                    <a:cubicBezTo>
                      <a:pt x="9284" y="172"/>
                      <a:pt x="9122" y="187"/>
                      <a:pt x="8964" y="215"/>
                    </a:cubicBezTo>
                    <a:cubicBezTo>
                      <a:pt x="8462" y="278"/>
                      <a:pt x="8002" y="487"/>
                      <a:pt x="7520" y="571"/>
                    </a:cubicBezTo>
                    <a:cubicBezTo>
                      <a:pt x="7409" y="579"/>
                      <a:pt x="7298" y="588"/>
                      <a:pt x="7189" y="588"/>
                    </a:cubicBezTo>
                    <a:cubicBezTo>
                      <a:pt x="7030" y="588"/>
                      <a:pt x="6874" y="570"/>
                      <a:pt x="6725" y="508"/>
                    </a:cubicBezTo>
                    <a:cubicBezTo>
                      <a:pt x="6474" y="424"/>
                      <a:pt x="6265" y="236"/>
                      <a:pt x="6014" y="132"/>
                    </a:cubicBezTo>
                    <a:cubicBezTo>
                      <a:pt x="5805" y="39"/>
                      <a:pt x="5600" y="1"/>
                      <a:pt x="53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3989550" y="3141850"/>
                <a:ext cx="142500" cy="400900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16036" extrusionOk="0">
                    <a:moveTo>
                      <a:pt x="1576" y="0"/>
                    </a:moveTo>
                    <a:cubicBezTo>
                      <a:pt x="1517" y="0"/>
                      <a:pt x="1456" y="24"/>
                      <a:pt x="1403" y="83"/>
                    </a:cubicBezTo>
                    <a:cubicBezTo>
                      <a:pt x="838" y="690"/>
                      <a:pt x="356" y="1422"/>
                      <a:pt x="147" y="2238"/>
                    </a:cubicBezTo>
                    <a:cubicBezTo>
                      <a:pt x="1" y="2782"/>
                      <a:pt x="1" y="3494"/>
                      <a:pt x="398" y="3954"/>
                    </a:cubicBezTo>
                    <a:cubicBezTo>
                      <a:pt x="587" y="4163"/>
                      <a:pt x="838" y="4289"/>
                      <a:pt x="1110" y="4331"/>
                    </a:cubicBezTo>
                    <a:cubicBezTo>
                      <a:pt x="1340" y="4372"/>
                      <a:pt x="1863" y="4310"/>
                      <a:pt x="2009" y="4519"/>
                    </a:cubicBezTo>
                    <a:cubicBezTo>
                      <a:pt x="2093" y="4645"/>
                      <a:pt x="1988" y="4854"/>
                      <a:pt x="1947" y="4979"/>
                    </a:cubicBezTo>
                    <a:cubicBezTo>
                      <a:pt x="1884" y="5147"/>
                      <a:pt x="1842" y="5314"/>
                      <a:pt x="1842" y="5481"/>
                    </a:cubicBezTo>
                    <a:cubicBezTo>
                      <a:pt x="1842" y="5733"/>
                      <a:pt x="1967" y="5963"/>
                      <a:pt x="2177" y="6088"/>
                    </a:cubicBezTo>
                    <a:cubicBezTo>
                      <a:pt x="2423" y="6241"/>
                      <a:pt x="2703" y="6262"/>
                      <a:pt x="2986" y="6262"/>
                    </a:cubicBezTo>
                    <a:cubicBezTo>
                      <a:pt x="3092" y="6262"/>
                      <a:pt x="3199" y="6259"/>
                      <a:pt x="3305" y="6259"/>
                    </a:cubicBezTo>
                    <a:cubicBezTo>
                      <a:pt x="3419" y="6259"/>
                      <a:pt x="3532" y="6262"/>
                      <a:pt x="3641" y="6277"/>
                    </a:cubicBezTo>
                    <a:cubicBezTo>
                      <a:pt x="3913" y="6318"/>
                      <a:pt x="4164" y="6423"/>
                      <a:pt x="4123" y="6758"/>
                    </a:cubicBezTo>
                    <a:cubicBezTo>
                      <a:pt x="4060" y="7197"/>
                      <a:pt x="3600" y="7490"/>
                      <a:pt x="3265" y="7720"/>
                    </a:cubicBezTo>
                    <a:cubicBezTo>
                      <a:pt x="2616" y="8139"/>
                      <a:pt x="1905" y="8536"/>
                      <a:pt x="1570" y="9290"/>
                    </a:cubicBezTo>
                    <a:cubicBezTo>
                      <a:pt x="1235" y="10064"/>
                      <a:pt x="1570" y="10650"/>
                      <a:pt x="1905" y="11340"/>
                    </a:cubicBezTo>
                    <a:cubicBezTo>
                      <a:pt x="1988" y="11528"/>
                      <a:pt x="2072" y="11717"/>
                      <a:pt x="2072" y="11926"/>
                    </a:cubicBezTo>
                    <a:cubicBezTo>
                      <a:pt x="2093" y="12177"/>
                      <a:pt x="1988" y="12428"/>
                      <a:pt x="1988" y="12679"/>
                    </a:cubicBezTo>
                    <a:cubicBezTo>
                      <a:pt x="2009" y="13139"/>
                      <a:pt x="2386" y="13432"/>
                      <a:pt x="2700" y="13725"/>
                    </a:cubicBezTo>
                    <a:cubicBezTo>
                      <a:pt x="3516" y="14458"/>
                      <a:pt x="4332" y="15211"/>
                      <a:pt x="5148" y="15964"/>
                    </a:cubicBezTo>
                    <a:cubicBezTo>
                      <a:pt x="5203" y="16015"/>
                      <a:pt x="5263" y="16036"/>
                      <a:pt x="5321" y="16036"/>
                    </a:cubicBezTo>
                    <a:cubicBezTo>
                      <a:pt x="5526" y="16036"/>
                      <a:pt x="5700" y="15767"/>
                      <a:pt x="5504" y="15588"/>
                    </a:cubicBezTo>
                    <a:cubicBezTo>
                      <a:pt x="4813" y="14960"/>
                      <a:pt x="4123" y="14332"/>
                      <a:pt x="3432" y="13704"/>
                    </a:cubicBezTo>
                    <a:cubicBezTo>
                      <a:pt x="3160" y="13453"/>
                      <a:pt x="2574" y="13077"/>
                      <a:pt x="2512" y="12679"/>
                    </a:cubicBezTo>
                    <a:cubicBezTo>
                      <a:pt x="2491" y="12491"/>
                      <a:pt x="2574" y="12303"/>
                      <a:pt x="2595" y="12135"/>
                    </a:cubicBezTo>
                    <a:cubicBezTo>
                      <a:pt x="2616" y="11947"/>
                      <a:pt x="2595" y="11759"/>
                      <a:pt x="2553" y="11591"/>
                    </a:cubicBezTo>
                    <a:cubicBezTo>
                      <a:pt x="2386" y="10901"/>
                      <a:pt x="1716" y="10294"/>
                      <a:pt x="2009" y="9541"/>
                    </a:cubicBezTo>
                    <a:cubicBezTo>
                      <a:pt x="2323" y="8787"/>
                      <a:pt x="3181" y="8432"/>
                      <a:pt x="3809" y="7971"/>
                    </a:cubicBezTo>
                    <a:cubicBezTo>
                      <a:pt x="4290" y="7616"/>
                      <a:pt x="4876" y="6988"/>
                      <a:pt x="4583" y="6318"/>
                    </a:cubicBezTo>
                    <a:cubicBezTo>
                      <a:pt x="4374" y="5837"/>
                      <a:pt x="3830" y="5753"/>
                      <a:pt x="3369" y="5733"/>
                    </a:cubicBezTo>
                    <a:cubicBezTo>
                      <a:pt x="3269" y="5733"/>
                      <a:pt x="3169" y="5736"/>
                      <a:pt x="3069" y="5736"/>
                    </a:cubicBezTo>
                    <a:cubicBezTo>
                      <a:pt x="2921" y="5736"/>
                      <a:pt x="2775" y="5728"/>
                      <a:pt x="2637" y="5691"/>
                    </a:cubicBezTo>
                    <a:cubicBezTo>
                      <a:pt x="2365" y="5649"/>
                      <a:pt x="2344" y="5461"/>
                      <a:pt x="2428" y="5189"/>
                    </a:cubicBezTo>
                    <a:cubicBezTo>
                      <a:pt x="2512" y="4896"/>
                      <a:pt x="2637" y="4624"/>
                      <a:pt x="2491" y="4310"/>
                    </a:cubicBezTo>
                    <a:cubicBezTo>
                      <a:pt x="2386" y="4080"/>
                      <a:pt x="2156" y="3954"/>
                      <a:pt x="1884" y="3891"/>
                    </a:cubicBezTo>
                    <a:cubicBezTo>
                      <a:pt x="1570" y="3828"/>
                      <a:pt x="1151" y="3891"/>
                      <a:pt x="879" y="3682"/>
                    </a:cubicBezTo>
                    <a:cubicBezTo>
                      <a:pt x="607" y="3473"/>
                      <a:pt x="587" y="3096"/>
                      <a:pt x="587" y="2782"/>
                    </a:cubicBezTo>
                    <a:cubicBezTo>
                      <a:pt x="628" y="1924"/>
                      <a:pt x="1193" y="1067"/>
                      <a:pt x="1779" y="439"/>
                    </a:cubicBezTo>
                    <a:cubicBezTo>
                      <a:pt x="1940" y="262"/>
                      <a:pt x="1768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3829475" y="3170225"/>
                <a:ext cx="435525" cy="230675"/>
              </a:xfrm>
              <a:custGeom>
                <a:avLst/>
                <a:gdLst/>
                <a:ahLst/>
                <a:cxnLst/>
                <a:rect l="l" t="t" r="r" b="b"/>
                <a:pathLst>
                  <a:path w="17421" h="9227" extrusionOk="0">
                    <a:moveTo>
                      <a:pt x="2659" y="0"/>
                    </a:moveTo>
                    <a:cubicBezTo>
                      <a:pt x="2619" y="0"/>
                      <a:pt x="2576" y="11"/>
                      <a:pt x="2532" y="36"/>
                    </a:cubicBezTo>
                    <a:cubicBezTo>
                      <a:pt x="2009" y="329"/>
                      <a:pt x="1402" y="245"/>
                      <a:pt x="858" y="476"/>
                    </a:cubicBezTo>
                    <a:cubicBezTo>
                      <a:pt x="419" y="664"/>
                      <a:pt x="0" y="1082"/>
                      <a:pt x="0" y="1585"/>
                    </a:cubicBezTo>
                    <a:cubicBezTo>
                      <a:pt x="0" y="2087"/>
                      <a:pt x="377" y="2338"/>
                      <a:pt x="795" y="2505"/>
                    </a:cubicBezTo>
                    <a:cubicBezTo>
                      <a:pt x="1005" y="2589"/>
                      <a:pt x="1277" y="2673"/>
                      <a:pt x="1402" y="2882"/>
                    </a:cubicBezTo>
                    <a:cubicBezTo>
                      <a:pt x="1528" y="3112"/>
                      <a:pt x="1507" y="3405"/>
                      <a:pt x="1570" y="3656"/>
                    </a:cubicBezTo>
                    <a:cubicBezTo>
                      <a:pt x="1632" y="3844"/>
                      <a:pt x="1737" y="4033"/>
                      <a:pt x="1925" y="4158"/>
                    </a:cubicBezTo>
                    <a:cubicBezTo>
                      <a:pt x="2135" y="4305"/>
                      <a:pt x="2407" y="4326"/>
                      <a:pt x="2637" y="4451"/>
                    </a:cubicBezTo>
                    <a:cubicBezTo>
                      <a:pt x="3118" y="4702"/>
                      <a:pt x="3013" y="5372"/>
                      <a:pt x="3013" y="5811"/>
                    </a:cubicBezTo>
                    <a:cubicBezTo>
                      <a:pt x="3013" y="6230"/>
                      <a:pt x="2992" y="6899"/>
                      <a:pt x="3557" y="6920"/>
                    </a:cubicBezTo>
                    <a:cubicBezTo>
                      <a:pt x="3568" y="6921"/>
                      <a:pt x="3580" y="6921"/>
                      <a:pt x="3591" y="6921"/>
                    </a:cubicBezTo>
                    <a:cubicBezTo>
                      <a:pt x="4039" y="6921"/>
                      <a:pt x="4463" y="6514"/>
                      <a:pt x="4687" y="6167"/>
                    </a:cubicBezTo>
                    <a:cubicBezTo>
                      <a:pt x="4938" y="5769"/>
                      <a:pt x="5022" y="5288"/>
                      <a:pt x="5064" y="4828"/>
                    </a:cubicBezTo>
                    <a:cubicBezTo>
                      <a:pt x="5085" y="4577"/>
                      <a:pt x="5085" y="4326"/>
                      <a:pt x="5064" y="4095"/>
                    </a:cubicBezTo>
                    <a:cubicBezTo>
                      <a:pt x="5043" y="3865"/>
                      <a:pt x="5001" y="3572"/>
                      <a:pt x="5085" y="3363"/>
                    </a:cubicBezTo>
                    <a:cubicBezTo>
                      <a:pt x="5125" y="3279"/>
                      <a:pt x="5203" y="3244"/>
                      <a:pt x="5302" y="3244"/>
                    </a:cubicBezTo>
                    <a:cubicBezTo>
                      <a:pt x="5672" y="3244"/>
                      <a:pt x="6343" y="3717"/>
                      <a:pt x="6508" y="3865"/>
                    </a:cubicBezTo>
                    <a:cubicBezTo>
                      <a:pt x="6696" y="4012"/>
                      <a:pt x="6863" y="4179"/>
                      <a:pt x="6947" y="4409"/>
                    </a:cubicBezTo>
                    <a:cubicBezTo>
                      <a:pt x="7052" y="4702"/>
                      <a:pt x="6884" y="4932"/>
                      <a:pt x="6842" y="5225"/>
                    </a:cubicBezTo>
                    <a:cubicBezTo>
                      <a:pt x="6738" y="5853"/>
                      <a:pt x="7324" y="5978"/>
                      <a:pt x="7805" y="5978"/>
                    </a:cubicBezTo>
                    <a:cubicBezTo>
                      <a:pt x="8474" y="5958"/>
                      <a:pt x="9123" y="5874"/>
                      <a:pt x="9772" y="5706"/>
                    </a:cubicBezTo>
                    <a:cubicBezTo>
                      <a:pt x="10085" y="5602"/>
                      <a:pt x="10399" y="5455"/>
                      <a:pt x="10734" y="5372"/>
                    </a:cubicBezTo>
                    <a:cubicBezTo>
                      <a:pt x="10776" y="5363"/>
                      <a:pt x="10816" y="5359"/>
                      <a:pt x="10853" y="5359"/>
                    </a:cubicBezTo>
                    <a:cubicBezTo>
                      <a:pt x="11163" y="5359"/>
                      <a:pt x="11298" y="5654"/>
                      <a:pt x="11466" y="5916"/>
                    </a:cubicBezTo>
                    <a:cubicBezTo>
                      <a:pt x="11718" y="6334"/>
                      <a:pt x="11969" y="6753"/>
                      <a:pt x="12303" y="7129"/>
                    </a:cubicBezTo>
                    <a:cubicBezTo>
                      <a:pt x="12626" y="7492"/>
                      <a:pt x="13065" y="7758"/>
                      <a:pt x="13565" y="7758"/>
                    </a:cubicBezTo>
                    <a:cubicBezTo>
                      <a:pt x="13584" y="7758"/>
                      <a:pt x="13603" y="7758"/>
                      <a:pt x="13622" y="7757"/>
                    </a:cubicBezTo>
                    <a:cubicBezTo>
                      <a:pt x="13792" y="7745"/>
                      <a:pt x="13977" y="7683"/>
                      <a:pt x="14155" y="7683"/>
                    </a:cubicBezTo>
                    <a:cubicBezTo>
                      <a:pt x="14283" y="7683"/>
                      <a:pt x="14408" y="7715"/>
                      <a:pt x="14521" y="7820"/>
                    </a:cubicBezTo>
                    <a:cubicBezTo>
                      <a:pt x="14689" y="7987"/>
                      <a:pt x="14793" y="8238"/>
                      <a:pt x="14919" y="8447"/>
                    </a:cubicBezTo>
                    <a:cubicBezTo>
                      <a:pt x="15170" y="8887"/>
                      <a:pt x="15526" y="9201"/>
                      <a:pt x="16049" y="9222"/>
                    </a:cubicBezTo>
                    <a:cubicBezTo>
                      <a:pt x="16085" y="9225"/>
                      <a:pt x="16121" y="9226"/>
                      <a:pt x="16158" y="9226"/>
                    </a:cubicBezTo>
                    <a:cubicBezTo>
                      <a:pt x="16625" y="9226"/>
                      <a:pt x="17091" y="8979"/>
                      <a:pt x="17304" y="8552"/>
                    </a:cubicBezTo>
                    <a:cubicBezTo>
                      <a:pt x="17421" y="8348"/>
                      <a:pt x="17243" y="8154"/>
                      <a:pt x="17068" y="8154"/>
                    </a:cubicBezTo>
                    <a:cubicBezTo>
                      <a:pt x="16991" y="8154"/>
                      <a:pt x="16916" y="8191"/>
                      <a:pt x="16865" y="8280"/>
                    </a:cubicBezTo>
                    <a:cubicBezTo>
                      <a:pt x="16720" y="8555"/>
                      <a:pt x="16425" y="8710"/>
                      <a:pt x="16125" y="8710"/>
                    </a:cubicBezTo>
                    <a:cubicBezTo>
                      <a:pt x="15992" y="8710"/>
                      <a:pt x="15857" y="8679"/>
                      <a:pt x="15735" y="8615"/>
                    </a:cubicBezTo>
                    <a:cubicBezTo>
                      <a:pt x="15379" y="8406"/>
                      <a:pt x="15254" y="7903"/>
                      <a:pt x="15003" y="7590"/>
                    </a:cubicBezTo>
                    <a:cubicBezTo>
                      <a:pt x="14788" y="7293"/>
                      <a:pt x="14509" y="7165"/>
                      <a:pt x="14185" y="7165"/>
                    </a:cubicBezTo>
                    <a:cubicBezTo>
                      <a:pt x="14098" y="7165"/>
                      <a:pt x="14008" y="7174"/>
                      <a:pt x="13914" y="7192"/>
                    </a:cubicBezTo>
                    <a:cubicBezTo>
                      <a:pt x="13806" y="7209"/>
                      <a:pt x="13704" y="7219"/>
                      <a:pt x="13609" y="7219"/>
                    </a:cubicBezTo>
                    <a:cubicBezTo>
                      <a:pt x="13244" y="7219"/>
                      <a:pt x="12962" y="7084"/>
                      <a:pt x="12680" y="6753"/>
                    </a:cubicBezTo>
                    <a:cubicBezTo>
                      <a:pt x="12345" y="6397"/>
                      <a:pt x="12115" y="5978"/>
                      <a:pt x="11864" y="5581"/>
                    </a:cubicBezTo>
                    <a:cubicBezTo>
                      <a:pt x="11640" y="5194"/>
                      <a:pt x="11356" y="4827"/>
                      <a:pt x="10878" y="4827"/>
                    </a:cubicBezTo>
                    <a:cubicBezTo>
                      <a:pt x="10865" y="4827"/>
                      <a:pt x="10852" y="4827"/>
                      <a:pt x="10839" y="4828"/>
                    </a:cubicBezTo>
                    <a:cubicBezTo>
                      <a:pt x="10525" y="4849"/>
                      <a:pt x="10253" y="4995"/>
                      <a:pt x="9960" y="5100"/>
                    </a:cubicBezTo>
                    <a:cubicBezTo>
                      <a:pt x="9667" y="5204"/>
                      <a:pt x="9353" y="5267"/>
                      <a:pt x="9039" y="5330"/>
                    </a:cubicBezTo>
                    <a:cubicBezTo>
                      <a:pt x="8725" y="5393"/>
                      <a:pt x="8412" y="5434"/>
                      <a:pt x="8098" y="5434"/>
                    </a:cubicBezTo>
                    <a:cubicBezTo>
                      <a:pt x="7951" y="5455"/>
                      <a:pt x="7784" y="5455"/>
                      <a:pt x="7637" y="5455"/>
                    </a:cubicBezTo>
                    <a:cubicBezTo>
                      <a:pt x="7365" y="5434"/>
                      <a:pt x="7365" y="5288"/>
                      <a:pt x="7428" y="5079"/>
                    </a:cubicBezTo>
                    <a:cubicBezTo>
                      <a:pt x="7700" y="4116"/>
                      <a:pt x="6947" y="3426"/>
                      <a:pt x="6152" y="3028"/>
                    </a:cubicBezTo>
                    <a:cubicBezTo>
                      <a:pt x="5900" y="2895"/>
                      <a:pt x="5563" y="2709"/>
                      <a:pt x="5247" y="2709"/>
                    </a:cubicBezTo>
                    <a:cubicBezTo>
                      <a:pt x="5117" y="2709"/>
                      <a:pt x="4991" y="2740"/>
                      <a:pt x="4875" y="2819"/>
                    </a:cubicBezTo>
                    <a:cubicBezTo>
                      <a:pt x="4541" y="3028"/>
                      <a:pt x="4499" y="3489"/>
                      <a:pt x="4520" y="3844"/>
                    </a:cubicBezTo>
                    <a:cubicBezTo>
                      <a:pt x="4562" y="4598"/>
                      <a:pt x="4666" y="5937"/>
                      <a:pt x="3808" y="6313"/>
                    </a:cubicBezTo>
                    <a:cubicBezTo>
                      <a:pt x="3741" y="6347"/>
                      <a:pt x="3688" y="6367"/>
                      <a:pt x="3646" y="6367"/>
                    </a:cubicBezTo>
                    <a:cubicBezTo>
                      <a:pt x="3584" y="6367"/>
                      <a:pt x="3549" y="6322"/>
                      <a:pt x="3536" y="6209"/>
                    </a:cubicBezTo>
                    <a:cubicBezTo>
                      <a:pt x="3536" y="6104"/>
                      <a:pt x="3536" y="5978"/>
                      <a:pt x="3536" y="5853"/>
                    </a:cubicBezTo>
                    <a:cubicBezTo>
                      <a:pt x="3536" y="5602"/>
                      <a:pt x="3536" y="5351"/>
                      <a:pt x="3515" y="5100"/>
                    </a:cubicBezTo>
                    <a:cubicBezTo>
                      <a:pt x="3474" y="4702"/>
                      <a:pt x="3348" y="4305"/>
                      <a:pt x="3013" y="4074"/>
                    </a:cubicBezTo>
                    <a:cubicBezTo>
                      <a:pt x="2783" y="3928"/>
                      <a:pt x="2511" y="3886"/>
                      <a:pt x="2281" y="3761"/>
                    </a:cubicBezTo>
                    <a:cubicBezTo>
                      <a:pt x="2030" y="3635"/>
                      <a:pt x="2030" y="3342"/>
                      <a:pt x="1988" y="3091"/>
                    </a:cubicBezTo>
                    <a:cubicBezTo>
                      <a:pt x="1883" y="2547"/>
                      <a:pt x="1611" y="2275"/>
                      <a:pt x="1109" y="2087"/>
                    </a:cubicBezTo>
                    <a:cubicBezTo>
                      <a:pt x="900" y="2003"/>
                      <a:pt x="565" y="1898"/>
                      <a:pt x="502" y="1647"/>
                    </a:cubicBezTo>
                    <a:cubicBezTo>
                      <a:pt x="461" y="1354"/>
                      <a:pt x="795" y="1061"/>
                      <a:pt x="1026" y="957"/>
                    </a:cubicBezTo>
                    <a:cubicBezTo>
                      <a:pt x="1590" y="706"/>
                      <a:pt x="2239" y="810"/>
                      <a:pt x="2783" y="496"/>
                    </a:cubicBezTo>
                    <a:cubicBezTo>
                      <a:pt x="3032" y="354"/>
                      <a:pt x="2888" y="0"/>
                      <a:pt x="26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3778900" y="3100125"/>
                <a:ext cx="288400" cy="132950"/>
              </a:xfrm>
              <a:custGeom>
                <a:avLst/>
                <a:gdLst/>
                <a:ahLst/>
                <a:cxnLst/>
                <a:rect l="l" t="t" r="r" b="b"/>
                <a:pathLst>
                  <a:path w="11536" h="5318" extrusionOk="0">
                    <a:moveTo>
                      <a:pt x="11031" y="0"/>
                    </a:moveTo>
                    <a:cubicBezTo>
                      <a:pt x="10797" y="0"/>
                      <a:pt x="10638" y="354"/>
                      <a:pt x="10887" y="497"/>
                    </a:cubicBezTo>
                    <a:cubicBezTo>
                      <a:pt x="11201" y="664"/>
                      <a:pt x="10301" y="1187"/>
                      <a:pt x="10197" y="1292"/>
                    </a:cubicBezTo>
                    <a:cubicBezTo>
                      <a:pt x="9946" y="1564"/>
                      <a:pt x="9799" y="1920"/>
                      <a:pt x="9799" y="2275"/>
                    </a:cubicBezTo>
                    <a:cubicBezTo>
                      <a:pt x="9799" y="2464"/>
                      <a:pt x="9841" y="2652"/>
                      <a:pt x="9904" y="2819"/>
                    </a:cubicBezTo>
                    <a:cubicBezTo>
                      <a:pt x="9987" y="3028"/>
                      <a:pt x="10218" y="3280"/>
                      <a:pt x="10113" y="3531"/>
                    </a:cubicBezTo>
                    <a:cubicBezTo>
                      <a:pt x="10029" y="3740"/>
                      <a:pt x="9799" y="3907"/>
                      <a:pt x="9653" y="4075"/>
                    </a:cubicBezTo>
                    <a:cubicBezTo>
                      <a:pt x="9526" y="4215"/>
                      <a:pt x="9390" y="4356"/>
                      <a:pt x="9258" y="4496"/>
                    </a:cubicBezTo>
                    <a:lnTo>
                      <a:pt x="9258" y="4496"/>
                    </a:lnTo>
                    <a:cubicBezTo>
                      <a:pt x="9059" y="4344"/>
                      <a:pt x="8818" y="4289"/>
                      <a:pt x="8565" y="4289"/>
                    </a:cubicBezTo>
                    <a:cubicBezTo>
                      <a:pt x="8222" y="4289"/>
                      <a:pt x="7856" y="4391"/>
                      <a:pt x="7539" y="4493"/>
                    </a:cubicBezTo>
                    <a:cubicBezTo>
                      <a:pt x="6989" y="4672"/>
                      <a:pt x="6439" y="4781"/>
                      <a:pt x="5879" y="4781"/>
                    </a:cubicBezTo>
                    <a:cubicBezTo>
                      <a:pt x="5524" y="4781"/>
                      <a:pt x="5164" y="4737"/>
                      <a:pt x="4798" y="4640"/>
                    </a:cubicBezTo>
                    <a:cubicBezTo>
                      <a:pt x="4359" y="4535"/>
                      <a:pt x="3920" y="4347"/>
                      <a:pt x="3543" y="4117"/>
                    </a:cubicBezTo>
                    <a:cubicBezTo>
                      <a:pt x="3104" y="3845"/>
                      <a:pt x="2790" y="3489"/>
                      <a:pt x="2413" y="3175"/>
                    </a:cubicBezTo>
                    <a:cubicBezTo>
                      <a:pt x="2029" y="2843"/>
                      <a:pt x="1535" y="2579"/>
                      <a:pt x="1044" y="2579"/>
                    </a:cubicBezTo>
                    <a:cubicBezTo>
                      <a:pt x="760" y="2579"/>
                      <a:pt x="477" y="2667"/>
                      <a:pt x="216" y="2882"/>
                    </a:cubicBezTo>
                    <a:cubicBezTo>
                      <a:pt x="0" y="3048"/>
                      <a:pt x="193" y="3320"/>
                      <a:pt x="408" y="3320"/>
                    </a:cubicBezTo>
                    <a:cubicBezTo>
                      <a:pt x="463" y="3320"/>
                      <a:pt x="520" y="3302"/>
                      <a:pt x="572" y="3259"/>
                    </a:cubicBezTo>
                    <a:cubicBezTo>
                      <a:pt x="730" y="3127"/>
                      <a:pt x="894" y="3073"/>
                      <a:pt x="1059" y="3073"/>
                    </a:cubicBezTo>
                    <a:cubicBezTo>
                      <a:pt x="1684" y="3073"/>
                      <a:pt x="2330" y="3848"/>
                      <a:pt x="2727" y="4179"/>
                    </a:cubicBezTo>
                    <a:cubicBezTo>
                      <a:pt x="3313" y="4661"/>
                      <a:pt x="4024" y="5016"/>
                      <a:pt x="4757" y="5184"/>
                    </a:cubicBezTo>
                    <a:cubicBezTo>
                      <a:pt x="5144" y="5270"/>
                      <a:pt x="5537" y="5317"/>
                      <a:pt x="5930" y="5317"/>
                    </a:cubicBezTo>
                    <a:cubicBezTo>
                      <a:pt x="6301" y="5317"/>
                      <a:pt x="6672" y="5275"/>
                      <a:pt x="7037" y="5184"/>
                    </a:cubicBezTo>
                    <a:cubicBezTo>
                      <a:pt x="7373" y="5111"/>
                      <a:pt x="8034" y="4783"/>
                      <a:pt x="8524" y="4783"/>
                    </a:cubicBezTo>
                    <a:cubicBezTo>
                      <a:pt x="8737" y="4783"/>
                      <a:pt x="8917" y="4845"/>
                      <a:pt x="9025" y="5016"/>
                    </a:cubicBezTo>
                    <a:cubicBezTo>
                      <a:pt x="9075" y="5103"/>
                      <a:pt x="9169" y="5153"/>
                      <a:pt x="9263" y="5153"/>
                    </a:cubicBezTo>
                    <a:cubicBezTo>
                      <a:pt x="9328" y="5153"/>
                      <a:pt x="9392" y="5130"/>
                      <a:pt x="9443" y="5079"/>
                    </a:cubicBezTo>
                    <a:cubicBezTo>
                      <a:pt x="9653" y="4828"/>
                      <a:pt x="9883" y="4598"/>
                      <a:pt x="10113" y="4347"/>
                    </a:cubicBezTo>
                    <a:cubicBezTo>
                      <a:pt x="10301" y="4158"/>
                      <a:pt x="10511" y="3970"/>
                      <a:pt x="10615" y="3698"/>
                    </a:cubicBezTo>
                    <a:cubicBezTo>
                      <a:pt x="10845" y="3133"/>
                      <a:pt x="10259" y="2736"/>
                      <a:pt x="10322" y="2171"/>
                    </a:cubicBezTo>
                    <a:cubicBezTo>
                      <a:pt x="10406" y="1564"/>
                      <a:pt x="11034" y="1501"/>
                      <a:pt x="11327" y="1041"/>
                    </a:cubicBezTo>
                    <a:cubicBezTo>
                      <a:pt x="11536" y="706"/>
                      <a:pt x="11515" y="246"/>
                      <a:pt x="11159" y="36"/>
                    </a:cubicBezTo>
                    <a:cubicBezTo>
                      <a:pt x="11115" y="11"/>
                      <a:pt x="11072" y="0"/>
                      <a:pt x="110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1721081" y="4106284"/>
              <a:ext cx="649222" cy="742321"/>
              <a:chOff x="844408" y="1323675"/>
              <a:chExt cx="417050" cy="476825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844408" y="1323675"/>
                <a:ext cx="417050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16682" h="19073" extrusionOk="0">
                    <a:moveTo>
                      <a:pt x="11786" y="521"/>
                    </a:moveTo>
                    <a:cubicBezTo>
                      <a:pt x="12172" y="521"/>
                      <a:pt x="12452" y="701"/>
                      <a:pt x="12769" y="899"/>
                    </a:cubicBezTo>
                    <a:cubicBezTo>
                      <a:pt x="13167" y="1151"/>
                      <a:pt x="13543" y="1402"/>
                      <a:pt x="13941" y="1653"/>
                    </a:cubicBezTo>
                    <a:cubicBezTo>
                      <a:pt x="14318" y="1904"/>
                      <a:pt x="14715" y="2155"/>
                      <a:pt x="15092" y="2406"/>
                    </a:cubicBezTo>
                    <a:cubicBezTo>
                      <a:pt x="15364" y="2573"/>
                      <a:pt x="15678" y="2720"/>
                      <a:pt x="15845" y="3013"/>
                    </a:cubicBezTo>
                    <a:cubicBezTo>
                      <a:pt x="15970" y="3201"/>
                      <a:pt x="16033" y="3431"/>
                      <a:pt x="16012" y="3661"/>
                    </a:cubicBezTo>
                    <a:cubicBezTo>
                      <a:pt x="15993" y="3836"/>
                      <a:pt x="15937" y="4191"/>
                      <a:pt x="15746" y="4191"/>
                    </a:cubicBezTo>
                    <a:cubicBezTo>
                      <a:pt x="15731" y="4191"/>
                      <a:pt x="15715" y="4189"/>
                      <a:pt x="15698" y="4184"/>
                    </a:cubicBezTo>
                    <a:cubicBezTo>
                      <a:pt x="15615" y="4164"/>
                      <a:pt x="15510" y="4080"/>
                      <a:pt x="15426" y="4017"/>
                    </a:cubicBezTo>
                    <a:lnTo>
                      <a:pt x="14987" y="3745"/>
                    </a:lnTo>
                    <a:cubicBezTo>
                      <a:pt x="14757" y="3599"/>
                      <a:pt x="14527" y="3452"/>
                      <a:pt x="14297" y="3306"/>
                    </a:cubicBezTo>
                    <a:cubicBezTo>
                      <a:pt x="14263" y="3279"/>
                      <a:pt x="14222" y="3267"/>
                      <a:pt x="14181" y="3267"/>
                    </a:cubicBezTo>
                    <a:cubicBezTo>
                      <a:pt x="14093" y="3267"/>
                      <a:pt x="13998" y="3319"/>
                      <a:pt x="13941" y="3389"/>
                    </a:cubicBezTo>
                    <a:cubicBezTo>
                      <a:pt x="13376" y="4268"/>
                      <a:pt x="12832" y="5147"/>
                      <a:pt x="12267" y="6026"/>
                    </a:cubicBezTo>
                    <a:cubicBezTo>
                      <a:pt x="11493" y="7218"/>
                      <a:pt x="10698" y="8369"/>
                      <a:pt x="10468" y="9813"/>
                    </a:cubicBezTo>
                    <a:cubicBezTo>
                      <a:pt x="10133" y="11905"/>
                      <a:pt x="9861" y="13998"/>
                      <a:pt x="9547" y="16090"/>
                    </a:cubicBezTo>
                    <a:cubicBezTo>
                      <a:pt x="9429" y="16894"/>
                      <a:pt x="9312" y="17715"/>
                      <a:pt x="9194" y="18539"/>
                    </a:cubicBezTo>
                    <a:lnTo>
                      <a:pt x="9194" y="18539"/>
                    </a:lnTo>
                    <a:cubicBezTo>
                      <a:pt x="9059" y="18553"/>
                      <a:pt x="8925" y="18560"/>
                      <a:pt x="8792" y="18560"/>
                    </a:cubicBezTo>
                    <a:cubicBezTo>
                      <a:pt x="8042" y="18560"/>
                      <a:pt x="7338" y="18329"/>
                      <a:pt x="6701" y="17910"/>
                    </a:cubicBezTo>
                    <a:cubicBezTo>
                      <a:pt x="6283" y="17638"/>
                      <a:pt x="5843" y="17366"/>
                      <a:pt x="5404" y="17094"/>
                    </a:cubicBezTo>
                    <a:cubicBezTo>
                      <a:pt x="4337" y="16404"/>
                      <a:pt x="3291" y="15713"/>
                      <a:pt x="2224" y="15044"/>
                    </a:cubicBezTo>
                    <a:cubicBezTo>
                      <a:pt x="1464" y="14557"/>
                      <a:pt x="904" y="13889"/>
                      <a:pt x="611" y="13039"/>
                    </a:cubicBezTo>
                    <a:lnTo>
                      <a:pt x="611" y="13039"/>
                    </a:lnTo>
                    <a:cubicBezTo>
                      <a:pt x="2348" y="11908"/>
                      <a:pt x="4085" y="10777"/>
                      <a:pt x="5802" y="9666"/>
                    </a:cubicBezTo>
                    <a:cubicBezTo>
                      <a:pt x="6534" y="9185"/>
                      <a:pt x="7245" y="8725"/>
                      <a:pt x="7957" y="8244"/>
                    </a:cubicBezTo>
                    <a:cubicBezTo>
                      <a:pt x="8710" y="7762"/>
                      <a:pt x="9338" y="7156"/>
                      <a:pt x="9819" y="6402"/>
                    </a:cubicBezTo>
                    <a:cubicBezTo>
                      <a:pt x="10028" y="6088"/>
                      <a:pt x="10216" y="5775"/>
                      <a:pt x="10426" y="5440"/>
                    </a:cubicBezTo>
                    <a:cubicBezTo>
                      <a:pt x="11074" y="4415"/>
                      <a:pt x="11744" y="3389"/>
                      <a:pt x="12393" y="2385"/>
                    </a:cubicBezTo>
                    <a:cubicBezTo>
                      <a:pt x="12476" y="2259"/>
                      <a:pt x="12413" y="2092"/>
                      <a:pt x="12309" y="2008"/>
                    </a:cubicBezTo>
                    <a:lnTo>
                      <a:pt x="11493" y="1506"/>
                    </a:lnTo>
                    <a:cubicBezTo>
                      <a:pt x="11305" y="1381"/>
                      <a:pt x="11137" y="1276"/>
                      <a:pt x="10949" y="1151"/>
                    </a:cubicBezTo>
                    <a:cubicBezTo>
                      <a:pt x="10904" y="1121"/>
                      <a:pt x="10859" y="1091"/>
                      <a:pt x="10815" y="1061"/>
                    </a:cubicBezTo>
                    <a:lnTo>
                      <a:pt x="10815" y="1061"/>
                    </a:lnTo>
                    <a:cubicBezTo>
                      <a:pt x="10977" y="765"/>
                      <a:pt x="11435" y="559"/>
                      <a:pt x="11723" y="523"/>
                    </a:cubicBezTo>
                    <a:cubicBezTo>
                      <a:pt x="11744" y="522"/>
                      <a:pt x="11765" y="521"/>
                      <a:pt x="11786" y="521"/>
                    </a:cubicBezTo>
                    <a:close/>
                    <a:moveTo>
                      <a:pt x="11836" y="1"/>
                    </a:moveTo>
                    <a:cubicBezTo>
                      <a:pt x="11247" y="1"/>
                      <a:pt x="10712" y="302"/>
                      <a:pt x="10384" y="795"/>
                    </a:cubicBezTo>
                    <a:cubicBezTo>
                      <a:pt x="10237" y="1025"/>
                      <a:pt x="10196" y="1255"/>
                      <a:pt x="10447" y="1443"/>
                    </a:cubicBezTo>
                    <a:cubicBezTo>
                      <a:pt x="10593" y="1548"/>
                      <a:pt x="10760" y="1653"/>
                      <a:pt x="10907" y="1757"/>
                    </a:cubicBezTo>
                    <a:cubicBezTo>
                      <a:pt x="11210" y="1942"/>
                      <a:pt x="11512" y="2127"/>
                      <a:pt x="11815" y="2323"/>
                    </a:cubicBezTo>
                    <a:lnTo>
                      <a:pt x="11815" y="2323"/>
                    </a:lnTo>
                    <a:cubicBezTo>
                      <a:pt x="11296" y="3114"/>
                      <a:pt x="10779" y="3921"/>
                      <a:pt x="10279" y="4728"/>
                    </a:cubicBezTo>
                    <a:cubicBezTo>
                      <a:pt x="9547" y="5858"/>
                      <a:pt x="8898" y="7009"/>
                      <a:pt x="7727" y="7783"/>
                    </a:cubicBezTo>
                    <a:cubicBezTo>
                      <a:pt x="5948" y="8955"/>
                      <a:pt x="4170" y="10106"/>
                      <a:pt x="2370" y="11257"/>
                    </a:cubicBezTo>
                    <a:cubicBezTo>
                      <a:pt x="1643" y="11734"/>
                      <a:pt x="916" y="12212"/>
                      <a:pt x="189" y="12690"/>
                    </a:cubicBezTo>
                    <a:lnTo>
                      <a:pt x="189" y="12690"/>
                    </a:lnTo>
                    <a:cubicBezTo>
                      <a:pt x="80" y="12736"/>
                      <a:pt x="1" y="12843"/>
                      <a:pt x="48" y="12993"/>
                    </a:cubicBezTo>
                    <a:cubicBezTo>
                      <a:pt x="320" y="13998"/>
                      <a:pt x="968" y="14835"/>
                      <a:pt x="1847" y="15420"/>
                    </a:cubicBezTo>
                    <a:cubicBezTo>
                      <a:pt x="2224" y="15672"/>
                      <a:pt x="2621" y="15923"/>
                      <a:pt x="2998" y="16153"/>
                    </a:cubicBezTo>
                    <a:cubicBezTo>
                      <a:pt x="4149" y="16885"/>
                      <a:pt x="5279" y="17617"/>
                      <a:pt x="6429" y="18350"/>
                    </a:cubicBezTo>
                    <a:cubicBezTo>
                      <a:pt x="7155" y="18828"/>
                      <a:pt x="7959" y="19072"/>
                      <a:pt x="8800" y="19072"/>
                    </a:cubicBezTo>
                    <a:cubicBezTo>
                      <a:pt x="9025" y="19072"/>
                      <a:pt x="9254" y="19055"/>
                      <a:pt x="9484" y="19019"/>
                    </a:cubicBezTo>
                    <a:cubicBezTo>
                      <a:pt x="9568" y="19019"/>
                      <a:pt x="9652" y="18915"/>
                      <a:pt x="9672" y="18831"/>
                    </a:cubicBezTo>
                    <a:cubicBezTo>
                      <a:pt x="9986" y="16760"/>
                      <a:pt x="10279" y="14688"/>
                      <a:pt x="10593" y="12638"/>
                    </a:cubicBezTo>
                    <a:cubicBezTo>
                      <a:pt x="10719" y="11780"/>
                      <a:pt x="10844" y="10922"/>
                      <a:pt x="10970" y="10064"/>
                    </a:cubicBezTo>
                    <a:cubicBezTo>
                      <a:pt x="11095" y="9185"/>
                      <a:pt x="11388" y="8348"/>
                      <a:pt x="11869" y="7616"/>
                    </a:cubicBezTo>
                    <a:cubicBezTo>
                      <a:pt x="12079" y="7302"/>
                      <a:pt x="12267" y="6988"/>
                      <a:pt x="12476" y="6653"/>
                    </a:cubicBezTo>
                    <a:cubicBezTo>
                      <a:pt x="13078" y="5742"/>
                      <a:pt x="13661" y="4812"/>
                      <a:pt x="14260" y="3881"/>
                    </a:cubicBezTo>
                    <a:lnTo>
                      <a:pt x="14260" y="3881"/>
                    </a:lnTo>
                    <a:cubicBezTo>
                      <a:pt x="14517" y="4046"/>
                      <a:pt x="14766" y="4213"/>
                      <a:pt x="15029" y="4394"/>
                    </a:cubicBezTo>
                    <a:cubicBezTo>
                      <a:pt x="15262" y="4544"/>
                      <a:pt x="15539" y="4740"/>
                      <a:pt x="15808" y="4740"/>
                    </a:cubicBezTo>
                    <a:cubicBezTo>
                      <a:pt x="15951" y="4740"/>
                      <a:pt x="16091" y="4685"/>
                      <a:pt x="16222" y="4540"/>
                    </a:cubicBezTo>
                    <a:cubicBezTo>
                      <a:pt x="16682" y="4017"/>
                      <a:pt x="16598" y="3159"/>
                      <a:pt x="16222" y="2636"/>
                    </a:cubicBezTo>
                    <a:cubicBezTo>
                      <a:pt x="15970" y="2280"/>
                      <a:pt x="15573" y="2071"/>
                      <a:pt x="15238" y="1862"/>
                    </a:cubicBezTo>
                    <a:lnTo>
                      <a:pt x="13250" y="586"/>
                    </a:lnTo>
                    <a:cubicBezTo>
                      <a:pt x="12874" y="355"/>
                      <a:pt x="12539" y="83"/>
                      <a:pt x="12100" y="21"/>
                    </a:cubicBezTo>
                    <a:cubicBezTo>
                      <a:pt x="12011" y="7"/>
                      <a:pt x="11923" y="1"/>
                      <a:pt x="11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05158" y="1599425"/>
                <a:ext cx="1954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4515" extrusionOk="0">
                    <a:moveTo>
                      <a:pt x="883" y="0"/>
                    </a:moveTo>
                    <a:cubicBezTo>
                      <a:pt x="688" y="0"/>
                      <a:pt x="491" y="20"/>
                      <a:pt x="296" y="59"/>
                    </a:cubicBezTo>
                    <a:cubicBezTo>
                      <a:pt x="0" y="118"/>
                      <a:pt x="94" y="567"/>
                      <a:pt x="386" y="567"/>
                    </a:cubicBezTo>
                    <a:cubicBezTo>
                      <a:pt x="404" y="567"/>
                      <a:pt x="423" y="565"/>
                      <a:pt x="442" y="561"/>
                    </a:cubicBezTo>
                    <a:cubicBezTo>
                      <a:pt x="587" y="534"/>
                      <a:pt x="732" y="521"/>
                      <a:pt x="875" y="521"/>
                    </a:cubicBezTo>
                    <a:cubicBezTo>
                      <a:pt x="1498" y="521"/>
                      <a:pt x="2092" y="776"/>
                      <a:pt x="2535" y="1252"/>
                    </a:cubicBezTo>
                    <a:cubicBezTo>
                      <a:pt x="2974" y="1712"/>
                      <a:pt x="3309" y="2319"/>
                      <a:pt x="3957" y="2549"/>
                    </a:cubicBezTo>
                    <a:cubicBezTo>
                      <a:pt x="4313" y="2696"/>
                      <a:pt x="4711" y="2675"/>
                      <a:pt x="5087" y="2800"/>
                    </a:cubicBezTo>
                    <a:cubicBezTo>
                      <a:pt x="5401" y="2905"/>
                      <a:pt x="5652" y="3135"/>
                      <a:pt x="5903" y="3344"/>
                    </a:cubicBezTo>
                    <a:cubicBezTo>
                      <a:pt x="6364" y="3784"/>
                      <a:pt x="6782" y="4244"/>
                      <a:pt x="7410" y="4495"/>
                    </a:cubicBezTo>
                    <a:cubicBezTo>
                      <a:pt x="7443" y="4508"/>
                      <a:pt x="7474" y="4514"/>
                      <a:pt x="7503" y="4514"/>
                    </a:cubicBezTo>
                    <a:cubicBezTo>
                      <a:pt x="7745" y="4514"/>
                      <a:pt x="7816" y="4086"/>
                      <a:pt x="7535" y="3993"/>
                    </a:cubicBezTo>
                    <a:cubicBezTo>
                      <a:pt x="6887" y="3742"/>
                      <a:pt x="6468" y="3114"/>
                      <a:pt x="5945" y="2696"/>
                    </a:cubicBezTo>
                    <a:cubicBezTo>
                      <a:pt x="5694" y="2507"/>
                      <a:pt x="5422" y="2340"/>
                      <a:pt x="5108" y="2256"/>
                    </a:cubicBezTo>
                    <a:cubicBezTo>
                      <a:pt x="4711" y="2152"/>
                      <a:pt x="4271" y="2173"/>
                      <a:pt x="3895" y="1942"/>
                    </a:cubicBezTo>
                    <a:cubicBezTo>
                      <a:pt x="3309" y="1566"/>
                      <a:pt x="2995" y="854"/>
                      <a:pt x="2409" y="457"/>
                    </a:cubicBezTo>
                    <a:cubicBezTo>
                      <a:pt x="1949" y="150"/>
                      <a:pt x="1421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69458" y="1581100"/>
                <a:ext cx="345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5" extrusionOk="0">
                    <a:moveTo>
                      <a:pt x="290" y="0"/>
                    </a:moveTo>
                    <a:cubicBezTo>
                      <a:pt x="197" y="0"/>
                      <a:pt x="106" y="52"/>
                      <a:pt x="64" y="123"/>
                    </a:cubicBezTo>
                    <a:cubicBezTo>
                      <a:pt x="1" y="269"/>
                      <a:pt x="22" y="416"/>
                      <a:pt x="147" y="499"/>
                    </a:cubicBezTo>
                    <a:cubicBezTo>
                      <a:pt x="419" y="667"/>
                      <a:pt x="691" y="834"/>
                      <a:pt x="963" y="1001"/>
                    </a:cubicBezTo>
                    <a:cubicBezTo>
                      <a:pt x="1000" y="1031"/>
                      <a:pt x="1048" y="1045"/>
                      <a:pt x="1097" y="1045"/>
                    </a:cubicBezTo>
                    <a:cubicBezTo>
                      <a:pt x="1186" y="1045"/>
                      <a:pt x="1279" y="999"/>
                      <a:pt x="1319" y="918"/>
                    </a:cubicBezTo>
                    <a:cubicBezTo>
                      <a:pt x="1382" y="771"/>
                      <a:pt x="1340" y="625"/>
                      <a:pt x="1214" y="562"/>
                    </a:cubicBezTo>
                    <a:cubicBezTo>
                      <a:pt x="963" y="374"/>
                      <a:pt x="691" y="206"/>
                      <a:pt x="419" y="39"/>
                    </a:cubicBezTo>
                    <a:cubicBezTo>
                      <a:pt x="379" y="12"/>
                      <a:pt x="334" y="0"/>
                      <a:pt x="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83058" y="1553600"/>
                <a:ext cx="251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26" extrusionOk="0">
                    <a:moveTo>
                      <a:pt x="249" y="0"/>
                    </a:moveTo>
                    <a:cubicBezTo>
                      <a:pt x="228" y="0"/>
                      <a:pt x="208" y="3"/>
                      <a:pt x="189" y="9"/>
                    </a:cubicBezTo>
                    <a:cubicBezTo>
                      <a:pt x="147" y="30"/>
                      <a:pt x="64" y="72"/>
                      <a:pt x="43" y="135"/>
                    </a:cubicBezTo>
                    <a:cubicBezTo>
                      <a:pt x="1" y="197"/>
                      <a:pt x="1" y="260"/>
                      <a:pt x="22" y="344"/>
                    </a:cubicBezTo>
                    <a:cubicBezTo>
                      <a:pt x="43" y="407"/>
                      <a:pt x="85" y="448"/>
                      <a:pt x="126" y="490"/>
                    </a:cubicBezTo>
                    <a:cubicBezTo>
                      <a:pt x="294" y="595"/>
                      <a:pt x="440" y="700"/>
                      <a:pt x="608" y="783"/>
                    </a:cubicBezTo>
                    <a:cubicBezTo>
                      <a:pt x="650" y="825"/>
                      <a:pt x="733" y="825"/>
                      <a:pt x="796" y="825"/>
                    </a:cubicBezTo>
                    <a:cubicBezTo>
                      <a:pt x="859" y="804"/>
                      <a:pt x="922" y="762"/>
                      <a:pt x="963" y="700"/>
                    </a:cubicBezTo>
                    <a:cubicBezTo>
                      <a:pt x="984" y="637"/>
                      <a:pt x="1005" y="553"/>
                      <a:pt x="984" y="490"/>
                    </a:cubicBezTo>
                    <a:cubicBezTo>
                      <a:pt x="963" y="428"/>
                      <a:pt x="922" y="386"/>
                      <a:pt x="859" y="344"/>
                    </a:cubicBezTo>
                    <a:cubicBezTo>
                      <a:pt x="712" y="239"/>
                      <a:pt x="545" y="135"/>
                      <a:pt x="398" y="30"/>
                    </a:cubicBezTo>
                    <a:cubicBezTo>
                      <a:pt x="354" y="15"/>
                      <a:pt x="299" y="0"/>
                      <a:pt x="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093533" y="1516675"/>
                <a:ext cx="2880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951" extrusionOk="0">
                    <a:moveTo>
                      <a:pt x="565" y="189"/>
                    </a:moveTo>
                    <a:cubicBezTo>
                      <a:pt x="573" y="194"/>
                      <a:pt x="581" y="200"/>
                      <a:pt x="588" y="205"/>
                    </a:cubicBezTo>
                    <a:lnTo>
                      <a:pt x="588" y="205"/>
                    </a:lnTo>
                    <a:cubicBezTo>
                      <a:pt x="582" y="196"/>
                      <a:pt x="577" y="189"/>
                      <a:pt x="565" y="189"/>
                    </a:cubicBezTo>
                    <a:close/>
                    <a:moveTo>
                      <a:pt x="251" y="1"/>
                    </a:moveTo>
                    <a:cubicBezTo>
                      <a:pt x="189" y="1"/>
                      <a:pt x="126" y="42"/>
                      <a:pt x="84" y="84"/>
                    </a:cubicBezTo>
                    <a:cubicBezTo>
                      <a:pt x="21" y="126"/>
                      <a:pt x="0" y="189"/>
                      <a:pt x="0" y="273"/>
                    </a:cubicBezTo>
                    <a:cubicBezTo>
                      <a:pt x="0" y="335"/>
                      <a:pt x="21" y="398"/>
                      <a:pt x="84" y="440"/>
                    </a:cubicBezTo>
                    <a:cubicBezTo>
                      <a:pt x="272" y="628"/>
                      <a:pt x="503" y="796"/>
                      <a:pt x="754" y="921"/>
                    </a:cubicBezTo>
                    <a:cubicBezTo>
                      <a:pt x="798" y="936"/>
                      <a:pt x="842" y="951"/>
                      <a:pt x="887" y="951"/>
                    </a:cubicBezTo>
                    <a:cubicBezTo>
                      <a:pt x="905" y="951"/>
                      <a:pt x="924" y="948"/>
                      <a:pt x="942" y="942"/>
                    </a:cubicBezTo>
                    <a:cubicBezTo>
                      <a:pt x="1005" y="921"/>
                      <a:pt x="1068" y="879"/>
                      <a:pt x="1109" y="817"/>
                    </a:cubicBezTo>
                    <a:cubicBezTo>
                      <a:pt x="1130" y="754"/>
                      <a:pt x="1151" y="691"/>
                      <a:pt x="1130" y="628"/>
                    </a:cubicBezTo>
                    <a:cubicBezTo>
                      <a:pt x="1109" y="565"/>
                      <a:pt x="1068" y="503"/>
                      <a:pt x="1005" y="461"/>
                    </a:cubicBezTo>
                    <a:cubicBezTo>
                      <a:pt x="866" y="382"/>
                      <a:pt x="727" y="302"/>
                      <a:pt x="588" y="205"/>
                    </a:cubicBezTo>
                    <a:lnTo>
                      <a:pt x="588" y="205"/>
                    </a:lnTo>
                    <a:cubicBezTo>
                      <a:pt x="593" y="212"/>
                      <a:pt x="598" y="222"/>
                      <a:pt x="607" y="231"/>
                    </a:cubicBezTo>
                    <a:cubicBezTo>
                      <a:pt x="565" y="189"/>
                      <a:pt x="503" y="126"/>
                      <a:pt x="440" y="84"/>
                    </a:cubicBezTo>
                    <a:cubicBezTo>
                      <a:pt x="398" y="42"/>
                      <a:pt x="335" y="1"/>
                      <a:pt x="2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03983" y="1502550"/>
                <a:ext cx="262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754" extrusionOk="0">
                    <a:moveTo>
                      <a:pt x="398" y="42"/>
                    </a:moveTo>
                    <a:cubicBezTo>
                      <a:pt x="406" y="50"/>
                      <a:pt x="413" y="55"/>
                      <a:pt x="421" y="59"/>
                    </a:cubicBezTo>
                    <a:lnTo>
                      <a:pt x="421" y="59"/>
                    </a:lnTo>
                    <a:cubicBezTo>
                      <a:pt x="413" y="53"/>
                      <a:pt x="406" y="48"/>
                      <a:pt x="398" y="42"/>
                    </a:cubicBezTo>
                    <a:close/>
                    <a:moveTo>
                      <a:pt x="421" y="59"/>
                    </a:moveTo>
                    <a:cubicBezTo>
                      <a:pt x="433" y="68"/>
                      <a:pt x="446" y="76"/>
                      <a:pt x="459" y="84"/>
                    </a:cubicBezTo>
                    <a:lnTo>
                      <a:pt x="461" y="84"/>
                    </a:lnTo>
                    <a:cubicBezTo>
                      <a:pt x="448" y="71"/>
                      <a:pt x="434" y="66"/>
                      <a:pt x="421" y="59"/>
                    </a:cubicBezTo>
                    <a:close/>
                    <a:moveTo>
                      <a:pt x="252" y="1"/>
                    </a:moveTo>
                    <a:cubicBezTo>
                      <a:pt x="189" y="1"/>
                      <a:pt x="126" y="22"/>
                      <a:pt x="64" y="84"/>
                    </a:cubicBezTo>
                    <a:cubicBezTo>
                      <a:pt x="22" y="126"/>
                      <a:pt x="1" y="189"/>
                      <a:pt x="1" y="273"/>
                    </a:cubicBezTo>
                    <a:cubicBezTo>
                      <a:pt x="1" y="335"/>
                      <a:pt x="22" y="419"/>
                      <a:pt x="85" y="461"/>
                    </a:cubicBezTo>
                    <a:cubicBezTo>
                      <a:pt x="168" y="524"/>
                      <a:pt x="273" y="586"/>
                      <a:pt x="377" y="628"/>
                    </a:cubicBezTo>
                    <a:cubicBezTo>
                      <a:pt x="482" y="691"/>
                      <a:pt x="587" y="733"/>
                      <a:pt x="712" y="733"/>
                    </a:cubicBezTo>
                    <a:cubicBezTo>
                      <a:pt x="754" y="754"/>
                      <a:pt x="775" y="754"/>
                      <a:pt x="817" y="754"/>
                    </a:cubicBezTo>
                    <a:cubicBezTo>
                      <a:pt x="859" y="733"/>
                      <a:pt x="880" y="733"/>
                      <a:pt x="922" y="712"/>
                    </a:cubicBezTo>
                    <a:cubicBezTo>
                      <a:pt x="963" y="691"/>
                      <a:pt x="1026" y="628"/>
                      <a:pt x="1026" y="566"/>
                    </a:cubicBezTo>
                    <a:cubicBezTo>
                      <a:pt x="1047" y="482"/>
                      <a:pt x="1047" y="419"/>
                      <a:pt x="1005" y="356"/>
                    </a:cubicBezTo>
                    <a:cubicBezTo>
                      <a:pt x="963" y="294"/>
                      <a:pt x="922" y="252"/>
                      <a:pt x="859" y="231"/>
                    </a:cubicBezTo>
                    <a:cubicBezTo>
                      <a:pt x="779" y="231"/>
                      <a:pt x="711" y="206"/>
                      <a:pt x="646" y="185"/>
                    </a:cubicBezTo>
                    <a:lnTo>
                      <a:pt x="646" y="185"/>
                    </a:lnTo>
                    <a:cubicBezTo>
                      <a:pt x="647" y="186"/>
                      <a:pt x="648" y="188"/>
                      <a:pt x="650" y="189"/>
                    </a:cubicBezTo>
                    <a:cubicBezTo>
                      <a:pt x="645" y="187"/>
                      <a:pt x="641" y="184"/>
                      <a:pt x="636" y="182"/>
                    </a:cubicBezTo>
                    <a:lnTo>
                      <a:pt x="636" y="182"/>
                    </a:lnTo>
                    <a:cubicBezTo>
                      <a:pt x="639" y="183"/>
                      <a:pt x="642" y="184"/>
                      <a:pt x="646" y="185"/>
                    </a:cubicBezTo>
                    <a:lnTo>
                      <a:pt x="646" y="185"/>
                    </a:lnTo>
                    <a:cubicBezTo>
                      <a:pt x="634" y="175"/>
                      <a:pt x="622" y="171"/>
                      <a:pt x="610" y="169"/>
                    </a:cubicBezTo>
                    <a:lnTo>
                      <a:pt x="610" y="169"/>
                    </a:lnTo>
                    <a:cubicBezTo>
                      <a:pt x="619" y="173"/>
                      <a:pt x="627" y="178"/>
                      <a:pt x="636" y="182"/>
                    </a:cubicBezTo>
                    <a:lnTo>
                      <a:pt x="636" y="182"/>
                    </a:lnTo>
                    <a:cubicBezTo>
                      <a:pt x="620" y="177"/>
                      <a:pt x="603" y="172"/>
                      <a:pt x="587" y="168"/>
                    </a:cubicBezTo>
                    <a:cubicBezTo>
                      <a:pt x="594" y="168"/>
                      <a:pt x="602" y="168"/>
                      <a:pt x="610" y="169"/>
                    </a:cubicBezTo>
                    <a:lnTo>
                      <a:pt x="610" y="169"/>
                    </a:lnTo>
                    <a:cubicBezTo>
                      <a:pt x="560" y="144"/>
                      <a:pt x="509" y="117"/>
                      <a:pt x="459" y="84"/>
                    </a:cubicBezTo>
                    <a:lnTo>
                      <a:pt x="440" y="84"/>
                    </a:lnTo>
                    <a:cubicBezTo>
                      <a:pt x="419" y="63"/>
                      <a:pt x="398" y="42"/>
                      <a:pt x="357" y="22"/>
                    </a:cubicBezTo>
                    <a:cubicBezTo>
                      <a:pt x="336" y="1"/>
                      <a:pt x="294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118633" y="1479200"/>
                <a:ext cx="277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956" extrusionOk="0">
                    <a:moveTo>
                      <a:pt x="285" y="0"/>
                    </a:moveTo>
                    <a:cubicBezTo>
                      <a:pt x="255" y="0"/>
                      <a:pt x="227" y="5"/>
                      <a:pt x="210" y="14"/>
                    </a:cubicBezTo>
                    <a:cubicBezTo>
                      <a:pt x="147" y="35"/>
                      <a:pt x="84" y="77"/>
                      <a:pt x="43" y="139"/>
                    </a:cubicBezTo>
                    <a:cubicBezTo>
                      <a:pt x="22" y="202"/>
                      <a:pt x="1" y="265"/>
                      <a:pt x="22" y="328"/>
                    </a:cubicBezTo>
                    <a:cubicBezTo>
                      <a:pt x="22" y="349"/>
                      <a:pt x="43" y="370"/>
                      <a:pt x="43" y="391"/>
                    </a:cubicBezTo>
                    <a:cubicBezTo>
                      <a:pt x="64" y="432"/>
                      <a:pt x="105" y="474"/>
                      <a:pt x="147" y="495"/>
                    </a:cubicBezTo>
                    <a:cubicBezTo>
                      <a:pt x="336" y="642"/>
                      <a:pt x="524" y="767"/>
                      <a:pt x="712" y="914"/>
                    </a:cubicBezTo>
                    <a:cubicBezTo>
                      <a:pt x="754" y="956"/>
                      <a:pt x="838" y="956"/>
                      <a:pt x="900" y="956"/>
                    </a:cubicBezTo>
                    <a:cubicBezTo>
                      <a:pt x="963" y="935"/>
                      <a:pt x="1026" y="893"/>
                      <a:pt x="1068" y="830"/>
                    </a:cubicBezTo>
                    <a:cubicBezTo>
                      <a:pt x="1089" y="767"/>
                      <a:pt x="1110" y="684"/>
                      <a:pt x="1089" y="621"/>
                    </a:cubicBezTo>
                    <a:cubicBezTo>
                      <a:pt x="1068" y="600"/>
                      <a:pt x="1068" y="579"/>
                      <a:pt x="1068" y="558"/>
                    </a:cubicBezTo>
                    <a:cubicBezTo>
                      <a:pt x="1026" y="516"/>
                      <a:pt x="1005" y="495"/>
                      <a:pt x="963" y="474"/>
                    </a:cubicBezTo>
                    <a:cubicBezTo>
                      <a:pt x="775" y="328"/>
                      <a:pt x="587" y="181"/>
                      <a:pt x="398" y="35"/>
                    </a:cubicBezTo>
                    <a:cubicBezTo>
                      <a:pt x="374" y="10"/>
                      <a:pt x="328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133808" y="1457575"/>
                <a:ext cx="235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3" extrusionOk="0">
                    <a:moveTo>
                      <a:pt x="460" y="634"/>
                    </a:moveTo>
                    <a:lnTo>
                      <a:pt x="460" y="634"/>
                    </a:lnTo>
                    <a:cubicBezTo>
                      <a:pt x="465" y="643"/>
                      <a:pt x="471" y="649"/>
                      <a:pt x="482" y="649"/>
                    </a:cubicBezTo>
                    <a:cubicBezTo>
                      <a:pt x="474" y="644"/>
                      <a:pt x="467" y="639"/>
                      <a:pt x="460" y="634"/>
                    </a:cubicBezTo>
                    <a:close/>
                    <a:moveTo>
                      <a:pt x="356" y="0"/>
                    </a:moveTo>
                    <a:cubicBezTo>
                      <a:pt x="273" y="0"/>
                      <a:pt x="210" y="0"/>
                      <a:pt x="147" y="42"/>
                    </a:cubicBezTo>
                    <a:cubicBezTo>
                      <a:pt x="84" y="63"/>
                      <a:pt x="42" y="126"/>
                      <a:pt x="21" y="188"/>
                    </a:cubicBezTo>
                    <a:cubicBezTo>
                      <a:pt x="1" y="251"/>
                      <a:pt x="21" y="335"/>
                      <a:pt x="42" y="398"/>
                    </a:cubicBezTo>
                    <a:cubicBezTo>
                      <a:pt x="84" y="440"/>
                      <a:pt x="147" y="502"/>
                      <a:pt x="210" y="502"/>
                    </a:cubicBezTo>
                    <a:cubicBezTo>
                      <a:pt x="238" y="516"/>
                      <a:pt x="266" y="530"/>
                      <a:pt x="300" y="544"/>
                    </a:cubicBezTo>
                    <a:lnTo>
                      <a:pt x="300" y="544"/>
                    </a:lnTo>
                    <a:cubicBezTo>
                      <a:pt x="298" y="544"/>
                      <a:pt x="296" y="544"/>
                      <a:pt x="293" y="544"/>
                    </a:cubicBezTo>
                    <a:cubicBezTo>
                      <a:pt x="349" y="563"/>
                      <a:pt x="404" y="597"/>
                      <a:pt x="460" y="634"/>
                    </a:cubicBezTo>
                    <a:lnTo>
                      <a:pt x="460" y="634"/>
                    </a:lnTo>
                    <a:cubicBezTo>
                      <a:pt x="455" y="627"/>
                      <a:pt x="450" y="617"/>
                      <a:pt x="440" y="607"/>
                    </a:cubicBezTo>
                    <a:lnTo>
                      <a:pt x="440" y="607"/>
                    </a:lnTo>
                    <a:cubicBezTo>
                      <a:pt x="461" y="628"/>
                      <a:pt x="482" y="649"/>
                      <a:pt x="503" y="670"/>
                    </a:cubicBezTo>
                    <a:cubicBezTo>
                      <a:pt x="545" y="712"/>
                      <a:pt x="607" y="732"/>
                      <a:pt x="670" y="732"/>
                    </a:cubicBezTo>
                    <a:cubicBezTo>
                      <a:pt x="754" y="732"/>
                      <a:pt x="817" y="712"/>
                      <a:pt x="858" y="670"/>
                    </a:cubicBezTo>
                    <a:cubicBezTo>
                      <a:pt x="900" y="607"/>
                      <a:pt x="942" y="544"/>
                      <a:pt x="942" y="481"/>
                    </a:cubicBezTo>
                    <a:cubicBezTo>
                      <a:pt x="942" y="419"/>
                      <a:pt x="921" y="335"/>
                      <a:pt x="858" y="293"/>
                    </a:cubicBezTo>
                    <a:cubicBezTo>
                      <a:pt x="796" y="230"/>
                      <a:pt x="712" y="168"/>
                      <a:pt x="628" y="126"/>
                    </a:cubicBezTo>
                    <a:cubicBezTo>
                      <a:pt x="545" y="63"/>
                      <a:pt x="440" y="42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54208" y="1426175"/>
                <a:ext cx="2617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47" extrusionOk="0">
                    <a:moveTo>
                      <a:pt x="545" y="189"/>
                    </a:moveTo>
                    <a:cubicBezTo>
                      <a:pt x="557" y="197"/>
                      <a:pt x="569" y="206"/>
                      <a:pt x="582" y="214"/>
                    </a:cubicBezTo>
                    <a:lnTo>
                      <a:pt x="582" y="214"/>
                    </a:lnTo>
                    <a:cubicBezTo>
                      <a:pt x="575" y="200"/>
                      <a:pt x="560" y="189"/>
                      <a:pt x="545" y="189"/>
                    </a:cubicBezTo>
                    <a:close/>
                    <a:moveTo>
                      <a:pt x="252" y="1"/>
                    </a:moveTo>
                    <a:cubicBezTo>
                      <a:pt x="189" y="1"/>
                      <a:pt x="126" y="43"/>
                      <a:pt x="84" y="84"/>
                    </a:cubicBezTo>
                    <a:cubicBezTo>
                      <a:pt x="21" y="126"/>
                      <a:pt x="1" y="189"/>
                      <a:pt x="1" y="273"/>
                    </a:cubicBezTo>
                    <a:cubicBezTo>
                      <a:pt x="1" y="294"/>
                      <a:pt x="1" y="315"/>
                      <a:pt x="1" y="336"/>
                    </a:cubicBezTo>
                    <a:cubicBezTo>
                      <a:pt x="21" y="377"/>
                      <a:pt x="42" y="419"/>
                      <a:pt x="84" y="461"/>
                    </a:cubicBezTo>
                    <a:cubicBezTo>
                      <a:pt x="147" y="545"/>
                      <a:pt x="252" y="628"/>
                      <a:pt x="356" y="691"/>
                    </a:cubicBezTo>
                    <a:cubicBezTo>
                      <a:pt x="461" y="754"/>
                      <a:pt x="586" y="817"/>
                      <a:pt x="712" y="838"/>
                    </a:cubicBezTo>
                    <a:cubicBezTo>
                      <a:pt x="730" y="844"/>
                      <a:pt x="751" y="846"/>
                      <a:pt x="771" y="846"/>
                    </a:cubicBezTo>
                    <a:cubicBezTo>
                      <a:pt x="822" y="846"/>
                      <a:pt x="877" y="832"/>
                      <a:pt x="921" y="817"/>
                    </a:cubicBezTo>
                    <a:cubicBezTo>
                      <a:pt x="963" y="775"/>
                      <a:pt x="1026" y="712"/>
                      <a:pt x="1026" y="649"/>
                    </a:cubicBezTo>
                    <a:cubicBezTo>
                      <a:pt x="1047" y="587"/>
                      <a:pt x="1047" y="503"/>
                      <a:pt x="1005" y="461"/>
                    </a:cubicBezTo>
                    <a:cubicBezTo>
                      <a:pt x="963" y="398"/>
                      <a:pt x="921" y="336"/>
                      <a:pt x="858" y="336"/>
                    </a:cubicBezTo>
                    <a:cubicBezTo>
                      <a:pt x="796" y="315"/>
                      <a:pt x="733" y="294"/>
                      <a:pt x="691" y="273"/>
                    </a:cubicBezTo>
                    <a:lnTo>
                      <a:pt x="691" y="273"/>
                    </a:lnTo>
                    <a:cubicBezTo>
                      <a:pt x="712" y="294"/>
                      <a:pt x="733" y="294"/>
                      <a:pt x="754" y="315"/>
                    </a:cubicBezTo>
                    <a:cubicBezTo>
                      <a:pt x="687" y="281"/>
                      <a:pt x="633" y="247"/>
                      <a:pt x="582" y="214"/>
                    </a:cubicBezTo>
                    <a:lnTo>
                      <a:pt x="582" y="214"/>
                    </a:lnTo>
                    <a:cubicBezTo>
                      <a:pt x="585" y="219"/>
                      <a:pt x="586" y="225"/>
                      <a:pt x="586" y="231"/>
                    </a:cubicBezTo>
                    <a:cubicBezTo>
                      <a:pt x="545" y="189"/>
                      <a:pt x="482" y="147"/>
                      <a:pt x="440" y="84"/>
                    </a:cubicBezTo>
                    <a:cubicBezTo>
                      <a:pt x="398" y="43"/>
                      <a:pt x="314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165183" y="1408925"/>
                <a:ext cx="319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818" extrusionOk="0">
                    <a:moveTo>
                      <a:pt x="555" y="618"/>
                    </a:moveTo>
                    <a:lnTo>
                      <a:pt x="555" y="618"/>
                    </a:lnTo>
                    <a:cubicBezTo>
                      <a:pt x="566" y="621"/>
                      <a:pt x="576" y="624"/>
                      <a:pt x="587" y="628"/>
                    </a:cubicBezTo>
                    <a:cubicBezTo>
                      <a:pt x="576" y="628"/>
                      <a:pt x="566" y="623"/>
                      <a:pt x="555" y="618"/>
                    </a:cubicBezTo>
                    <a:close/>
                    <a:moveTo>
                      <a:pt x="336" y="0"/>
                    </a:moveTo>
                    <a:cubicBezTo>
                      <a:pt x="273" y="0"/>
                      <a:pt x="210" y="0"/>
                      <a:pt x="147" y="42"/>
                    </a:cubicBezTo>
                    <a:cubicBezTo>
                      <a:pt x="85" y="63"/>
                      <a:pt x="22" y="126"/>
                      <a:pt x="22" y="189"/>
                    </a:cubicBezTo>
                    <a:cubicBezTo>
                      <a:pt x="1" y="251"/>
                      <a:pt x="1" y="335"/>
                      <a:pt x="43" y="398"/>
                    </a:cubicBezTo>
                    <a:cubicBezTo>
                      <a:pt x="85" y="440"/>
                      <a:pt x="147" y="502"/>
                      <a:pt x="210" y="502"/>
                    </a:cubicBezTo>
                    <a:cubicBezTo>
                      <a:pt x="315" y="537"/>
                      <a:pt x="419" y="572"/>
                      <a:pt x="524" y="607"/>
                    </a:cubicBezTo>
                    <a:lnTo>
                      <a:pt x="524" y="607"/>
                    </a:lnTo>
                    <a:cubicBezTo>
                      <a:pt x="629" y="649"/>
                      <a:pt x="754" y="712"/>
                      <a:pt x="859" y="774"/>
                    </a:cubicBezTo>
                    <a:cubicBezTo>
                      <a:pt x="896" y="804"/>
                      <a:pt x="943" y="818"/>
                      <a:pt x="992" y="818"/>
                    </a:cubicBezTo>
                    <a:cubicBezTo>
                      <a:pt x="1081" y="818"/>
                      <a:pt x="1174" y="772"/>
                      <a:pt x="1215" y="691"/>
                    </a:cubicBezTo>
                    <a:cubicBezTo>
                      <a:pt x="1277" y="565"/>
                      <a:pt x="1235" y="419"/>
                      <a:pt x="1110" y="335"/>
                    </a:cubicBezTo>
                    <a:cubicBezTo>
                      <a:pt x="880" y="168"/>
                      <a:pt x="608" y="63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88;p2"/>
            <p:cNvSpPr/>
            <p:nvPr/>
          </p:nvSpPr>
          <p:spPr>
            <a:xfrm rot="-3056317">
              <a:off x="146192" y="3032205"/>
              <a:ext cx="839777" cy="453724"/>
            </a:xfrm>
            <a:custGeom>
              <a:avLst/>
              <a:gdLst/>
              <a:ahLst/>
              <a:cxnLst/>
              <a:rect l="l" t="t" r="r" b="b"/>
              <a:pathLst>
                <a:path w="34735" h="18767" extrusionOk="0">
                  <a:moveTo>
                    <a:pt x="18995" y="753"/>
                  </a:moveTo>
                  <a:cubicBezTo>
                    <a:pt x="19305" y="753"/>
                    <a:pt x="19614" y="761"/>
                    <a:pt x="19920" y="778"/>
                  </a:cubicBezTo>
                  <a:cubicBezTo>
                    <a:pt x="20046" y="778"/>
                    <a:pt x="20192" y="799"/>
                    <a:pt x="20318" y="799"/>
                  </a:cubicBezTo>
                  <a:cubicBezTo>
                    <a:pt x="18979" y="820"/>
                    <a:pt x="17598" y="966"/>
                    <a:pt x="16217" y="1217"/>
                  </a:cubicBezTo>
                  <a:cubicBezTo>
                    <a:pt x="13936" y="1594"/>
                    <a:pt x="11614" y="2096"/>
                    <a:pt x="9458" y="2996"/>
                  </a:cubicBezTo>
                  <a:cubicBezTo>
                    <a:pt x="12434" y="1622"/>
                    <a:pt x="15793" y="753"/>
                    <a:pt x="18995" y="753"/>
                  </a:cubicBezTo>
                  <a:close/>
                  <a:moveTo>
                    <a:pt x="25779" y="3812"/>
                  </a:moveTo>
                  <a:cubicBezTo>
                    <a:pt x="25758" y="3916"/>
                    <a:pt x="25737" y="4000"/>
                    <a:pt x="25716" y="4084"/>
                  </a:cubicBezTo>
                  <a:cubicBezTo>
                    <a:pt x="25716" y="4105"/>
                    <a:pt x="25716" y="4126"/>
                    <a:pt x="25737" y="4126"/>
                  </a:cubicBezTo>
                  <a:cubicBezTo>
                    <a:pt x="25632" y="4335"/>
                    <a:pt x="25549" y="4523"/>
                    <a:pt x="25444" y="4732"/>
                  </a:cubicBezTo>
                  <a:cubicBezTo>
                    <a:pt x="25549" y="4377"/>
                    <a:pt x="25674" y="4063"/>
                    <a:pt x="25779" y="3812"/>
                  </a:cubicBezTo>
                  <a:close/>
                  <a:moveTo>
                    <a:pt x="12932" y="5737"/>
                  </a:moveTo>
                  <a:lnTo>
                    <a:pt x="12932" y="5737"/>
                  </a:lnTo>
                  <a:cubicBezTo>
                    <a:pt x="12869" y="6009"/>
                    <a:pt x="12806" y="6281"/>
                    <a:pt x="12743" y="6553"/>
                  </a:cubicBezTo>
                  <a:cubicBezTo>
                    <a:pt x="12660" y="6553"/>
                    <a:pt x="12576" y="6553"/>
                    <a:pt x="12513" y="6574"/>
                  </a:cubicBezTo>
                  <a:cubicBezTo>
                    <a:pt x="12534" y="6260"/>
                    <a:pt x="12576" y="5925"/>
                    <a:pt x="12702" y="5820"/>
                  </a:cubicBezTo>
                  <a:cubicBezTo>
                    <a:pt x="12764" y="5779"/>
                    <a:pt x="12848" y="5758"/>
                    <a:pt x="12932" y="5737"/>
                  </a:cubicBezTo>
                  <a:close/>
                  <a:moveTo>
                    <a:pt x="19564" y="5569"/>
                  </a:moveTo>
                  <a:cubicBezTo>
                    <a:pt x="19606" y="5653"/>
                    <a:pt x="19669" y="5716"/>
                    <a:pt x="19732" y="5779"/>
                  </a:cubicBezTo>
                  <a:cubicBezTo>
                    <a:pt x="19732" y="5799"/>
                    <a:pt x="19732" y="5799"/>
                    <a:pt x="19711" y="5799"/>
                  </a:cubicBezTo>
                  <a:cubicBezTo>
                    <a:pt x="19669" y="5862"/>
                    <a:pt x="19690" y="5946"/>
                    <a:pt x="19753" y="5988"/>
                  </a:cubicBezTo>
                  <a:cubicBezTo>
                    <a:pt x="19732" y="6009"/>
                    <a:pt x="19711" y="6030"/>
                    <a:pt x="19690" y="6071"/>
                  </a:cubicBezTo>
                  <a:cubicBezTo>
                    <a:pt x="19648" y="6155"/>
                    <a:pt x="19648" y="6302"/>
                    <a:pt x="19627" y="6385"/>
                  </a:cubicBezTo>
                  <a:cubicBezTo>
                    <a:pt x="19606" y="6469"/>
                    <a:pt x="19585" y="6532"/>
                    <a:pt x="19564" y="6595"/>
                  </a:cubicBezTo>
                  <a:cubicBezTo>
                    <a:pt x="19481" y="6595"/>
                    <a:pt x="19397" y="6595"/>
                    <a:pt x="19292" y="6574"/>
                  </a:cubicBezTo>
                  <a:cubicBezTo>
                    <a:pt x="19397" y="6239"/>
                    <a:pt x="19481" y="5904"/>
                    <a:pt x="19564" y="5569"/>
                  </a:cubicBezTo>
                  <a:close/>
                  <a:moveTo>
                    <a:pt x="8015" y="6511"/>
                  </a:moveTo>
                  <a:cubicBezTo>
                    <a:pt x="7952" y="6741"/>
                    <a:pt x="7889" y="6992"/>
                    <a:pt x="7826" y="7243"/>
                  </a:cubicBezTo>
                  <a:cubicBezTo>
                    <a:pt x="7722" y="7243"/>
                    <a:pt x="7638" y="7264"/>
                    <a:pt x="7533" y="7285"/>
                  </a:cubicBezTo>
                  <a:cubicBezTo>
                    <a:pt x="7701" y="7034"/>
                    <a:pt x="7847" y="6762"/>
                    <a:pt x="8015" y="6511"/>
                  </a:cubicBezTo>
                  <a:close/>
                  <a:moveTo>
                    <a:pt x="20506" y="1415"/>
                  </a:moveTo>
                  <a:cubicBezTo>
                    <a:pt x="22573" y="1415"/>
                    <a:pt x="24589" y="1758"/>
                    <a:pt x="26427" y="2682"/>
                  </a:cubicBezTo>
                  <a:cubicBezTo>
                    <a:pt x="26407" y="2703"/>
                    <a:pt x="26365" y="2724"/>
                    <a:pt x="26344" y="2766"/>
                  </a:cubicBezTo>
                  <a:cubicBezTo>
                    <a:pt x="26332" y="2765"/>
                    <a:pt x="26320" y="2764"/>
                    <a:pt x="26308" y="2764"/>
                  </a:cubicBezTo>
                  <a:cubicBezTo>
                    <a:pt x="25327" y="2764"/>
                    <a:pt x="24815" y="6169"/>
                    <a:pt x="24670" y="7306"/>
                  </a:cubicBezTo>
                  <a:cubicBezTo>
                    <a:pt x="24419" y="7243"/>
                    <a:pt x="24147" y="7201"/>
                    <a:pt x="23896" y="7159"/>
                  </a:cubicBezTo>
                  <a:cubicBezTo>
                    <a:pt x="22640" y="6950"/>
                    <a:pt x="21385" y="6762"/>
                    <a:pt x="20129" y="6657"/>
                  </a:cubicBezTo>
                  <a:cubicBezTo>
                    <a:pt x="20234" y="6343"/>
                    <a:pt x="20360" y="5904"/>
                    <a:pt x="20109" y="5695"/>
                  </a:cubicBezTo>
                  <a:cubicBezTo>
                    <a:pt x="20088" y="5674"/>
                    <a:pt x="20046" y="5653"/>
                    <a:pt x="20004" y="5632"/>
                  </a:cubicBezTo>
                  <a:cubicBezTo>
                    <a:pt x="19983" y="5611"/>
                    <a:pt x="19962" y="5590"/>
                    <a:pt x="19920" y="5590"/>
                  </a:cubicBezTo>
                  <a:cubicBezTo>
                    <a:pt x="19816" y="5423"/>
                    <a:pt x="19690" y="5151"/>
                    <a:pt x="19585" y="5025"/>
                  </a:cubicBezTo>
                  <a:cubicBezTo>
                    <a:pt x="19561" y="4985"/>
                    <a:pt x="19514" y="4966"/>
                    <a:pt x="19465" y="4966"/>
                  </a:cubicBezTo>
                  <a:cubicBezTo>
                    <a:pt x="19388" y="4966"/>
                    <a:pt x="19305" y="5011"/>
                    <a:pt x="19292" y="5088"/>
                  </a:cubicBezTo>
                  <a:cubicBezTo>
                    <a:pt x="19209" y="5569"/>
                    <a:pt x="19062" y="6051"/>
                    <a:pt x="18895" y="6553"/>
                  </a:cubicBezTo>
                  <a:cubicBezTo>
                    <a:pt x="18100" y="6490"/>
                    <a:pt x="17305" y="6469"/>
                    <a:pt x="16489" y="6448"/>
                  </a:cubicBezTo>
                  <a:cubicBezTo>
                    <a:pt x="16551" y="6239"/>
                    <a:pt x="16572" y="6051"/>
                    <a:pt x="16510" y="5904"/>
                  </a:cubicBezTo>
                  <a:cubicBezTo>
                    <a:pt x="16480" y="5874"/>
                    <a:pt x="16432" y="5854"/>
                    <a:pt x="16387" y="5854"/>
                  </a:cubicBezTo>
                  <a:cubicBezTo>
                    <a:pt x="16337" y="5854"/>
                    <a:pt x="16291" y="5880"/>
                    <a:pt x="16279" y="5946"/>
                  </a:cubicBezTo>
                  <a:cubicBezTo>
                    <a:pt x="16279" y="5967"/>
                    <a:pt x="16279" y="5988"/>
                    <a:pt x="16279" y="6009"/>
                  </a:cubicBezTo>
                  <a:cubicBezTo>
                    <a:pt x="16259" y="6051"/>
                    <a:pt x="16133" y="6343"/>
                    <a:pt x="16112" y="6406"/>
                  </a:cubicBezTo>
                  <a:lnTo>
                    <a:pt x="16112" y="6448"/>
                  </a:lnTo>
                  <a:lnTo>
                    <a:pt x="16007" y="6448"/>
                  </a:lnTo>
                  <a:cubicBezTo>
                    <a:pt x="16112" y="6030"/>
                    <a:pt x="16091" y="5841"/>
                    <a:pt x="16593" y="5737"/>
                  </a:cubicBezTo>
                  <a:cubicBezTo>
                    <a:pt x="16677" y="5716"/>
                    <a:pt x="16719" y="5632"/>
                    <a:pt x="16698" y="5548"/>
                  </a:cubicBezTo>
                  <a:cubicBezTo>
                    <a:pt x="16698" y="5507"/>
                    <a:pt x="16677" y="5444"/>
                    <a:pt x="16677" y="5402"/>
                  </a:cubicBezTo>
                  <a:cubicBezTo>
                    <a:pt x="16656" y="5339"/>
                    <a:pt x="16593" y="5297"/>
                    <a:pt x="16531" y="5297"/>
                  </a:cubicBezTo>
                  <a:cubicBezTo>
                    <a:pt x="16492" y="5293"/>
                    <a:pt x="16460" y="5290"/>
                    <a:pt x="16433" y="5290"/>
                  </a:cubicBezTo>
                  <a:cubicBezTo>
                    <a:pt x="16328" y="5290"/>
                    <a:pt x="16291" y="5328"/>
                    <a:pt x="16175" y="5444"/>
                  </a:cubicBezTo>
                  <a:cubicBezTo>
                    <a:pt x="16133" y="5444"/>
                    <a:pt x="16070" y="5465"/>
                    <a:pt x="15987" y="5507"/>
                  </a:cubicBezTo>
                  <a:cubicBezTo>
                    <a:pt x="15924" y="5527"/>
                    <a:pt x="15882" y="5569"/>
                    <a:pt x="15861" y="5632"/>
                  </a:cubicBezTo>
                  <a:cubicBezTo>
                    <a:pt x="15777" y="5904"/>
                    <a:pt x="15715" y="6176"/>
                    <a:pt x="15631" y="6448"/>
                  </a:cubicBezTo>
                  <a:cubicBezTo>
                    <a:pt x="15024" y="6448"/>
                    <a:pt x="14417" y="6448"/>
                    <a:pt x="13810" y="6490"/>
                  </a:cubicBezTo>
                  <a:cubicBezTo>
                    <a:pt x="13601" y="6490"/>
                    <a:pt x="13392" y="6511"/>
                    <a:pt x="13183" y="6511"/>
                  </a:cubicBezTo>
                  <a:cubicBezTo>
                    <a:pt x="13246" y="6197"/>
                    <a:pt x="13287" y="5883"/>
                    <a:pt x="13329" y="5569"/>
                  </a:cubicBezTo>
                  <a:cubicBezTo>
                    <a:pt x="13329" y="5486"/>
                    <a:pt x="13287" y="5423"/>
                    <a:pt x="13225" y="5402"/>
                  </a:cubicBezTo>
                  <a:cubicBezTo>
                    <a:pt x="13186" y="5376"/>
                    <a:pt x="13139" y="5358"/>
                    <a:pt x="13094" y="5358"/>
                  </a:cubicBezTo>
                  <a:cubicBezTo>
                    <a:pt x="13066" y="5358"/>
                    <a:pt x="13039" y="5365"/>
                    <a:pt x="13015" y="5381"/>
                  </a:cubicBezTo>
                  <a:cubicBezTo>
                    <a:pt x="12994" y="5381"/>
                    <a:pt x="12974" y="5402"/>
                    <a:pt x="12953" y="5402"/>
                  </a:cubicBezTo>
                  <a:cubicBezTo>
                    <a:pt x="12932" y="5423"/>
                    <a:pt x="12932" y="5444"/>
                    <a:pt x="12911" y="5465"/>
                  </a:cubicBezTo>
                  <a:lnTo>
                    <a:pt x="12806" y="5465"/>
                  </a:lnTo>
                  <a:cubicBezTo>
                    <a:pt x="12794" y="5462"/>
                    <a:pt x="12782" y="5460"/>
                    <a:pt x="12768" y="5460"/>
                  </a:cubicBezTo>
                  <a:cubicBezTo>
                    <a:pt x="12683" y="5460"/>
                    <a:pt x="12564" y="5509"/>
                    <a:pt x="12492" y="5527"/>
                  </a:cubicBezTo>
                  <a:cubicBezTo>
                    <a:pt x="12430" y="5527"/>
                    <a:pt x="12325" y="5569"/>
                    <a:pt x="12325" y="5653"/>
                  </a:cubicBezTo>
                  <a:cubicBezTo>
                    <a:pt x="12262" y="5967"/>
                    <a:pt x="12199" y="6281"/>
                    <a:pt x="12137" y="6615"/>
                  </a:cubicBezTo>
                  <a:cubicBezTo>
                    <a:pt x="10839" y="6741"/>
                    <a:pt x="9563" y="6929"/>
                    <a:pt x="8287" y="7159"/>
                  </a:cubicBezTo>
                  <a:cubicBezTo>
                    <a:pt x="8601" y="5820"/>
                    <a:pt x="9145" y="4544"/>
                    <a:pt x="9961" y="3519"/>
                  </a:cubicBezTo>
                  <a:cubicBezTo>
                    <a:pt x="11216" y="2996"/>
                    <a:pt x="12534" y="2598"/>
                    <a:pt x="13915" y="2284"/>
                  </a:cubicBezTo>
                  <a:cubicBezTo>
                    <a:pt x="16068" y="1800"/>
                    <a:pt x="18316" y="1415"/>
                    <a:pt x="20506" y="1415"/>
                  </a:cubicBezTo>
                  <a:close/>
                  <a:moveTo>
                    <a:pt x="26846" y="2891"/>
                  </a:moveTo>
                  <a:cubicBezTo>
                    <a:pt x="27076" y="3017"/>
                    <a:pt x="27327" y="3163"/>
                    <a:pt x="27557" y="3330"/>
                  </a:cubicBezTo>
                  <a:cubicBezTo>
                    <a:pt x="26867" y="3707"/>
                    <a:pt x="26511" y="4858"/>
                    <a:pt x="26302" y="5967"/>
                  </a:cubicBezTo>
                  <a:cubicBezTo>
                    <a:pt x="26279" y="5959"/>
                    <a:pt x="26253" y="5954"/>
                    <a:pt x="26228" y="5954"/>
                  </a:cubicBezTo>
                  <a:cubicBezTo>
                    <a:pt x="26183" y="5954"/>
                    <a:pt x="26140" y="5969"/>
                    <a:pt x="26114" y="6009"/>
                  </a:cubicBezTo>
                  <a:cubicBezTo>
                    <a:pt x="25883" y="6469"/>
                    <a:pt x="25695" y="6950"/>
                    <a:pt x="25528" y="7452"/>
                  </a:cubicBezTo>
                  <a:cubicBezTo>
                    <a:pt x="25423" y="7432"/>
                    <a:pt x="25318" y="7411"/>
                    <a:pt x="25214" y="7390"/>
                  </a:cubicBezTo>
                  <a:cubicBezTo>
                    <a:pt x="25549" y="6615"/>
                    <a:pt x="25904" y="5820"/>
                    <a:pt x="26114" y="5025"/>
                  </a:cubicBezTo>
                  <a:cubicBezTo>
                    <a:pt x="26141" y="4928"/>
                    <a:pt x="26050" y="4841"/>
                    <a:pt x="25967" y="4841"/>
                  </a:cubicBezTo>
                  <a:cubicBezTo>
                    <a:pt x="25924" y="4841"/>
                    <a:pt x="25884" y="4864"/>
                    <a:pt x="25863" y="4921"/>
                  </a:cubicBezTo>
                  <a:cubicBezTo>
                    <a:pt x="25486" y="5653"/>
                    <a:pt x="25214" y="6469"/>
                    <a:pt x="24963" y="7285"/>
                  </a:cubicBezTo>
                  <a:cubicBezTo>
                    <a:pt x="25005" y="6908"/>
                    <a:pt x="25067" y="6553"/>
                    <a:pt x="25130" y="6197"/>
                  </a:cubicBezTo>
                  <a:cubicBezTo>
                    <a:pt x="25444" y="5276"/>
                    <a:pt x="25925" y="4377"/>
                    <a:pt x="26427" y="3519"/>
                  </a:cubicBezTo>
                  <a:cubicBezTo>
                    <a:pt x="26532" y="3351"/>
                    <a:pt x="26699" y="3121"/>
                    <a:pt x="26846" y="2891"/>
                  </a:cubicBezTo>
                  <a:close/>
                  <a:moveTo>
                    <a:pt x="9207" y="3833"/>
                  </a:moveTo>
                  <a:cubicBezTo>
                    <a:pt x="8852" y="4377"/>
                    <a:pt x="8559" y="4983"/>
                    <a:pt x="8308" y="5611"/>
                  </a:cubicBezTo>
                  <a:cubicBezTo>
                    <a:pt x="8287" y="5611"/>
                    <a:pt x="8266" y="5611"/>
                    <a:pt x="8245" y="5632"/>
                  </a:cubicBezTo>
                  <a:cubicBezTo>
                    <a:pt x="7743" y="6155"/>
                    <a:pt x="7303" y="6762"/>
                    <a:pt x="6906" y="7411"/>
                  </a:cubicBezTo>
                  <a:cubicBezTo>
                    <a:pt x="6780" y="7432"/>
                    <a:pt x="6634" y="7452"/>
                    <a:pt x="6508" y="7494"/>
                  </a:cubicBezTo>
                  <a:cubicBezTo>
                    <a:pt x="7157" y="6427"/>
                    <a:pt x="7889" y="5444"/>
                    <a:pt x="8726" y="4544"/>
                  </a:cubicBezTo>
                  <a:cubicBezTo>
                    <a:pt x="8824" y="4429"/>
                    <a:pt x="8743" y="4302"/>
                    <a:pt x="8633" y="4302"/>
                  </a:cubicBezTo>
                  <a:cubicBezTo>
                    <a:pt x="8603" y="4302"/>
                    <a:pt x="8570" y="4312"/>
                    <a:pt x="8538" y="4335"/>
                  </a:cubicBezTo>
                  <a:cubicBezTo>
                    <a:pt x="7659" y="5046"/>
                    <a:pt x="6906" y="6009"/>
                    <a:pt x="6320" y="7034"/>
                  </a:cubicBezTo>
                  <a:cubicBezTo>
                    <a:pt x="6508" y="6678"/>
                    <a:pt x="6696" y="6323"/>
                    <a:pt x="6927" y="5967"/>
                  </a:cubicBezTo>
                  <a:cubicBezTo>
                    <a:pt x="7282" y="5402"/>
                    <a:pt x="7701" y="4900"/>
                    <a:pt x="8119" y="4398"/>
                  </a:cubicBezTo>
                  <a:cubicBezTo>
                    <a:pt x="8475" y="4188"/>
                    <a:pt x="8831" y="4000"/>
                    <a:pt x="9207" y="3833"/>
                  </a:cubicBezTo>
                  <a:close/>
                  <a:moveTo>
                    <a:pt x="26197" y="6741"/>
                  </a:moveTo>
                  <a:cubicBezTo>
                    <a:pt x="26155" y="7034"/>
                    <a:pt x="26114" y="7306"/>
                    <a:pt x="26093" y="7557"/>
                  </a:cubicBezTo>
                  <a:cubicBezTo>
                    <a:pt x="26030" y="7557"/>
                    <a:pt x="25967" y="7536"/>
                    <a:pt x="25904" y="7536"/>
                  </a:cubicBezTo>
                  <a:cubicBezTo>
                    <a:pt x="25988" y="7264"/>
                    <a:pt x="26093" y="6992"/>
                    <a:pt x="26197" y="6741"/>
                  </a:cubicBezTo>
                  <a:close/>
                  <a:moveTo>
                    <a:pt x="6989" y="5067"/>
                  </a:moveTo>
                  <a:lnTo>
                    <a:pt x="6989" y="5067"/>
                  </a:lnTo>
                  <a:cubicBezTo>
                    <a:pt x="6445" y="5862"/>
                    <a:pt x="5985" y="6783"/>
                    <a:pt x="5734" y="7641"/>
                  </a:cubicBezTo>
                  <a:cubicBezTo>
                    <a:pt x="5650" y="7662"/>
                    <a:pt x="5567" y="7662"/>
                    <a:pt x="5483" y="7683"/>
                  </a:cubicBezTo>
                  <a:cubicBezTo>
                    <a:pt x="5567" y="7034"/>
                    <a:pt x="5734" y="6427"/>
                    <a:pt x="5985" y="5841"/>
                  </a:cubicBezTo>
                  <a:cubicBezTo>
                    <a:pt x="6006" y="5799"/>
                    <a:pt x="6006" y="5779"/>
                    <a:pt x="6027" y="5758"/>
                  </a:cubicBezTo>
                  <a:cubicBezTo>
                    <a:pt x="6341" y="5507"/>
                    <a:pt x="6676" y="5276"/>
                    <a:pt x="6989" y="5067"/>
                  </a:cubicBezTo>
                  <a:close/>
                  <a:moveTo>
                    <a:pt x="4939" y="6657"/>
                  </a:moveTo>
                  <a:lnTo>
                    <a:pt x="4939" y="6657"/>
                  </a:lnTo>
                  <a:cubicBezTo>
                    <a:pt x="4792" y="6971"/>
                    <a:pt x="4667" y="7264"/>
                    <a:pt x="4562" y="7536"/>
                  </a:cubicBezTo>
                  <a:cubicBezTo>
                    <a:pt x="4520" y="7648"/>
                    <a:pt x="4627" y="7741"/>
                    <a:pt x="4728" y="7741"/>
                  </a:cubicBezTo>
                  <a:cubicBezTo>
                    <a:pt x="4778" y="7741"/>
                    <a:pt x="4827" y="7717"/>
                    <a:pt x="4855" y="7662"/>
                  </a:cubicBezTo>
                  <a:lnTo>
                    <a:pt x="5064" y="7327"/>
                  </a:lnTo>
                  <a:lnTo>
                    <a:pt x="5064" y="7327"/>
                  </a:lnTo>
                  <a:cubicBezTo>
                    <a:pt x="5044" y="7473"/>
                    <a:pt x="5023" y="7620"/>
                    <a:pt x="5002" y="7787"/>
                  </a:cubicBezTo>
                  <a:cubicBezTo>
                    <a:pt x="4541" y="7871"/>
                    <a:pt x="4060" y="7976"/>
                    <a:pt x="3579" y="8101"/>
                  </a:cubicBezTo>
                  <a:cubicBezTo>
                    <a:pt x="3997" y="7578"/>
                    <a:pt x="4458" y="7118"/>
                    <a:pt x="4939" y="6657"/>
                  </a:cubicBezTo>
                  <a:close/>
                  <a:moveTo>
                    <a:pt x="12597" y="7473"/>
                  </a:moveTo>
                  <a:cubicBezTo>
                    <a:pt x="12555" y="7766"/>
                    <a:pt x="12534" y="8080"/>
                    <a:pt x="12513" y="8394"/>
                  </a:cubicBezTo>
                  <a:cubicBezTo>
                    <a:pt x="12430" y="8394"/>
                    <a:pt x="12346" y="8373"/>
                    <a:pt x="12262" y="8373"/>
                  </a:cubicBezTo>
                  <a:cubicBezTo>
                    <a:pt x="12304" y="8080"/>
                    <a:pt x="12346" y="7787"/>
                    <a:pt x="12388" y="7494"/>
                  </a:cubicBezTo>
                  <a:cubicBezTo>
                    <a:pt x="12450" y="7473"/>
                    <a:pt x="12513" y="7473"/>
                    <a:pt x="12597" y="7473"/>
                  </a:cubicBezTo>
                  <a:close/>
                  <a:moveTo>
                    <a:pt x="12011" y="7515"/>
                  </a:moveTo>
                  <a:lnTo>
                    <a:pt x="12011" y="7515"/>
                  </a:lnTo>
                  <a:cubicBezTo>
                    <a:pt x="11969" y="7808"/>
                    <a:pt x="11948" y="8080"/>
                    <a:pt x="11927" y="8352"/>
                  </a:cubicBezTo>
                  <a:cubicBezTo>
                    <a:pt x="11346" y="8324"/>
                    <a:pt x="10760" y="8304"/>
                    <a:pt x="10175" y="8304"/>
                  </a:cubicBezTo>
                  <a:cubicBezTo>
                    <a:pt x="9456" y="8304"/>
                    <a:pt x="8740" y="8334"/>
                    <a:pt x="8036" y="8415"/>
                  </a:cubicBezTo>
                  <a:cubicBezTo>
                    <a:pt x="8057" y="8310"/>
                    <a:pt x="8057" y="8206"/>
                    <a:pt x="8077" y="8101"/>
                  </a:cubicBezTo>
                  <a:cubicBezTo>
                    <a:pt x="9396" y="7871"/>
                    <a:pt x="10693" y="7662"/>
                    <a:pt x="12011" y="7515"/>
                  </a:cubicBezTo>
                  <a:close/>
                  <a:moveTo>
                    <a:pt x="15422" y="7327"/>
                  </a:moveTo>
                  <a:cubicBezTo>
                    <a:pt x="15380" y="7578"/>
                    <a:pt x="15317" y="7829"/>
                    <a:pt x="15296" y="8101"/>
                  </a:cubicBezTo>
                  <a:cubicBezTo>
                    <a:pt x="15275" y="8227"/>
                    <a:pt x="15233" y="8373"/>
                    <a:pt x="15212" y="8520"/>
                  </a:cubicBezTo>
                  <a:cubicBezTo>
                    <a:pt x="14417" y="8499"/>
                    <a:pt x="13622" y="8457"/>
                    <a:pt x="12827" y="8415"/>
                  </a:cubicBezTo>
                  <a:cubicBezTo>
                    <a:pt x="12869" y="8080"/>
                    <a:pt x="12932" y="7745"/>
                    <a:pt x="13015" y="7432"/>
                  </a:cubicBezTo>
                  <a:cubicBezTo>
                    <a:pt x="13622" y="7390"/>
                    <a:pt x="14250" y="7348"/>
                    <a:pt x="14878" y="7327"/>
                  </a:cubicBezTo>
                  <a:close/>
                  <a:moveTo>
                    <a:pt x="15945" y="7327"/>
                  </a:moveTo>
                  <a:cubicBezTo>
                    <a:pt x="15861" y="7724"/>
                    <a:pt x="15819" y="8143"/>
                    <a:pt x="15798" y="8540"/>
                  </a:cubicBezTo>
                  <a:lnTo>
                    <a:pt x="15715" y="8540"/>
                  </a:lnTo>
                  <a:cubicBezTo>
                    <a:pt x="15631" y="8540"/>
                    <a:pt x="15547" y="8520"/>
                    <a:pt x="15463" y="8520"/>
                  </a:cubicBezTo>
                  <a:cubicBezTo>
                    <a:pt x="15547" y="8101"/>
                    <a:pt x="15694" y="7683"/>
                    <a:pt x="15735" y="7452"/>
                  </a:cubicBezTo>
                  <a:cubicBezTo>
                    <a:pt x="15756" y="7411"/>
                    <a:pt x="15756" y="7369"/>
                    <a:pt x="15777" y="7327"/>
                  </a:cubicBezTo>
                  <a:close/>
                  <a:moveTo>
                    <a:pt x="16259" y="7327"/>
                  </a:moveTo>
                  <a:cubicBezTo>
                    <a:pt x="17054" y="7348"/>
                    <a:pt x="17849" y="7390"/>
                    <a:pt x="18644" y="7432"/>
                  </a:cubicBezTo>
                  <a:cubicBezTo>
                    <a:pt x="18539" y="7808"/>
                    <a:pt x="18476" y="8206"/>
                    <a:pt x="18456" y="8582"/>
                  </a:cubicBezTo>
                  <a:cubicBezTo>
                    <a:pt x="17660" y="8561"/>
                    <a:pt x="16865" y="8540"/>
                    <a:pt x="16070" y="8540"/>
                  </a:cubicBezTo>
                  <a:cubicBezTo>
                    <a:pt x="16112" y="8143"/>
                    <a:pt x="16175" y="7724"/>
                    <a:pt x="16259" y="7327"/>
                  </a:cubicBezTo>
                  <a:close/>
                  <a:moveTo>
                    <a:pt x="19062" y="7452"/>
                  </a:moveTo>
                  <a:cubicBezTo>
                    <a:pt x="19167" y="7473"/>
                    <a:pt x="19292" y="7473"/>
                    <a:pt x="19418" y="7494"/>
                  </a:cubicBezTo>
                  <a:cubicBezTo>
                    <a:pt x="19376" y="7850"/>
                    <a:pt x="19355" y="8248"/>
                    <a:pt x="19355" y="8624"/>
                  </a:cubicBezTo>
                  <a:cubicBezTo>
                    <a:pt x="19188" y="8603"/>
                    <a:pt x="19000" y="8603"/>
                    <a:pt x="18811" y="8603"/>
                  </a:cubicBezTo>
                  <a:cubicBezTo>
                    <a:pt x="18874" y="8206"/>
                    <a:pt x="18958" y="7829"/>
                    <a:pt x="19062" y="7452"/>
                  </a:cubicBezTo>
                  <a:close/>
                  <a:moveTo>
                    <a:pt x="7492" y="8206"/>
                  </a:moveTo>
                  <a:lnTo>
                    <a:pt x="7492" y="8206"/>
                  </a:lnTo>
                  <a:cubicBezTo>
                    <a:pt x="7429" y="8310"/>
                    <a:pt x="7387" y="8415"/>
                    <a:pt x="7324" y="8540"/>
                  </a:cubicBezTo>
                  <a:cubicBezTo>
                    <a:pt x="7240" y="8540"/>
                    <a:pt x="7157" y="8561"/>
                    <a:pt x="7073" y="8582"/>
                  </a:cubicBezTo>
                  <a:cubicBezTo>
                    <a:pt x="6948" y="8603"/>
                    <a:pt x="6822" y="8624"/>
                    <a:pt x="6696" y="8666"/>
                  </a:cubicBezTo>
                  <a:cubicBezTo>
                    <a:pt x="6759" y="8540"/>
                    <a:pt x="6822" y="8436"/>
                    <a:pt x="6885" y="8331"/>
                  </a:cubicBezTo>
                  <a:cubicBezTo>
                    <a:pt x="7094" y="8289"/>
                    <a:pt x="7282" y="8248"/>
                    <a:pt x="7492" y="8206"/>
                  </a:cubicBezTo>
                  <a:close/>
                  <a:moveTo>
                    <a:pt x="5671" y="5088"/>
                  </a:moveTo>
                  <a:lnTo>
                    <a:pt x="5671" y="5088"/>
                  </a:lnTo>
                  <a:cubicBezTo>
                    <a:pt x="5650" y="5151"/>
                    <a:pt x="5629" y="5193"/>
                    <a:pt x="5608" y="5255"/>
                  </a:cubicBezTo>
                  <a:cubicBezTo>
                    <a:pt x="5044" y="5695"/>
                    <a:pt x="4499" y="6155"/>
                    <a:pt x="3976" y="6657"/>
                  </a:cubicBezTo>
                  <a:cubicBezTo>
                    <a:pt x="3495" y="7118"/>
                    <a:pt x="3077" y="7766"/>
                    <a:pt x="2658" y="8373"/>
                  </a:cubicBezTo>
                  <a:cubicBezTo>
                    <a:pt x="2344" y="8478"/>
                    <a:pt x="2051" y="8603"/>
                    <a:pt x="1758" y="8750"/>
                  </a:cubicBezTo>
                  <a:cubicBezTo>
                    <a:pt x="2721" y="7306"/>
                    <a:pt x="4248" y="6071"/>
                    <a:pt x="5671" y="5088"/>
                  </a:cubicBezTo>
                  <a:close/>
                  <a:moveTo>
                    <a:pt x="6320" y="8436"/>
                  </a:moveTo>
                  <a:cubicBezTo>
                    <a:pt x="6257" y="8540"/>
                    <a:pt x="6215" y="8645"/>
                    <a:pt x="6152" y="8750"/>
                  </a:cubicBezTo>
                  <a:cubicBezTo>
                    <a:pt x="6048" y="8771"/>
                    <a:pt x="5922" y="8792"/>
                    <a:pt x="5797" y="8812"/>
                  </a:cubicBezTo>
                  <a:cubicBezTo>
                    <a:pt x="5860" y="8708"/>
                    <a:pt x="5901" y="8603"/>
                    <a:pt x="5964" y="8499"/>
                  </a:cubicBezTo>
                  <a:cubicBezTo>
                    <a:pt x="6090" y="8478"/>
                    <a:pt x="6194" y="8457"/>
                    <a:pt x="6320" y="8436"/>
                  </a:cubicBezTo>
                  <a:close/>
                  <a:moveTo>
                    <a:pt x="19941" y="7536"/>
                  </a:moveTo>
                  <a:cubicBezTo>
                    <a:pt x="21280" y="7662"/>
                    <a:pt x="22619" y="7829"/>
                    <a:pt x="23958" y="8059"/>
                  </a:cubicBezTo>
                  <a:cubicBezTo>
                    <a:pt x="24168" y="8101"/>
                    <a:pt x="24377" y="8143"/>
                    <a:pt x="24565" y="8185"/>
                  </a:cubicBezTo>
                  <a:cubicBezTo>
                    <a:pt x="24544" y="8415"/>
                    <a:pt x="24523" y="8624"/>
                    <a:pt x="24502" y="8854"/>
                  </a:cubicBezTo>
                  <a:cubicBezTo>
                    <a:pt x="22933" y="8771"/>
                    <a:pt x="21364" y="8708"/>
                    <a:pt x="19816" y="8645"/>
                  </a:cubicBezTo>
                  <a:cubicBezTo>
                    <a:pt x="19837" y="8268"/>
                    <a:pt x="19878" y="7913"/>
                    <a:pt x="19941" y="7536"/>
                  </a:cubicBezTo>
                  <a:close/>
                  <a:moveTo>
                    <a:pt x="5588" y="8561"/>
                  </a:moveTo>
                  <a:lnTo>
                    <a:pt x="5588" y="8561"/>
                  </a:lnTo>
                  <a:cubicBezTo>
                    <a:pt x="5546" y="8645"/>
                    <a:pt x="5504" y="8750"/>
                    <a:pt x="5462" y="8854"/>
                  </a:cubicBezTo>
                  <a:cubicBezTo>
                    <a:pt x="5441" y="8854"/>
                    <a:pt x="5399" y="8854"/>
                    <a:pt x="5378" y="8875"/>
                  </a:cubicBezTo>
                  <a:cubicBezTo>
                    <a:pt x="5378" y="8771"/>
                    <a:pt x="5378" y="8687"/>
                    <a:pt x="5378" y="8603"/>
                  </a:cubicBezTo>
                  <a:cubicBezTo>
                    <a:pt x="5462" y="8582"/>
                    <a:pt x="5525" y="8582"/>
                    <a:pt x="5588" y="8561"/>
                  </a:cubicBezTo>
                  <a:close/>
                  <a:moveTo>
                    <a:pt x="24837" y="8227"/>
                  </a:moveTo>
                  <a:cubicBezTo>
                    <a:pt x="24963" y="8248"/>
                    <a:pt x="25109" y="8289"/>
                    <a:pt x="25235" y="8310"/>
                  </a:cubicBezTo>
                  <a:cubicBezTo>
                    <a:pt x="25172" y="8499"/>
                    <a:pt x="25109" y="8708"/>
                    <a:pt x="25046" y="8896"/>
                  </a:cubicBezTo>
                  <a:cubicBezTo>
                    <a:pt x="24963" y="8875"/>
                    <a:pt x="24858" y="8875"/>
                    <a:pt x="24774" y="8875"/>
                  </a:cubicBezTo>
                  <a:cubicBezTo>
                    <a:pt x="24795" y="8666"/>
                    <a:pt x="24816" y="8436"/>
                    <a:pt x="24837" y="8227"/>
                  </a:cubicBezTo>
                  <a:close/>
                  <a:moveTo>
                    <a:pt x="25549" y="8373"/>
                  </a:moveTo>
                  <a:cubicBezTo>
                    <a:pt x="25653" y="8394"/>
                    <a:pt x="25758" y="8415"/>
                    <a:pt x="25863" y="8457"/>
                  </a:cubicBezTo>
                  <a:cubicBezTo>
                    <a:pt x="25779" y="8603"/>
                    <a:pt x="25695" y="8750"/>
                    <a:pt x="25632" y="8917"/>
                  </a:cubicBezTo>
                  <a:lnTo>
                    <a:pt x="25507" y="8917"/>
                  </a:lnTo>
                  <a:cubicBezTo>
                    <a:pt x="25444" y="8917"/>
                    <a:pt x="25381" y="8917"/>
                    <a:pt x="25318" y="8896"/>
                  </a:cubicBezTo>
                  <a:cubicBezTo>
                    <a:pt x="25381" y="8729"/>
                    <a:pt x="25465" y="8561"/>
                    <a:pt x="25549" y="8373"/>
                  </a:cubicBezTo>
                  <a:close/>
                  <a:moveTo>
                    <a:pt x="26490" y="8603"/>
                  </a:moveTo>
                  <a:cubicBezTo>
                    <a:pt x="27076" y="8750"/>
                    <a:pt x="27662" y="8896"/>
                    <a:pt x="28269" y="9043"/>
                  </a:cubicBezTo>
                  <a:cubicBezTo>
                    <a:pt x="27662" y="9001"/>
                    <a:pt x="27055" y="8980"/>
                    <a:pt x="26469" y="8959"/>
                  </a:cubicBezTo>
                  <a:cubicBezTo>
                    <a:pt x="26469" y="8833"/>
                    <a:pt x="26469" y="8729"/>
                    <a:pt x="26490" y="8603"/>
                  </a:cubicBezTo>
                  <a:close/>
                  <a:moveTo>
                    <a:pt x="30989" y="5820"/>
                  </a:moveTo>
                  <a:lnTo>
                    <a:pt x="30989" y="5820"/>
                  </a:lnTo>
                  <a:cubicBezTo>
                    <a:pt x="31972" y="6804"/>
                    <a:pt x="32767" y="7913"/>
                    <a:pt x="32935" y="9043"/>
                  </a:cubicBezTo>
                  <a:cubicBezTo>
                    <a:pt x="32684" y="8394"/>
                    <a:pt x="32244" y="7766"/>
                    <a:pt x="31930" y="7243"/>
                  </a:cubicBezTo>
                  <a:cubicBezTo>
                    <a:pt x="31637" y="6762"/>
                    <a:pt x="31324" y="6281"/>
                    <a:pt x="30989" y="5820"/>
                  </a:cubicBezTo>
                  <a:close/>
                  <a:moveTo>
                    <a:pt x="4939" y="8687"/>
                  </a:moveTo>
                  <a:cubicBezTo>
                    <a:pt x="4939" y="8771"/>
                    <a:pt x="4939" y="8854"/>
                    <a:pt x="4939" y="8938"/>
                  </a:cubicBezTo>
                  <a:cubicBezTo>
                    <a:pt x="4165" y="9043"/>
                    <a:pt x="3391" y="9189"/>
                    <a:pt x="2658" y="9377"/>
                  </a:cubicBezTo>
                  <a:cubicBezTo>
                    <a:pt x="2658" y="9377"/>
                    <a:pt x="2658" y="9356"/>
                    <a:pt x="2658" y="9356"/>
                  </a:cubicBezTo>
                  <a:cubicBezTo>
                    <a:pt x="3370" y="9043"/>
                    <a:pt x="4165" y="8854"/>
                    <a:pt x="4939" y="8687"/>
                  </a:cubicBezTo>
                  <a:close/>
                  <a:moveTo>
                    <a:pt x="27976" y="3623"/>
                  </a:moveTo>
                  <a:cubicBezTo>
                    <a:pt x="28331" y="3895"/>
                    <a:pt x="28687" y="4188"/>
                    <a:pt x="29022" y="4523"/>
                  </a:cubicBezTo>
                  <a:cubicBezTo>
                    <a:pt x="30089" y="5527"/>
                    <a:pt x="30947" y="6720"/>
                    <a:pt x="31637" y="8017"/>
                  </a:cubicBezTo>
                  <a:cubicBezTo>
                    <a:pt x="31909" y="8457"/>
                    <a:pt x="32265" y="9001"/>
                    <a:pt x="32412" y="9524"/>
                  </a:cubicBezTo>
                  <a:cubicBezTo>
                    <a:pt x="30633" y="8666"/>
                    <a:pt x="28666" y="8122"/>
                    <a:pt x="26699" y="7683"/>
                  </a:cubicBezTo>
                  <a:cubicBezTo>
                    <a:pt x="26741" y="7641"/>
                    <a:pt x="26762" y="7578"/>
                    <a:pt x="26804" y="7536"/>
                  </a:cubicBezTo>
                  <a:cubicBezTo>
                    <a:pt x="26837" y="7471"/>
                    <a:pt x="26780" y="7418"/>
                    <a:pt x="26724" y="7418"/>
                  </a:cubicBezTo>
                  <a:cubicBezTo>
                    <a:pt x="26708" y="7418"/>
                    <a:pt x="26692" y="7422"/>
                    <a:pt x="26679" y="7432"/>
                  </a:cubicBezTo>
                  <a:cubicBezTo>
                    <a:pt x="26637" y="7473"/>
                    <a:pt x="26595" y="7494"/>
                    <a:pt x="26553" y="7536"/>
                  </a:cubicBezTo>
                  <a:cubicBezTo>
                    <a:pt x="26699" y="5925"/>
                    <a:pt x="27055" y="4042"/>
                    <a:pt x="27976" y="3623"/>
                  </a:cubicBezTo>
                  <a:close/>
                  <a:moveTo>
                    <a:pt x="5880" y="9336"/>
                  </a:moveTo>
                  <a:cubicBezTo>
                    <a:pt x="5713" y="9691"/>
                    <a:pt x="5546" y="10047"/>
                    <a:pt x="5399" y="10403"/>
                  </a:cubicBezTo>
                  <a:cubicBezTo>
                    <a:pt x="5399" y="10319"/>
                    <a:pt x="5399" y="10214"/>
                    <a:pt x="5378" y="10110"/>
                  </a:cubicBezTo>
                  <a:cubicBezTo>
                    <a:pt x="5378" y="9984"/>
                    <a:pt x="5378" y="9838"/>
                    <a:pt x="5378" y="9691"/>
                  </a:cubicBezTo>
                  <a:cubicBezTo>
                    <a:pt x="5378" y="9691"/>
                    <a:pt x="5399" y="9670"/>
                    <a:pt x="5420" y="9649"/>
                  </a:cubicBezTo>
                  <a:cubicBezTo>
                    <a:pt x="5441" y="9566"/>
                    <a:pt x="5483" y="9482"/>
                    <a:pt x="5525" y="9398"/>
                  </a:cubicBezTo>
                  <a:cubicBezTo>
                    <a:pt x="5650" y="9377"/>
                    <a:pt x="5755" y="9356"/>
                    <a:pt x="5880" y="9336"/>
                  </a:cubicBezTo>
                  <a:close/>
                  <a:moveTo>
                    <a:pt x="1821" y="10298"/>
                  </a:moveTo>
                  <a:cubicBezTo>
                    <a:pt x="1884" y="10800"/>
                    <a:pt x="1968" y="11261"/>
                    <a:pt x="2093" y="11700"/>
                  </a:cubicBezTo>
                  <a:cubicBezTo>
                    <a:pt x="1779" y="11365"/>
                    <a:pt x="1466" y="10989"/>
                    <a:pt x="1298" y="10612"/>
                  </a:cubicBezTo>
                  <a:cubicBezTo>
                    <a:pt x="1340" y="10612"/>
                    <a:pt x="1382" y="10591"/>
                    <a:pt x="1424" y="10570"/>
                  </a:cubicBezTo>
                  <a:cubicBezTo>
                    <a:pt x="1570" y="10486"/>
                    <a:pt x="1696" y="10403"/>
                    <a:pt x="1821" y="10298"/>
                  </a:cubicBezTo>
                  <a:close/>
                  <a:moveTo>
                    <a:pt x="24733" y="9356"/>
                  </a:moveTo>
                  <a:cubicBezTo>
                    <a:pt x="24795" y="9356"/>
                    <a:pt x="24837" y="9377"/>
                    <a:pt x="24879" y="9377"/>
                  </a:cubicBezTo>
                  <a:cubicBezTo>
                    <a:pt x="24858" y="9440"/>
                    <a:pt x="24837" y="9524"/>
                    <a:pt x="24816" y="9587"/>
                  </a:cubicBezTo>
                  <a:cubicBezTo>
                    <a:pt x="24791" y="9663"/>
                    <a:pt x="24843" y="9709"/>
                    <a:pt x="24897" y="9709"/>
                  </a:cubicBezTo>
                  <a:cubicBezTo>
                    <a:pt x="24932" y="9709"/>
                    <a:pt x="24967" y="9690"/>
                    <a:pt x="24984" y="9649"/>
                  </a:cubicBezTo>
                  <a:lnTo>
                    <a:pt x="25109" y="9377"/>
                  </a:lnTo>
                  <a:cubicBezTo>
                    <a:pt x="25214" y="9377"/>
                    <a:pt x="25318" y="9398"/>
                    <a:pt x="25444" y="9398"/>
                  </a:cubicBezTo>
                  <a:cubicBezTo>
                    <a:pt x="25130" y="10214"/>
                    <a:pt x="24921" y="11072"/>
                    <a:pt x="24691" y="11742"/>
                  </a:cubicBezTo>
                  <a:cubicBezTo>
                    <a:pt x="24678" y="11804"/>
                    <a:pt x="24718" y="11844"/>
                    <a:pt x="24761" y="11844"/>
                  </a:cubicBezTo>
                  <a:cubicBezTo>
                    <a:pt x="24790" y="11844"/>
                    <a:pt x="24820" y="11826"/>
                    <a:pt x="24837" y="11784"/>
                  </a:cubicBezTo>
                  <a:cubicBezTo>
                    <a:pt x="25109" y="11072"/>
                    <a:pt x="25360" y="10340"/>
                    <a:pt x="25674" y="9608"/>
                  </a:cubicBezTo>
                  <a:cubicBezTo>
                    <a:pt x="25695" y="9545"/>
                    <a:pt x="25737" y="9482"/>
                    <a:pt x="25758" y="9419"/>
                  </a:cubicBezTo>
                  <a:lnTo>
                    <a:pt x="25925" y="9419"/>
                  </a:lnTo>
                  <a:cubicBezTo>
                    <a:pt x="25925" y="9524"/>
                    <a:pt x="25925" y="9628"/>
                    <a:pt x="25904" y="9733"/>
                  </a:cubicBezTo>
                  <a:cubicBezTo>
                    <a:pt x="25904" y="9754"/>
                    <a:pt x="25883" y="9754"/>
                    <a:pt x="25883" y="9796"/>
                  </a:cubicBezTo>
                  <a:cubicBezTo>
                    <a:pt x="25381" y="10947"/>
                    <a:pt x="24963" y="12139"/>
                    <a:pt x="24544" y="13332"/>
                  </a:cubicBezTo>
                  <a:cubicBezTo>
                    <a:pt x="24565" y="12139"/>
                    <a:pt x="24628" y="10737"/>
                    <a:pt x="24733" y="9356"/>
                  </a:cubicBezTo>
                  <a:close/>
                  <a:moveTo>
                    <a:pt x="7073" y="9105"/>
                  </a:moveTo>
                  <a:lnTo>
                    <a:pt x="7073" y="9105"/>
                  </a:lnTo>
                  <a:cubicBezTo>
                    <a:pt x="6634" y="10214"/>
                    <a:pt x="6236" y="11365"/>
                    <a:pt x="5839" y="12453"/>
                  </a:cubicBezTo>
                  <a:cubicBezTo>
                    <a:pt x="5814" y="12516"/>
                    <a:pt x="5871" y="12556"/>
                    <a:pt x="5929" y="12556"/>
                  </a:cubicBezTo>
                  <a:cubicBezTo>
                    <a:pt x="5969" y="12556"/>
                    <a:pt x="6010" y="12537"/>
                    <a:pt x="6027" y="12495"/>
                  </a:cubicBezTo>
                  <a:cubicBezTo>
                    <a:pt x="6466" y="11407"/>
                    <a:pt x="7052" y="10319"/>
                    <a:pt x="7533" y="9210"/>
                  </a:cubicBezTo>
                  <a:lnTo>
                    <a:pt x="7533" y="9210"/>
                  </a:lnTo>
                  <a:cubicBezTo>
                    <a:pt x="7512" y="9398"/>
                    <a:pt x="7492" y="9566"/>
                    <a:pt x="7492" y="9754"/>
                  </a:cubicBezTo>
                  <a:cubicBezTo>
                    <a:pt x="6885" y="11030"/>
                    <a:pt x="6383" y="12369"/>
                    <a:pt x="5880" y="13688"/>
                  </a:cubicBezTo>
                  <a:cubicBezTo>
                    <a:pt x="5671" y="12788"/>
                    <a:pt x="5525" y="11888"/>
                    <a:pt x="5441" y="10989"/>
                  </a:cubicBezTo>
                  <a:cubicBezTo>
                    <a:pt x="5713" y="10403"/>
                    <a:pt x="6006" y="9817"/>
                    <a:pt x="6341" y="9252"/>
                  </a:cubicBezTo>
                  <a:cubicBezTo>
                    <a:pt x="6529" y="9231"/>
                    <a:pt x="6717" y="9189"/>
                    <a:pt x="6927" y="9147"/>
                  </a:cubicBezTo>
                  <a:cubicBezTo>
                    <a:pt x="6968" y="9126"/>
                    <a:pt x="7031" y="9126"/>
                    <a:pt x="7073" y="9105"/>
                  </a:cubicBezTo>
                  <a:close/>
                  <a:moveTo>
                    <a:pt x="25863" y="10675"/>
                  </a:moveTo>
                  <a:cubicBezTo>
                    <a:pt x="25863" y="10947"/>
                    <a:pt x="25863" y="11219"/>
                    <a:pt x="25863" y="11491"/>
                  </a:cubicBezTo>
                  <a:cubicBezTo>
                    <a:pt x="25821" y="11512"/>
                    <a:pt x="25800" y="11512"/>
                    <a:pt x="25779" y="11533"/>
                  </a:cubicBezTo>
                  <a:cubicBezTo>
                    <a:pt x="25402" y="11993"/>
                    <a:pt x="25256" y="12746"/>
                    <a:pt x="25067" y="13290"/>
                  </a:cubicBezTo>
                  <a:cubicBezTo>
                    <a:pt x="24879" y="13771"/>
                    <a:pt x="24712" y="14232"/>
                    <a:pt x="24544" y="14713"/>
                  </a:cubicBezTo>
                  <a:cubicBezTo>
                    <a:pt x="24544" y="14483"/>
                    <a:pt x="24544" y="14253"/>
                    <a:pt x="24544" y="14002"/>
                  </a:cubicBezTo>
                  <a:cubicBezTo>
                    <a:pt x="24984" y="12893"/>
                    <a:pt x="25465" y="11784"/>
                    <a:pt x="25863" y="10675"/>
                  </a:cubicBezTo>
                  <a:close/>
                  <a:moveTo>
                    <a:pt x="7492" y="10654"/>
                  </a:moveTo>
                  <a:cubicBezTo>
                    <a:pt x="7492" y="10758"/>
                    <a:pt x="7492" y="10863"/>
                    <a:pt x="7492" y="10968"/>
                  </a:cubicBezTo>
                  <a:cubicBezTo>
                    <a:pt x="7492" y="11009"/>
                    <a:pt x="7492" y="11072"/>
                    <a:pt x="7492" y="11135"/>
                  </a:cubicBezTo>
                  <a:cubicBezTo>
                    <a:pt x="6948" y="12349"/>
                    <a:pt x="6655" y="13709"/>
                    <a:pt x="6257" y="14964"/>
                  </a:cubicBezTo>
                  <a:cubicBezTo>
                    <a:pt x="6152" y="14650"/>
                    <a:pt x="6048" y="14336"/>
                    <a:pt x="5964" y="14002"/>
                  </a:cubicBezTo>
                  <a:cubicBezTo>
                    <a:pt x="6424" y="12893"/>
                    <a:pt x="7031" y="11784"/>
                    <a:pt x="7492" y="10654"/>
                  </a:cubicBezTo>
                  <a:close/>
                  <a:moveTo>
                    <a:pt x="26448" y="9440"/>
                  </a:moveTo>
                  <a:cubicBezTo>
                    <a:pt x="28478" y="9545"/>
                    <a:pt x="30487" y="9628"/>
                    <a:pt x="32433" y="10214"/>
                  </a:cubicBezTo>
                  <a:cubicBezTo>
                    <a:pt x="32286" y="10947"/>
                    <a:pt x="31533" y="11574"/>
                    <a:pt x="30989" y="12097"/>
                  </a:cubicBezTo>
                  <a:cubicBezTo>
                    <a:pt x="29692" y="13332"/>
                    <a:pt x="28185" y="14357"/>
                    <a:pt x="26574" y="15090"/>
                  </a:cubicBezTo>
                  <a:cubicBezTo>
                    <a:pt x="26553" y="14838"/>
                    <a:pt x="26532" y="14587"/>
                    <a:pt x="26511" y="14336"/>
                  </a:cubicBezTo>
                  <a:cubicBezTo>
                    <a:pt x="26553" y="14211"/>
                    <a:pt x="26595" y="14106"/>
                    <a:pt x="26637" y="13981"/>
                  </a:cubicBezTo>
                  <a:cubicBezTo>
                    <a:pt x="26553" y="13813"/>
                    <a:pt x="26532" y="13583"/>
                    <a:pt x="26595" y="13395"/>
                  </a:cubicBezTo>
                  <a:cubicBezTo>
                    <a:pt x="26595" y="13374"/>
                    <a:pt x="26574" y="13332"/>
                    <a:pt x="26574" y="13311"/>
                  </a:cubicBezTo>
                  <a:cubicBezTo>
                    <a:pt x="26532" y="13395"/>
                    <a:pt x="26490" y="13478"/>
                    <a:pt x="26448" y="13562"/>
                  </a:cubicBezTo>
                  <a:cubicBezTo>
                    <a:pt x="26427" y="13311"/>
                    <a:pt x="26427" y="13039"/>
                    <a:pt x="26407" y="12788"/>
                  </a:cubicBezTo>
                  <a:cubicBezTo>
                    <a:pt x="26448" y="12662"/>
                    <a:pt x="26469" y="12558"/>
                    <a:pt x="26511" y="12432"/>
                  </a:cubicBezTo>
                  <a:cubicBezTo>
                    <a:pt x="26532" y="12349"/>
                    <a:pt x="26448" y="12286"/>
                    <a:pt x="26386" y="12286"/>
                  </a:cubicBezTo>
                  <a:cubicBezTo>
                    <a:pt x="26365" y="11428"/>
                    <a:pt x="26365" y="10570"/>
                    <a:pt x="26427" y="9712"/>
                  </a:cubicBezTo>
                  <a:cubicBezTo>
                    <a:pt x="26427" y="9628"/>
                    <a:pt x="26427" y="9545"/>
                    <a:pt x="26448" y="9440"/>
                  </a:cubicBezTo>
                  <a:close/>
                  <a:moveTo>
                    <a:pt x="4939" y="9482"/>
                  </a:moveTo>
                  <a:lnTo>
                    <a:pt x="4939" y="9545"/>
                  </a:lnTo>
                  <a:cubicBezTo>
                    <a:pt x="4981" y="11407"/>
                    <a:pt x="5253" y="13499"/>
                    <a:pt x="6006" y="15320"/>
                  </a:cubicBezTo>
                  <a:cubicBezTo>
                    <a:pt x="5922" y="15278"/>
                    <a:pt x="5860" y="15215"/>
                    <a:pt x="5776" y="15173"/>
                  </a:cubicBezTo>
                  <a:cubicBezTo>
                    <a:pt x="4834" y="14462"/>
                    <a:pt x="3976" y="13667"/>
                    <a:pt x="3160" y="12809"/>
                  </a:cubicBezTo>
                  <a:cubicBezTo>
                    <a:pt x="2742" y="11993"/>
                    <a:pt x="2428" y="11072"/>
                    <a:pt x="2177" y="10089"/>
                  </a:cubicBezTo>
                  <a:cubicBezTo>
                    <a:pt x="3056" y="9796"/>
                    <a:pt x="3997" y="9628"/>
                    <a:pt x="4939" y="9482"/>
                  </a:cubicBezTo>
                  <a:close/>
                  <a:moveTo>
                    <a:pt x="25946" y="14127"/>
                  </a:moveTo>
                  <a:cubicBezTo>
                    <a:pt x="25967" y="14315"/>
                    <a:pt x="25988" y="14504"/>
                    <a:pt x="26030" y="14692"/>
                  </a:cubicBezTo>
                  <a:cubicBezTo>
                    <a:pt x="25967" y="14922"/>
                    <a:pt x="25904" y="15173"/>
                    <a:pt x="25842" y="15403"/>
                  </a:cubicBezTo>
                  <a:cubicBezTo>
                    <a:pt x="25674" y="15466"/>
                    <a:pt x="25486" y="15529"/>
                    <a:pt x="25318" y="15592"/>
                  </a:cubicBezTo>
                  <a:cubicBezTo>
                    <a:pt x="25549" y="15110"/>
                    <a:pt x="25758" y="14629"/>
                    <a:pt x="25946" y="14127"/>
                  </a:cubicBezTo>
                  <a:close/>
                  <a:moveTo>
                    <a:pt x="7533" y="11909"/>
                  </a:moveTo>
                  <a:cubicBezTo>
                    <a:pt x="7554" y="12160"/>
                    <a:pt x="7575" y="12453"/>
                    <a:pt x="7617" y="12746"/>
                  </a:cubicBezTo>
                  <a:cubicBezTo>
                    <a:pt x="7178" y="13688"/>
                    <a:pt x="6843" y="14671"/>
                    <a:pt x="6508" y="15654"/>
                  </a:cubicBezTo>
                  <a:lnTo>
                    <a:pt x="6487" y="15654"/>
                  </a:lnTo>
                  <a:cubicBezTo>
                    <a:pt x="6424" y="15466"/>
                    <a:pt x="6362" y="15299"/>
                    <a:pt x="6299" y="15110"/>
                  </a:cubicBezTo>
                  <a:lnTo>
                    <a:pt x="6299" y="15110"/>
                  </a:lnTo>
                  <a:cubicBezTo>
                    <a:pt x="6309" y="15116"/>
                    <a:pt x="6320" y="15118"/>
                    <a:pt x="6330" y="15118"/>
                  </a:cubicBezTo>
                  <a:cubicBezTo>
                    <a:pt x="6360" y="15118"/>
                    <a:pt x="6388" y="15095"/>
                    <a:pt x="6404" y="15048"/>
                  </a:cubicBezTo>
                  <a:cubicBezTo>
                    <a:pt x="6759" y="14022"/>
                    <a:pt x="7199" y="12955"/>
                    <a:pt x="7533" y="11909"/>
                  </a:cubicBezTo>
                  <a:close/>
                  <a:moveTo>
                    <a:pt x="25863" y="12097"/>
                  </a:moveTo>
                  <a:cubicBezTo>
                    <a:pt x="25863" y="12474"/>
                    <a:pt x="25883" y="12830"/>
                    <a:pt x="25904" y="13206"/>
                  </a:cubicBezTo>
                  <a:cubicBezTo>
                    <a:pt x="25549" y="14002"/>
                    <a:pt x="25277" y="14859"/>
                    <a:pt x="25026" y="15696"/>
                  </a:cubicBezTo>
                  <a:cubicBezTo>
                    <a:pt x="24879" y="15738"/>
                    <a:pt x="24733" y="15780"/>
                    <a:pt x="24586" y="15822"/>
                  </a:cubicBezTo>
                  <a:cubicBezTo>
                    <a:pt x="24565" y="15654"/>
                    <a:pt x="24565" y="15487"/>
                    <a:pt x="24565" y="15278"/>
                  </a:cubicBezTo>
                  <a:cubicBezTo>
                    <a:pt x="24816" y="14692"/>
                    <a:pt x="25046" y="14085"/>
                    <a:pt x="25277" y="13499"/>
                  </a:cubicBezTo>
                  <a:cubicBezTo>
                    <a:pt x="25444" y="13060"/>
                    <a:pt x="25716" y="12579"/>
                    <a:pt x="25863" y="12097"/>
                  </a:cubicBezTo>
                  <a:close/>
                  <a:moveTo>
                    <a:pt x="7659" y="13165"/>
                  </a:moveTo>
                  <a:cubicBezTo>
                    <a:pt x="7701" y="13541"/>
                    <a:pt x="7764" y="13918"/>
                    <a:pt x="7847" y="14294"/>
                  </a:cubicBezTo>
                  <a:cubicBezTo>
                    <a:pt x="7596" y="14859"/>
                    <a:pt x="7387" y="15466"/>
                    <a:pt x="7178" y="16052"/>
                  </a:cubicBezTo>
                  <a:cubicBezTo>
                    <a:pt x="7010" y="15968"/>
                    <a:pt x="6822" y="15864"/>
                    <a:pt x="6655" y="15759"/>
                  </a:cubicBezTo>
                  <a:cubicBezTo>
                    <a:pt x="7010" y="14901"/>
                    <a:pt x="7366" y="14043"/>
                    <a:pt x="7659" y="13165"/>
                  </a:cubicBezTo>
                  <a:close/>
                  <a:moveTo>
                    <a:pt x="7952" y="14713"/>
                  </a:moveTo>
                  <a:cubicBezTo>
                    <a:pt x="8036" y="15048"/>
                    <a:pt x="8140" y="15362"/>
                    <a:pt x="8266" y="15675"/>
                  </a:cubicBezTo>
                  <a:cubicBezTo>
                    <a:pt x="8161" y="15926"/>
                    <a:pt x="8077" y="16178"/>
                    <a:pt x="8036" y="16450"/>
                  </a:cubicBezTo>
                  <a:cubicBezTo>
                    <a:pt x="7805" y="16366"/>
                    <a:pt x="7596" y="16261"/>
                    <a:pt x="7366" y="16157"/>
                  </a:cubicBezTo>
                  <a:cubicBezTo>
                    <a:pt x="7575" y="15675"/>
                    <a:pt x="7764" y="15194"/>
                    <a:pt x="7952" y="14713"/>
                  </a:cubicBezTo>
                  <a:close/>
                  <a:moveTo>
                    <a:pt x="8475" y="16115"/>
                  </a:moveTo>
                  <a:cubicBezTo>
                    <a:pt x="8601" y="16366"/>
                    <a:pt x="8747" y="16575"/>
                    <a:pt x="8914" y="16784"/>
                  </a:cubicBezTo>
                  <a:cubicBezTo>
                    <a:pt x="8705" y="16722"/>
                    <a:pt x="8517" y="16659"/>
                    <a:pt x="8308" y="16575"/>
                  </a:cubicBezTo>
                  <a:cubicBezTo>
                    <a:pt x="8349" y="16429"/>
                    <a:pt x="8412" y="16282"/>
                    <a:pt x="8475" y="16115"/>
                  </a:cubicBezTo>
                  <a:close/>
                  <a:moveTo>
                    <a:pt x="10364" y="8825"/>
                  </a:moveTo>
                  <a:cubicBezTo>
                    <a:pt x="10877" y="8825"/>
                    <a:pt x="11392" y="8838"/>
                    <a:pt x="11906" y="8854"/>
                  </a:cubicBezTo>
                  <a:cubicBezTo>
                    <a:pt x="11886" y="9084"/>
                    <a:pt x="11886" y="9315"/>
                    <a:pt x="11886" y="9524"/>
                  </a:cubicBezTo>
                  <a:cubicBezTo>
                    <a:pt x="11886" y="9597"/>
                    <a:pt x="11949" y="9642"/>
                    <a:pt x="12007" y="9642"/>
                  </a:cubicBezTo>
                  <a:cubicBezTo>
                    <a:pt x="12048" y="9642"/>
                    <a:pt x="12086" y="9618"/>
                    <a:pt x="12095" y="9566"/>
                  </a:cubicBezTo>
                  <a:cubicBezTo>
                    <a:pt x="12137" y="9336"/>
                    <a:pt x="12158" y="9105"/>
                    <a:pt x="12199" y="8875"/>
                  </a:cubicBezTo>
                  <a:cubicBezTo>
                    <a:pt x="12304" y="8875"/>
                    <a:pt x="12409" y="8875"/>
                    <a:pt x="12513" y="8896"/>
                  </a:cubicBezTo>
                  <a:cubicBezTo>
                    <a:pt x="12513" y="9126"/>
                    <a:pt x="12534" y="9377"/>
                    <a:pt x="12555" y="9608"/>
                  </a:cubicBezTo>
                  <a:cubicBezTo>
                    <a:pt x="12565" y="9655"/>
                    <a:pt x="12604" y="9676"/>
                    <a:pt x="12644" y="9676"/>
                  </a:cubicBezTo>
                  <a:cubicBezTo>
                    <a:pt x="12693" y="9676"/>
                    <a:pt x="12743" y="9644"/>
                    <a:pt x="12743" y="9587"/>
                  </a:cubicBezTo>
                  <a:cubicBezTo>
                    <a:pt x="12743" y="9356"/>
                    <a:pt x="12743" y="9126"/>
                    <a:pt x="12764" y="8896"/>
                  </a:cubicBezTo>
                  <a:cubicBezTo>
                    <a:pt x="13580" y="8959"/>
                    <a:pt x="14396" y="9001"/>
                    <a:pt x="15212" y="9022"/>
                  </a:cubicBezTo>
                  <a:cubicBezTo>
                    <a:pt x="15212" y="9294"/>
                    <a:pt x="15275" y="9545"/>
                    <a:pt x="15484" y="9691"/>
                  </a:cubicBezTo>
                  <a:cubicBezTo>
                    <a:pt x="15494" y="9701"/>
                    <a:pt x="15505" y="9705"/>
                    <a:pt x="15515" y="9705"/>
                  </a:cubicBezTo>
                  <a:cubicBezTo>
                    <a:pt x="15550" y="9705"/>
                    <a:pt x="15579" y="9661"/>
                    <a:pt x="15547" y="9628"/>
                  </a:cubicBezTo>
                  <a:cubicBezTo>
                    <a:pt x="15443" y="9482"/>
                    <a:pt x="15401" y="9273"/>
                    <a:pt x="15401" y="9022"/>
                  </a:cubicBezTo>
                  <a:lnTo>
                    <a:pt x="15777" y="9022"/>
                  </a:lnTo>
                  <a:cubicBezTo>
                    <a:pt x="15777" y="9231"/>
                    <a:pt x="15777" y="9419"/>
                    <a:pt x="15777" y="9608"/>
                  </a:cubicBezTo>
                  <a:cubicBezTo>
                    <a:pt x="15788" y="9662"/>
                    <a:pt x="15839" y="9694"/>
                    <a:pt x="15885" y="9694"/>
                  </a:cubicBezTo>
                  <a:cubicBezTo>
                    <a:pt x="15927" y="9694"/>
                    <a:pt x="15966" y="9667"/>
                    <a:pt x="15966" y="9608"/>
                  </a:cubicBezTo>
                  <a:cubicBezTo>
                    <a:pt x="15987" y="9419"/>
                    <a:pt x="15987" y="9231"/>
                    <a:pt x="16007" y="9043"/>
                  </a:cubicBezTo>
                  <a:cubicBezTo>
                    <a:pt x="16844" y="9043"/>
                    <a:pt x="17660" y="9043"/>
                    <a:pt x="18476" y="9064"/>
                  </a:cubicBezTo>
                  <a:cubicBezTo>
                    <a:pt x="18497" y="9210"/>
                    <a:pt x="18518" y="9336"/>
                    <a:pt x="18560" y="9482"/>
                  </a:cubicBezTo>
                  <a:cubicBezTo>
                    <a:pt x="18579" y="9529"/>
                    <a:pt x="18623" y="9551"/>
                    <a:pt x="18666" y="9551"/>
                  </a:cubicBezTo>
                  <a:cubicBezTo>
                    <a:pt x="18719" y="9551"/>
                    <a:pt x="18769" y="9519"/>
                    <a:pt x="18769" y="9461"/>
                  </a:cubicBezTo>
                  <a:cubicBezTo>
                    <a:pt x="18748" y="9336"/>
                    <a:pt x="18769" y="9210"/>
                    <a:pt x="18769" y="9084"/>
                  </a:cubicBezTo>
                  <a:cubicBezTo>
                    <a:pt x="18979" y="9084"/>
                    <a:pt x="19167" y="9084"/>
                    <a:pt x="19376" y="9105"/>
                  </a:cubicBezTo>
                  <a:cubicBezTo>
                    <a:pt x="19376" y="9336"/>
                    <a:pt x="19397" y="9566"/>
                    <a:pt x="19418" y="9796"/>
                  </a:cubicBezTo>
                  <a:cubicBezTo>
                    <a:pt x="19418" y="9890"/>
                    <a:pt x="19481" y="9937"/>
                    <a:pt x="19549" y="9937"/>
                  </a:cubicBezTo>
                  <a:cubicBezTo>
                    <a:pt x="19617" y="9937"/>
                    <a:pt x="19690" y="9890"/>
                    <a:pt x="19711" y="9796"/>
                  </a:cubicBezTo>
                  <a:cubicBezTo>
                    <a:pt x="19732" y="9566"/>
                    <a:pt x="19753" y="9336"/>
                    <a:pt x="19774" y="9105"/>
                  </a:cubicBezTo>
                  <a:cubicBezTo>
                    <a:pt x="21343" y="9168"/>
                    <a:pt x="22891" y="9252"/>
                    <a:pt x="24461" y="9336"/>
                  </a:cubicBezTo>
                  <a:cubicBezTo>
                    <a:pt x="24356" y="10528"/>
                    <a:pt x="24293" y="11742"/>
                    <a:pt x="24272" y="12934"/>
                  </a:cubicBezTo>
                  <a:cubicBezTo>
                    <a:pt x="24272" y="13332"/>
                    <a:pt x="24251" y="13750"/>
                    <a:pt x="24251" y="14169"/>
                  </a:cubicBezTo>
                  <a:cubicBezTo>
                    <a:pt x="24210" y="14294"/>
                    <a:pt x="24168" y="14420"/>
                    <a:pt x="24126" y="14546"/>
                  </a:cubicBezTo>
                  <a:cubicBezTo>
                    <a:pt x="24095" y="14623"/>
                    <a:pt x="24156" y="14666"/>
                    <a:pt x="24215" y="14666"/>
                  </a:cubicBezTo>
                  <a:cubicBezTo>
                    <a:pt x="24236" y="14666"/>
                    <a:pt x="24256" y="14661"/>
                    <a:pt x="24272" y="14650"/>
                  </a:cubicBezTo>
                  <a:cubicBezTo>
                    <a:pt x="24272" y="14901"/>
                    <a:pt x="24293" y="15152"/>
                    <a:pt x="24314" y="15403"/>
                  </a:cubicBezTo>
                  <a:cubicBezTo>
                    <a:pt x="24293" y="15466"/>
                    <a:pt x="24272" y="15550"/>
                    <a:pt x="24251" y="15613"/>
                  </a:cubicBezTo>
                  <a:cubicBezTo>
                    <a:pt x="24234" y="15664"/>
                    <a:pt x="24288" y="15702"/>
                    <a:pt x="24331" y="15702"/>
                  </a:cubicBezTo>
                  <a:cubicBezTo>
                    <a:pt x="24340" y="15702"/>
                    <a:pt x="24349" y="15700"/>
                    <a:pt x="24356" y="15696"/>
                  </a:cubicBezTo>
                  <a:cubicBezTo>
                    <a:pt x="24356" y="15759"/>
                    <a:pt x="24377" y="15822"/>
                    <a:pt x="24398" y="15885"/>
                  </a:cubicBezTo>
                  <a:cubicBezTo>
                    <a:pt x="24000" y="15989"/>
                    <a:pt x="23603" y="16073"/>
                    <a:pt x="23226" y="16157"/>
                  </a:cubicBezTo>
                  <a:cubicBezTo>
                    <a:pt x="20360" y="16680"/>
                    <a:pt x="17409" y="16638"/>
                    <a:pt x="14522" y="17098"/>
                  </a:cubicBezTo>
                  <a:cubicBezTo>
                    <a:pt x="13730" y="17214"/>
                    <a:pt x="12968" y="17277"/>
                    <a:pt x="12229" y="17277"/>
                  </a:cubicBezTo>
                  <a:cubicBezTo>
                    <a:pt x="11233" y="17277"/>
                    <a:pt x="10279" y="17162"/>
                    <a:pt x="9354" y="16910"/>
                  </a:cubicBezTo>
                  <a:cubicBezTo>
                    <a:pt x="9061" y="16554"/>
                    <a:pt x="8831" y="16115"/>
                    <a:pt x="8663" y="15654"/>
                  </a:cubicBezTo>
                  <a:cubicBezTo>
                    <a:pt x="8663" y="15613"/>
                    <a:pt x="8684" y="15571"/>
                    <a:pt x="8684" y="15529"/>
                  </a:cubicBezTo>
                  <a:cubicBezTo>
                    <a:pt x="8601" y="15362"/>
                    <a:pt x="8580" y="15131"/>
                    <a:pt x="8642" y="14943"/>
                  </a:cubicBezTo>
                  <a:lnTo>
                    <a:pt x="8642" y="14943"/>
                  </a:lnTo>
                  <a:cubicBezTo>
                    <a:pt x="8580" y="15027"/>
                    <a:pt x="8538" y="15090"/>
                    <a:pt x="8496" y="15173"/>
                  </a:cubicBezTo>
                  <a:cubicBezTo>
                    <a:pt x="8370" y="14797"/>
                    <a:pt x="8266" y="14378"/>
                    <a:pt x="8182" y="13960"/>
                  </a:cubicBezTo>
                  <a:cubicBezTo>
                    <a:pt x="8203" y="13897"/>
                    <a:pt x="8245" y="13813"/>
                    <a:pt x="8266" y="13750"/>
                  </a:cubicBezTo>
                  <a:cubicBezTo>
                    <a:pt x="8281" y="13689"/>
                    <a:pt x="8229" y="13650"/>
                    <a:pt x="8184" y="13650"/>
                  </a:cubicBezTo>
                  <a:cubicBezTo>
                    <a:pt x="8167" y="13650"/>
                    <a:pt x="8151" y="13656"/>
                    <a:pt x="8140" y="13667"/>
                  </a:cubicBezTo>
                  <a:cubicBezTo>
                    <a:pt x="7973" y="12641"/>
                    <a:pt x="7931" y="11637"/>
                    <a:pt x="7910" y="10821"/>
                  </a:cubicBezTo>
                  <a:cubicBezTo>
                    <a:pt x="7889" y="10214"/>
                    <a:pt x="7910" y="9587"/>
                    <a:pt x="7973" y="8959"/>
                  </a:cubicBezTo>
                  <a:cubicBezTo>
                    <a:pt x="8764" y="8857"/>
                    <a:pt x="9562" y="8825"/>
                    <a:pt x="10364" y="8825"/>
                  </a:cubicBezTo>
                  <a:close/>
                  <a:moveTo>
                    <a:pt x="21259" y="17035"/>
                  </a:moveTo>
                  <a:lnTo>
                    <a:pt x="21259" y="17035"/>
                  </a:lnTo>
                  <a:cubicBezTo>
                    <a:pt x="18790" y="17672"/>
                    <a:pt x="16182" y="18136"/>
                    <a:pt x="13599" y="18136"/>
                  </a:cubicBezTo>
                  <a:cubicBezTo>
                    <a:pt x="12702" y="18136"/>
                    <a:pt x="11807" y="18080"/>
                    <a:pt x="10923" y="17956"/>
                  </a:cubicBezTo>
                  <a:lnTo>
                    <a:pt x="10923" y="17956"/>
                  </a:lnTo>
                  <a:cubicBezTo>
                    <a:pt x="11269" y="17991"/>
                    <a:pt x="11621" y="18006"/>
                    <a:pt x="11975" y="18006"/>
                  </a:cubicBezTo>
                  <a:cubicBezTo>
                    <a:pt x="12265" y="18006"/>
                    <a:pt x="12556" y="17996"/>
                    <a:pt x="12848" y="17977"/>
                  </a:cubicBezTo>
                  <a:cubicBezTo>
                    <a:pt x="14334" y="17831"/>
                    <a:pt x="15777" y="17517"/>
                    <a:pt x="17263" y="17349"/>
                  </a:cubicBezTo>
                  <a:cubicBezTo>
                    <a:pt x="18602" y="17203"/>
                    <a:pt x="19941" y="17161"/>
                    <a:pt x="21259" y="17035"/>
                  </a:cubicBezTo>
                  <a:close/>
                  <a:moveTo>
                    <a:pt x="18784" y="0"/>
                  </a:moveTo>
                  <a:cubicBezTo>
                    <a:pt x="18036" y="0"/>
                    <a:pt x="17296" y="50"/>
                    <a:pt x="16572" y="150"/>
                  </a:cubicBezTo>
                  <a:cubicBezTo>
                    <a:pt x="10212" y="1008"/>
                    <a:pt x="3265" y="4126"/>
                    <a:pt x="106" y="9984"/>
                  </a:cubicBezTo>
                  <a:cubicBezTo>
                    <a:pt x="1" y="10152"/>
                    <a:pt x="43" y="10340"/>
                    <a:pt x="168" y="10486"/>
                  </a:cubicBezTo>
                  <a:cubicBezTo>
                    <a:pt x="963" y="11553"/>
                    <a:pt x="1842" y="12621"/>
                    <a:pt x="2784" y="13583"/>
                  </a:cubicBezTo>
                  <a:cubicBezTo>
                    <a:pt x="4763" y="17480"/>
                    <a:pt x="9203" y="18767"/>
                    <a:pt x="13868" y="18767"/>
                  </a:cubicBezTo>
                  <a:cubicBezTo>
                    <a:pt x="17192" y="18767"/>
                    <a:pt x="20630" y="18114"/>
                    <a:pt x="23373" y="17287"/>
                  </a:cubicBezTo>
                  <a:cubicBezTo>
                    <a:pt x="25779" y="16554"/>
                    <a:pt x="28227" y="15696"/>
                    <a:pt x="30256" y="14190"/>
                  </a:cubicBezTo>
                  <a:cubicBezTo>
                    <a:pt x="32495" y="12537"/>
                    <a:pt x="34734" y="10172"/>
                    <a:pt x="33039" y="7390"/>
                  </a:cubicBezTo>
                  <a:cubicBezTo>
                    <a:pt x="30149" y="2658"/>
                    <a:pt x="24261" y="0"/>
                    <a:pt x="18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0163" y="3754724"/>
              <a:ext cx="279174" cy="273326"/>
            </a:xfrm>
            <a:custGeom>
              <a:avLst/>
              <a:gdLst/>
              <a:ahLst/>
              <a:cxnLst/>
              <a:rect l="l" t="t" r="r" b="b"/>
              <a:pathLst>
                <a:path w="11028" h="10797" extrusionOk="0">
                  <a:moveTo>
                    <a:pt x="3432" y="4708"/>
                  </a:moveTo>
                  <a:lnTo>
                    <a:pt x="3432" y="4708"/>
                  </a:lnTo>
                  <a:cubicBezTo>
                    <a:pt x="3430" y="4714"/>
                    <a:pt x="3427" y="4719"/>
                    <a:pt x="3425" y="4725"/>
                  </a:cubicBezTo>
                  <a:lnTo>
                    <a:pt x="3425" y="4725"/>
                  </a:lnTo>
                  <a:cubicBezTo>
                    <a:pt x="3427" y="4726"/>
                    <a:pt x="3430" y="4728"/>
                    <a:pt x="3432" y="4729"/>
                  </a:cubicBezTo>
                  <a:lnTo>
                    <a:pt x="3432" y="4708"/>
                  </a:lnTo>
                  <a:close/>
                  <a:moveTo>
                    <a:pt x="122" y="6348"/>
                  </a:moveTo>
                  <a:cubicBezTo>
                    <a:pt x="120" y="6361"/>
                    <a:pt x="120" y="6378"/>
                    <a:pt x="126" y="6403"/>
                  </a:cubicBezTo>
                  <a:cubicBezTo>
                    <a:pt x="125" y="6385"/>
                    <a:pt x="124" y="6367"/>
                    <a:pt x="122" y="6348"/>
                  </a:cubicBezTo>
                  <a:close/>
                  <a:moveTo>
                    <a:pt x="10379" y="7680"/>
                  </a:moveTo>
                  <a:cubicBezTo>
                    <a:pt x="10372" y="7694"/>
                    <a:pt x="10365" y="7708"/>
                    <a:pt x="10358" y="7721"/>
                  </a:cubicBezTo>
                  <a:lnTo>
                    <a:pt x="10358" y="7721"/>
                  </a:lnTo>
                  <a:cubicBezTo>
                    <a:pt x="10358" y="7721"/>
                    <a:pt x="10358" y="7721"/>
                    <a:pt x="10358" y="7721"/>
                  </a:cubicBezTo>
                  <a:lnTo>
                    <a:pt x="10379" y="7680"/>
                  </a:lnTo>
                  <a:close/>
                  <a:moveTo>
                    <a:pt x="7701" y="1591"/>
                  </a:moveTo>
                  <a:cubicBezTo>
                    <a:pt x="7868" y="1695"/>
                    <a:pt x="8036" y="1800"/>
                    <a:pt x="8182" y="1904"/>
                  </a:cubicBezTo>
                  <a:cubicBezTo>
                    <a:pt x="8454" y="2030"/>
                    <a:pt x="8684" y="2051"/>
                    <a:pt x="8914" y="2260"/>
                  </a:cubicBezTo>
                  <a:lnTo>
                    <a:pt x="8852" y="2323"/>
                  </a:lnTo>
                  <a:cubicBezTo>
                    <a:pt x="8897" y="2384"/>
                    <a:pt x="8921" y="2398"/>
                    <a:pt x="8940" y="2398"/>
                  </a:cubicBezTo>
                  <a:cubicBezTo>
                    <a:pt x="8957" y="2398"/>
                    <a:pt x="8970" y="2388"/>
                    <a:pt x="8991" y="2388"/>
                  </a:cubicBezTo>
                  <a:cubicBezTo>
                    <a:pt x="9014" y="2388"/>
                    <a:pt x="9047" y="2400"/>
                    <a:pt x="9103" y="2449"/>
                  </a:cubicBezTo>
                  <a:lnTo>
                    <a:pt x="8977" y="2469"/>
                  </a:lnTo>
                  <a:cubicBezTo>
                    <a:pt x="8977" y="2469"/>
                    <a:pt x="9040" y="2553"/>
                    <a:pt x="9103" y="2637"/>
                  </a:cubicBezTo>
                  <a:cubicBezTo>
                    <a:pt x="9145" y="2679"/>
                    <a:pt x="9186" y="2741"/>
                    <a:pt x="9186" y="2783"/>
                  </a:cubicBezTo>
                  <a:cubicBezTo>
                    <a:pt x="9207" y="2804"/>
                    <a:pt x="9207" y="2804"/>
                    <a:pt x="9207" y="2804"/>
                  </a:cubicBezTo>
                  <a:lnTo>
                    <a:pt x="9207" y="2783"/>
                  </a:lnTo>
                  <a:cubicBezTo>
                    <a:pt x="9207" y="2804"/>
                    <a:pt x="9228" y="2804"/>
                    <a:pt x="9228" y="2825"/>
                  </a:cubicBezTo>
                  <a:cubicBezTo>
                    <a:pt x="9291" y="2909"/>
                    <a:pt x="9333" y="3013"/>
                    <a:pt x="9291" y="3034"/>
                  </a:cubicBezTo>
                  <a:cubicBezTo>
                    <a:pt x="9309" y="3034"/>
                    <a:pt x="9327" y="3023"/>
                    <a:pt x="9348" y="3023"/>
                  </a:cubicBezTo>
                  <a:cubicBezTo>
                    <a:pt x="9376" y="3023"/>
                    <a:pt x="9411" y="3043"/>
                    <a:pt x="9458" y="3139"/>
                  </a:cubicBezTo>
                  <a:cubicBezTo>
                    <a:pt x="9333" y="3223"/>
                    <a:pt x="9479" y="3432"/>
                    <a:pt x="9542" y="3683"/>
                  </a:cubicBezTo>
                  <a:cubicBezTo>
                    <a:pt x="9545" y="3681"/>
                    <a:pt x="9547" y="3680"/>
                    <a:pt x="9550" y="3680"/>
                  </a:cubicBezTo>
                  <a:cubicBezTo>
                    <a:pt x="9565" y="3680"/>
                    <a:pt x="9585" y="3707"/>
                    <a:pt x="9596" y="3707"/>
                  </a:cubicBezTo>
                  <a:cubicBezTo>
                    <a:pt x="9602" y="3707"/>
                    <a:pt x="9605" y="3701"/>
                    <a:pt x="9605" y="3683"/>
                  </a:cubicBezTo>
                  <a:cubicBezTo>
                    <a:pt x="9647" y="4227"/>
                    <a:pt x="10023" y="4457"/>
                    <a:pt x="9898" y="5001"/>
                  </a:cubicBezTo>
                  <a:lnTo>
                    <a:pt x="9919" y="5001"/>
                  </a:lnTo>
                  <a:cubicBezTo>
                    <a:pt x="10044" y="5420"/>
                    <a:pt x="9898" y="5587"/>
                    <a:pt x="9919" y="6047"/>
                  </a:cubicBezTo>
                  <a:lnTo>
                    <a:pt x="9856" y="6026"/>
                  </a:lnTo>
                  <a:cubicBezTo>
                    <a:pt x="9835" y="6236"/>
                    <a:pt x="9814" y="6466"/>
                    <a:pt x="9689" y="6675"/>
                  </a:cubicBezTo>
                  <a:lnTo>
                    <a:pt x="9730" y="6654"/>
                  </a:lnTo>
                  <a:lnTo>
                    <a:pt x="9668" y="6822"/>
                  </a:lnTo>
                  <a:lnTo>
                    <a:pt x="9689" y="6822"/>
                  </a:lnTo>
                  <a:cubicBezTo>
                    <a:pt x="9647" y="6884"/>
                    <a:pt x="9605" y="7031"/>
                    <a:pt x="9521" y="7135"/>
                  </a:cubicBezTo>
                  <a:lnTo>
                    <a:pt x="9542" y="7135"/>
                  </a:lnTo>
                  <a:cubicBezTo>
                    <a:pt x="9542" y="7219"/>
                    <a:pt x="9479" y="7324"/>
                    <a:pt x="9417" y="7386"/>
                  </a:cubicBezTo>
                  <a:lnTo>
                    <a:pt x="9417" y="7491"/>
                  </a:lnTo>
                  <a:cubicBezTo>
                    <a:pt x="9333" y="7596"/>
                    <a:pt x="9249" y="7742"/>
                    <a:pt x="9165" y="7868"/>
                  </a:cubicBezTo>
                  <a:cubicBezTo>
                    <a:pt x="9082" y="8014"/>
                    <a:pt x="8998" y="8119"/>
                    <a:pt x="8873" y="8182"/>
                  </a:cubicBezTo>
                  <a:cubicBezTo>
                    <a:pt x="8789" y="8286"/>
                    <a:pt x="8684" y="8391"/>
                    <a:pt x="8580" y="8475"/>
                  </a:cubicBezTo>
                  <a:lnTo>
                    <a:pt x="8559" y="8475"/>
                  </a:lnTo>
                  <a:cubicBezTo>
                    <a:pt x="8559" y="8454"/>
                    <a:pt x="8559" y="8412"/>
                    <a:pt x="8538" y="8412"/>
                  </a:cubicBezTo>
                  <a:cubicBezTo>
                    <a:pt x="8412" y="8098"/>
                    <a:pt x="7868" y="8161"/>
                    <a:pt x="7764" y="7826"/>
                  </a:cubicBezTo>
                  <a:cubicBezTo>
                    <a:pt x="7659" y="7617"/>
                    <a:pt x="7513" y="7261"/>
                    <a:pt x="7282" y="7177"/>
                  </a:cubicBezTo>
                  <a:cubicBezTo>
                    <a:pt x="7157" y="7052"/>
                    <a:pt x="7199" y="6884"/>
                    <a:pt x="7073" y="6780"/>
                  </a:cubicBezTo>
                  <a:lnTo>
                    <a:pt x="6989" y="6780"/>
                  </a:lnTo>
                  <a:cubicBezTo>
                    <a:pt x="7010" y="6738"/>
                    <a:pt x="7010" y="6738"/>
                    <a:pt x="6989" y="6696"/>
                  </a:cubicBezTo>
                  <a:cubicBezTo>
                    <a:pt x="6989" y="6717"/>
                    <a:pt x="6979" y="6722"/>
                    <a:pt x="6966" y="6722"/>
                  </a:cubicBezTo>
                  <a:cubicBezTo>
                    <a:pt x="6953" y="6722"/>
                    <a:pt x="6937" y="6717"/>
                    <a:pt x="6927" y="6717"/>
                  </a:cubicBezTo>
                  <a:lnTo>
                    <a:pt x="6948" y="6654"/>
                  </a:lnTo>
                  <a:lnTo>
                    <a:pt x="6948" y="6654"/>
                  </a:lnTo>
                  <a:cubicBezTo>
                    <a:pt x="6940" y="6658"/>
                    <a:pt x="6934" y="6660"/>
                    <a:pt x="6930" y="6660"/>
                  </a:cubicBezTo>
                  <a:cubicBezTo>
                    <a:pt x="6896" y="6660"/>
                    <a:pt x="6999" y="6523"/>
                    <a:pt x="6965" y="6523"/>
                  </a:cubicBezTo>
                  <a:cubicBezTo>
                    <a:pt x="6961" y="6523"/>
                    <a:pt x="6955" y="6525"/>
                    <a:pt x="6948" y="6529"/>
                  </a:cubicBezTo>
                  <a:lnTo>
                    <a:pt x="6864" y="6550"/>
                  </a:lnTo>
                  <a:cubicBezTo>
                    <a:pt x="6550" y="6298"/>
                    <a:pt x="6592" y="5817"/>
                    <a:pt x="6466" y="5462"/>
                  </a:cubicBezTo>
                  <a:cubicBezTo>
                    <a:pt x="6362" y="5378"/>
                    <a:pt x="6215" y="5357"/>
                    <a:pt x="6173" y="5273"/>
                  </a:cubicBezTo>
                  <a:lnTo>
                    <a:pt x="6278" y="5252"/>
                  </a:lnTo>
                  <a:cubicBezTo>
                    <a:pt x="6278" y="5219"/>
                    <a:pt x="6265" y="5212"/>
                    <a:pt x="6246" y="5212"/>
                  </a:cubicBezTo>
                  <a:cubicBezTo>
                    <a:pt x="6233" y="5212"/>
                    <a:pt x="6218" y="5215"/>
                    <a:pt x="6204" y="5215"/>
                  </a:cubicBezTo>
                  <a:cubicBezTo>
                    <a:pt x="6185" y="5215"/>
                    <a:pt x="6166" y="5210"/>
                    <a:pt x="6152" y="5189"/>
                  </a:cubicBezTo>
                  <a:lnTo>
                    <a:pt x="6257" y="5189"/>
                  </a:lnTo>
                  <a:lnTo>
                    <a:pt x="6257" y="5043"/>
                  </a:lnTo>
                  <a:lnTo>
                    <a:pt x="6236" y="5085"/>
                  </a:lnTo>
                  <a:cubicBezTo>
                    <a:pt x="6236" y="5022"/>
                    <a:pt x="6257" y="4980"/>
                    <a:pt x="6320" y="4959"/>
                  </a:cubicBezTo>
                  <a:cubicBezTo>
                    <a:pt x="6295" y="4959"/>
                    <a:pt x="6273" y="4963"/>
                    <a:pt x="6256" y="4963"/>
                  </a:cubicBezTo>
                  <a:cubicBezTo>
                    <a:pt x="6230" y="4963"/>
                    <a:pt x="6215" y="4955"/>
                    <a:pt x="6215" y="4917"/>
                  </a:cubicBezTo>
                  <a:cubicBezTo>
                    <a:pt x="6341" y="4917"/>
                    <a:pt x="6341" y="4813"/>
                    <a:pt x="6362" y="4750"/>
                  </a:cubicBezTo>
                  <a:cubicBezTo>
                    <a:pt x="6347" y="4750"/>
                    <a:pt x="6331" y="4728"/>
                    <a:pt x="6324" y="4724"/>
                  </a:cubicBezTo>
                  <a:lnTo>
                    <a:pt x="6324" y="4724"/>
                  </a:lnTo>
                  <a:cubicBezTo>
                    <a:pt x="6460" y="4560"/>
                    <a:pt x="6154" y="4476"/>
                    <a:pt x="6341" y="4311"/>
                  </a:cubicBezTo>
                  <a:cubicBezTo>
                    <a:pt x="6236" y="4164"/>
                    <a:pt x="6404" y="4122"/>
                    <a:pt x="6341" y="3976"/>
                  </a:cubicBezTo>
                  <a:lnTo>
                    <a:pt x="6341" y="3976"/>
                  </a:lnTo>
                  <a:lnTo>
                    <a:pt x="6404" y="3997"/>
                  </a:lnTo>
                  <a:cubicBezTo>
                    <a:pt x="6383" y="3913"/>
                    <a:pt x="6404" y="3850"/>
                    <a:pt x="6466" y="3788"/>
                  </a:cubicBezTo>
                  <a:lnTo>
                    <a:pt x="6445" y="3788"/>
                  </a:lnTo>
                  <a:lnTo>
                    <a:pt x="6445" y="3746"/>
                  </a:lnTo>
                  <a:cubicBezTo>
                    <a:pt x="6466" y="3725"/>
                    <a:pt x="6445" y="3662"/>
                    <a:pt x="6508" y="3641"/>
                  </a:cubicBezTo>
                  <a:lnTo>
                    <a:pt x="6487" y="3641"/>
                  </a:lnTo>
                  <a:cubicBezTo>
                    <a:pt x="6466" y="3599"/>
                    <a:pt x="6487" y="3578"/>
                    <a:pt x="6529" y="3557"/>
                  </a:cubicBezTo>
                  <a:lnTo>
                    <a:pt x="6466" y="3516"/>
                  </a:lnTo>
                  <a:cubicBezTo>
                    <a:pt x="6571" y="3453"/>
                    <a:pt x="6529" y="3306"/>
                    <a:pt x="6634" y="3285"/>
                  </a:cubicBezTo>
                  <a:cubicBezTo>
                    <a:pt x="6696" y="3139"/>
                    <a:pt x="6801" y="3013"/>
                    <a:pt x="6843" y="2867"/>
                  </a:cubicBezTo>
                  <a:cubicBezTo>
                    <a:pt x="7031" y="2616"/>
                    <a:pt x="6968" y="2490"/>
                    <a:pt x="7115" y="2197"/>
                  </a:cubicBezTo>
                  <a:cubicBezTo>
                    <a:pt x="7261" y="2051"/>
                    <a:pt x="7387" y="1988"/>
                    <a:pt x="7513" y="1884"/>
                  </a:cubicBezTo>
                  <a:cubicBezTo>
                    <a:pt x="7596" y="1821"/>
                    <a:pt x="7659" y="1737"/>
                    <a:pt x="7701" y="1591"/>
                  </a:cubicBezTo>
                  <a:close/>
                  <a:moveTo>
                    <a:pt x="7859" y="9030"/>
                  </a:moveTo>
                  <a:cubicBezTo>
                    <a:pt x="7859" y="9035"/>
                    <a:pt x="7862" y="9039"/>
                    <a:pt x="7868" y="9039"/>
                  </a:cubicBezTo>
                  <a:cubicBezTo>
                    <a:pt x="7865" y="9036"/>
                    <a:pt x="7862" y="9033"/>
                    <a:pt x="7859" y="9030"/>
                  </a:cubicBezTo>
                  <a:close/>
                  <a:moveTo>
                    <a:pt x="5534" y="900"/>
                  </a:moveTo>
                  <a:cubicBezTo>
                    <a:pt x="5879" y="900"/>
                    <a:pt x="6235" y="960"/>
                    <a:pt x="6571" y="1068"/>
                  </a:cubicBezTo>
                  <a:cubicBezTo>
                    <a:pt x="6738" y="1109"/>
                    <a:pt x="6885" y="1172"/>
                    <a:pt x="7052" y="1256"/>
                  </a:cubicBezTo>
                  <a:lnTo>
                    <a:pt x="7010" y="1256"/>
                  </a:lnTo>
                  <a:cubicBezTo>
                    <a:pt x="7010" y="1360"/>
                    <a:pt x="6989" y="1423"/>
                    <a:pt x="6864" y="1465"/>
                  </a:cubicBezTo>
                  <a:lnTo>
                    <a:pt x="6822" y="1423"/>
                  </a:lnTo>
                  <a:cubicBezTo>
                    <a:pt x="6822" y="1507"/>
                    <a:pt x="6738" y="1507"/>
                    <a:pt x="6696" y="1549"/>
                  </a:cubicBezTo>
                  <a:cubicBezTo>
                    <a:pt x="6641" y="1549"/>
                    <a:pt x="6651" y="1483"/>
                    <a:pt x="6595" y="1483"/>
                  </a:cubicBezTo>
                  <a:cubicBezTo>
                    <a:pt x="6588" y="1483"/>
                    <a:pt x="6580" y="1484"/>
                    <a:pt x="6571" y="1486"/>
                  </a:cubicBezTo>
                  <a:lnTo>
                    <a:pt x="6445" y="1653"/>
                  </a:lnTo>
                  <a:cubicBezTo>
                    <a:pt x="6473" y="1653"/>
                    <a:pt x="6501" y="1626"/>
                    <a:pt x="6523" y="1626"/>
                  </a:cubicBezTo>
                  <a:cubicBezTo>
                    <a:pt x="6534" y="1626"/>
                    <a:pt x="6543" y="1632"/>
                    <a:pt x="6550" y="1653"/>
                  </a:cubicBezTo>
                  <a:cubicBezTo>
                    <a:pt x="6548" y="1651"/>
                    <a:pt x="6545" y="1650"/>
                    <a:pt x="6541" y="1650"/>
                  </a:cubicBezTo>
                  <a:cubicBezTo>
                    <a:pt x="6521" y="1650"/>
                    <a:pt x="6483" y="1686"/>
                    <a:pt x="6442" y="1686"/>
                  </a:cubicBezTo>
                  <a:cubicBezTo>
                    <a:pt x="6429" y="1686"/>
                    <a:pt x="6416" y="1683"/>
                    <a:pt x="6404" y="1674"/>
                  </a:cubicBezTo>
                  <a:lnTo>
                    <a:pt x="6404" y="1674"/>
                  </a:lnTo>
                  <a:lnTo>
                    <a:pt x="6466" y="1716"/>
                  </a:lnTo>
                  <a:cubicBezTo>
                    <a:pt x="6445" y="1716"/>
                    <a:pt x="6466" y="1758"/>
                    <a:pt x="6445" y="1800"/>
                  </a:cubicBezTo>
                  <a:cubicBezTo>
                    <a:pt x="6424" y="1800"/>
                    <a:pt x="6404" y="1779"/>
                    <a:pt x="6404" y="1758"/>
                  </a:cubicBezTo>
                  <a:cubicBezTo>
                    <a:pt x="6341" y="1800"/>
                    <a:pt x="6215" y="1821"/>
                    <a:pt x="6236" y="1904"/>
                  </a:cubicBezTo>
                  <a:cubicBezTo>
                    <a:pt x="6194" y="1967"/>
                    <a:pt x="6278" y="1988"/>
                    <a:pt x="6320" y="2030"/>
                  </a:cubicBezTo>
                  <a:cubicBezTo>
                    <a:pt x="6306" y="2030"/>
                    <a:pt x="6283" y="2039"/>
                    <a:pt x="6256" y="2039"/>
                  </a:cubicBezTo>
                  <a:cubicBezTo>
                    <a:pt x="6243" y="2039"/>
                    <a:pt x="6229" y="2037"/>
                    <a:pt x="6215" y="2030"/>
                  </a:cubicBezTo>
                  <a:lnTo>
                    <a:pt x="6215" y="2030"/>
                  </a:lnTo>
                  <a:lnTo>
                    <a:pt x="6236" y="2051"/>
                  </a:lnTo>
                  <a:lnTo>
                    <a:pt x="6173" y="2030"/>
                  </a:lnTo>
                  <a:cubicBezTo>
                    <a:pt x="6173" y="2197"/>
                    <a:pt x="5943" y="2218"/>
                    <a:pt x="5985" y="2365"/>
                  </a:cubicBezTo>
                  <a:cubicBezTo>
                    <a:pt x="6003" y="2347"/>
                    <a:pt x="6006" y="2298"/>
                    <a:pt x="6046" y="2298"/>
                  </a:cubicBezTo>
                  <a:cubicBezTo>
                    <a:pt x="6052" y="2298"/>
                    <a:pt x="6060" y="2299"/>
                    <a:pt x="6069" y="2302"/>
                  </a:cubicBezTo>
                  <a:lnTo>
                    <a:pt x="6006" y="2386"/>
                  </a:lnTo>
                  <a:cubicBezTo>
                    <a:pt x="6018" y="2374"/>
                    <a:pt x="6044" y="2362"/>
                    <a:pt x="6068" y="2362"/>
                  </a:cubicBezTo>
                  <a:cubicBezTo>
                    <a:pt x="6085" y="2362"/>
                    <a:pt x="6102" y="2368"/>
                    <a:pt x="6111" y="2386"/>
                  </a:cubicBezTo>
                  <a:cubicBezTo>
                    <a:pt x="6027" y="2490"/>
                    <a:pt x="5901" y="2553"/>
                    <a:pt x="5818" y="2700"/>
                  </a:cubicBezTo>
                  <a:cubicBezTo>
                    <a:pt x="5880" y="2741"/>
                    <a:pt x="5776" y="2825"/>
                    <a:pt x="5818" y="2888"/>
                  </a:cubicBezTo>
                  <a:lnTo>
                    <a:pt x="5797" y="2888"/>
                  </a:lnTo>
                  <a:cubicBezTo>
                    <a:pt x="5797" y="2867"/>
                    <a:pt x="5797" y="2857"/>
                    <a:pt x="5792" y="2857"/>
                  </a:cubicBezTo>
                  <a:cubicBezTo>
                    <a:pt x="5786" y="2857"/>
                    <a:pt x="5776" y="2867"/>
                    <a:pt x="5755" y="2888"/>
                  </a:cubicBezTo>
                  <a:cubicBezTo>
                    <a:pt x="5755" y="2888"/>
                    <a:pt x="5734" y="2909"/>
                    <a:pt x="5713" y="2909"/>
                  </a:cubicBezTo>
                  <a:cubicBezTo>
                    <a:pt x="5725" y="2933"/>
                    <a:pt x="5738" y="2943"/>
                    <a:pt x="5750" y="2943"/>
                  </a:cubicBezTo>
                  <a:cubicBezTo>
                    <a:pt x="5759" y="2943"/>
                    <a:pt x="5767" y="2938"/>
                    <a:pt x="5776" y="2930"/>
                  </a:cubicBezTo>
                  <a:lnTo>
                    <a:pt x="5776" y="2930"/>
                  </a:lnTo>
                  <a:cubicBezTo>
                    <a:pt x="5755" y="2972"/>
                    <a:pt x="5734" y="2993"/>
                    <a:pt x="5797" y="2993"/>
                  </a:cubicBezTo>
                  <a:cubicBezTo>
                    <a:pt x="5797" y="3076"/>
                    <a:pt x="5671" y="3055"/>
                    <a:pt x="5629" y="3097"/>
                  </a:cubicBezTo>
                  <a:cubicBezTo>
                    <a:pt x="5608" y="3181"/>
                    <a:pt x="5588" y="3223"/>
                    <a:pt x="5546" y="3348"/>
                  </a:cubicBezTo>
                  <a:cubicBezTo>
                    <a:pt x="5567" y="3390"/>
                    <a:pt x="5629" y="3411"/>
                    <a:pt x="5608" y="3474"/>
                  </a:cubicBezTo>
                  <a:cubicBezTo>
                    <a:pt x="5316" y="3474"/>
                    <a:pt x="5546" y="3662"/>
                    <a:pt x="5441" y="3809"/>
                  </a:cubicBezTo>
                  <a:cubicBezTo>
                    <a:pt x="5427" y="3801"/>
                    <a:pt x="5416" y="3799"/>
                    <a:pt x="5408" y="3799"/>
                  </a:cubicBezTo>
                  <a:cubicBezTo>
                    <a:pt x="5372" y="3799"/>
                    <a:pt x="5382" y="3853"/>
                    <a:pt x="5336" y="3853"/>
                  </a:cubicBezTo>
                  <a:cubicBezTo>
                    <a:pt x="5330" y="3853"/>
                    <a:pt x="5323" y="3852"/>
                    <a:pt x="5316" y="3850"/>
                  </a:cubicBezTo>
                  <a:lnTo>
                    <a:pt x="5316" y="3850"/>
                  </a:lnTo>
                  <a:cubicBezTo>
                    <a:pt x="5378" y="4018"/>
                    <a:pt x="5211" y="4122"/>
                    <a:pt x="5274" y="4311"/>
                  </a:cubicBezTo>
                  <a:lnTo>
                    <a:pt x="5295" y="4311"/>
                  </a:lnTo>
                  <a:cubicBezTo>
                    <a:pt x="5357" y="4353"/>
                    <a:pt x="5295" y="4478"/>
                    <a:pt x="5232" y="4520"/>
                  </a:cubicBezTo>
                  <a:cubicBezTo>
                    <a:pt x="5239" y="4518"/>
                    <a:pt x="5246" y="4517"/>
                    <a:pt x="5252" y="4517"/>
                  </a:cubicBezTo>
                  <a:cubicBezTo>
                    <a:pt x="5289" y="4517"/>
                    <a:pt x="5311" y="4553"/>
                    <a:pt x="5344" y="4553"/>
                  </a:cubicBezTo>
                  <a:cubicBezTo>
                    <a:pt x="5352" y="4553"/>
                    <a:pt x="5360" y="4551"/>
                    <a:pt x="5369" y="4546"/>
                  </a:cubicBezTo>
                  <a:lnTo>
                    <a:pt x="5369" y="4546"/>
                  </a:lnTo>
                  <a:cubicBezTo>
                    <a:pt x="5298" y="4595"/>
                    <a:pt x="5336" y="4750"/>
                    <a:pt x="5336" y="4750"/>
                  </a:cubicBezTo>
                  <a:cubicBezTo>
                    <a:pt x="5420" y="4771"/>
                    <a:pt x="5357" y="4876"/>
                    <a:pt x="5420" y="4959"/>
                  </a:cubicBezTo>
                  <a:lnTo>
                    <a:pt x="5336" y="5064"/>
                  </a:lnTo>
                  <a:lnTo>
                    <a:pt x="5336" y="5064"/>
                  </a:lnTo>
                  <a:lnTo>
                    <a:pt x="5399" y="5022"/>
                  </a:lnTo>
                  <a:cubicBezTo>
                    <a:pt x="5399" y="5047"/>
                    <a:pt x="5414" y="5057"/>
                    <a:pt x="5434" y="5057"/>
                  </a:cubicBezTo>
                  <a:cubicBezTo>
                    <a:pt x="5448" y="5057"/>
                    <a:pt x="5466" y="5052"/>
                    <a:pt x="5483" y="5043"/>
                  </a:cubicBezTo>
                  <a:lnTo>
                    <a:pt x="5483" y="5043"/>
                  </a:lnTo>
                  <a:cubicBezTo>
                    <a:pt x="5483" y="5064"/>
                    <a:pt x="5462" y="5085"/>
                    <a:pt x="5462" y="5106"/>
                  </a:cubicBezTo>
                  <a:lnTo>
                    <a:pt x="5525" y="5085"/>
                  </a:lnTo>
                  <a:lnTo>
                    <a:pt x="5525" y="5085"/>
                  </a:lnTo>
                  <a:cubicBezTo>
                    <a:pt x="5540" y="5130"/>
                    <a:pt x="5479" y="5164"/>
                    <a:pt x="5444" y="5164"/>
                  </a:cubicBezTo>
                  <a:cubicBezTo>
                    <a:pt x="5430" y="5164"/>
                    <a:pt x="5420" y="5159"/>
                    <a:pt x="5420" y="5148"/>
                  </a:cubicBezTo>
                  <a:lnTo>
                    <a:pt x="5420" y="5148"/>
                  </a:lnTo>
                  <a:cubicBezTo>
                    <a:pt x="5274" y="5294"/>
                    <a:pt x="5504" y="5189"/>
                    <a:pt x="5399" y="5336"/>
                  </a:cubicBezTo>
                  <a:lnTo>
                    <a:pt x="5336" y="5357"/>
                  </a:lnTo>
                  <a:cubicBezTo>
                    <a:pt x="5295" y="5503"/>
                    <a:pt x="5483" y="5378"/>
                    <a:pt x="5420" y="5524"/>
                  </a:cubicBezTo>
                  <a:lnTo>
                    <a:pt x="5483" y="5503"/>
                  </a:lnTo>
                  <a:lnTo>
                    <a:pt x="5483" y="5503"/>
                  </a:lnTo>
                  <a:cubicBezTo>
                    <a:pt x="5483" y="5545"/>
                    <a:pt x="5504" y="5566"/>
                    <a:pt x="5420" y="5587"/>
                  </a:cubicBezTo>
                  <a:cubicBezTo>
                    <a:pt x="5462" y="5692"/>
                    <a:pt x="5567" y="5796"/>
                    <a:pt x="5629" y="5880"/>
                  </a:cubicBezTo>
                  <a:cubicBezTo>
                    <a:pt x="5629" y="5907"/>
                    <a:pt x="5623" y="5914"/>
                    <a:pt x="5614" y="5914"/>
                  </a:cubicBezTo>
                  <a:cubicBezTo>
                    <a:pt x="5601" y="5914"/>
                    <a:pt x="5584" y="5901"/>
                    <a:pt x="5568" y="5901"/>
                  </a:cubicBezTo>
                  <a:cubicBezTo>
                    <a:pt x="5559" y="5901"/>
                    <a:pt x="5551" y="5906"/>
                    <a:pt x="5546" y="5922"/>
                  </a:cubicBezTo>
                  <a:cubicBezTo>
                    <a:pt x="5483" y="6026"/>
                    <a:pt x="5588" y="6006"/>
                    <a:pt x="5629" y="6068"/>
                  </a:cubicBezTo>
                  <a:lnTo>
                    <a:pt x="5567" y="6068"/>
                  </a:lnTo>
                  <a:lnTo>
                    <a:pt x="5650" y="6194"/>
                  </a:lnTo>
                  <a:lnTo>
                    <a:pt x="5692" y="6152"/>
                  </a:lnTo>
                  <a:lnTo>
                    <a:pt x="5734" y="6236"/>
                  </a:lnTo>
                  <a:cubicBezTo>
                    <a:pt x="5721" y="6249"/>
                    <a:pt x="5712" y="6254"/>
                    <a:pt x="5705" y="6254"/>
                  </a:cubicBezTo>
                  <a:cubicBezTo>
                    <a:pt x="5690" y="6254"/>
                    <a:pt x="5686" y="6229"/>
                    <a:pt x="5671" y="6215"/>
                  </a:cubicBezTo>
                  <a:lnTo>
                    <a:pt x="5671" y="6215"/>
                  </a:lnTo>
                  <a:cubicBezTo>
                    <a:pt x="5713" y="6298"/>
                    <a:pt x="5588" y="6445"/>
                    <a:pt x="5734" y="6508"/>
                  </a:cubicBezTo>
                  <a:lnTo>
                    <a:pt x="5776" y="6466"/>
                  </a:lnTo>
                  <a:cubicBezTo>
                    <a:pt x="5755" y="6466"/>
                    <a:pt x="5755" y="6466"/>
                    <a:pt x="5755" y="6445"/>
                  </a:cubicBezTo>
                  <a:cubicBezTo>
                    <a:pt x="5772" y="6411"/>
                    <a:pt x="5786" y="6398"/>
                    <a:pt x="5798" y="6398"/>
                  </a:cubicBezTo>
                  <a:cubicBezTo>
                    <a:pt x="5831" y="6398"/>
                    <a:pt x="5850" y="6487"/>
                    <a:pt x="5880" y="6487"/>
                  </a:cubicBezTo>
                  <a:cubicBezTo>
                    <a:pt x="5818" y="6529"/>
                    <a:pt x="5922" y="6591"/>
                    <a:pt x="5839" y="6675"/>
                  </a:cubicBezTo>
                  <a:cubicBezTo>
                    <a:pt x="6048" y="6780"/>
                    <a:pt x="5943" y="6989"/>
                    <a:pt x="6069" y="7073"/>
                  </a:cubicBezTo>
                  <a:cubicBezTo>
                    <a:pt x="6076" y="7050"/>
                    <a:pt x="6086" y="7044"/>
                    <a:pt x="6098" y="7044"/>
                  </a:cubicBezTo>
                  <a:cubicBezTo>
                    <a:pt x="6114" y="7044"/>
                    <a:pt x="6134" y="7056"/>
                    <a:pt x="6154" y="7056"/>
                  </a:cubicBezTo>
                  <a:cubicBezTo>
                    <a:pt x="6160" y="7056"/>
                    <a:pt x="6167" y="7055"/>
                    <a:pt x="6173" y="7052"/>
                  </a:cubicBezTo>
                  <a:lnTo>
                    <a:pt x="6173" y="7052"/>
                  </a:lnTo>
                  <a:cubicBezTo>
                    <a:pt x="6236" y="7094"/>
                    <a:pt x="6132" y="7135"/>
                    <a:pt x="6173" y="7177"/>
                  </a:cubicBezTo>
                  <a:lnTo>
                    <a:pt x="6257" y="7156"/>
                  </a:lnTo>
                  <a:lnTo>
                    <a:pt x="6257" y="7156"/>
                  </a:lnTo>
                  <a:cubicBezTo>
                    <a:pt x="6247" y="7240"/>
                    <a:pt x="6283" y="7245"/>
                    <a:pt x="6325" y="7245"/>
                  </a:cubicBezTo>
                  <a:cubicBezTo>
                    <a:pt x="6331" y="7245"/>
                    <a:pt x="6337" y="7245"/>
                    <a:pt x="6343" y="7245"/>
                  </a:cubicBezTo>
                  <a:cubicBezTo>
                    <a:pt x="6380" y="7245"/>
                    <a:pt x="6416" y="7249"/>
                    <a:pt x="6424" y="7303"/>
                  </a:cubicBezTo>
                  <a:cubicBezTo>
                    <a:pt x="6383" y="7428"/>
                    <a:pt x="6592" y="7407"/>
                    <a:pt x="6571" y="7554"/>
                  </a:cubicBezTo>
                  <a:lnTo>
                    <a:pt x="6613" y="7512"/>
                  </a:lnTo>
                  <a:cubicBezTo>
                    <a:pt x="6634" y="7617"/>
                    <a:pt x="6738" y="7596"/>
                    <a:pt x="6759" y="7658"/>
                  </a:cubicBezTo>
                  <a:cubicBezTo>
                    <a:pt x="6822" y="7638"/>
                    <a:pt x="6780" y="7638"/>
                    <a:pt x="6843" y="7596"/>
                  </a:cubicBezTo>
                  <a:cubicBezTo>
                    <a:pt x="6843" y="7612"/>
                    <a:pt x="6846" y="7618"/>
                    <a:pt x="6851" y="7618"/>
                  </a:cubicBezTo>
                  <a:cubicBezTo>
                    <a:pt x="6866" y="7618"/>
                    <a:pt x="6900" y="7553"/>
                    <a:pt x="6908" y="7553"/>
                  </a:cubicBezTo>
                  <a:cubicBezTo>
                    <a:pt x="6910" y="7553"/>
                    <a:pt x="6910" y="7559"/>
                    <a:pt x="6906" y="7575"/>
                  </a:cubicBezTo>
                  <a:cubicBezTo>
                    <a:pt x="7010" y="7596"/>
                    <a:pt x="6822" y="7889"/>
                    <a:pt x="6906" y="7951"/>
                  </a:cubicBezTo>
                  <a:cubicBezTo>
                    <a:pt x="6906" y="8098"/>
                    <a:pt x="7136" y="7993"/>
                    <a:pt x="7031" y="8098"/>
                  </a:cubicBezTo>
                  <a:lnTo>
                    <a:pt x="6989" y="8077"/>
                  </a:lnTo>
                  <a:lnTo>
                    <a:pt x="7073" y="8182"/>
                  </a:lnTo>
                  <a:lnTo>
                    <a:pt x="7115" y="8161"/>
                  </a:lnTo>
                  <a:cubicBezTo>
                    <a:pt x="7136" y="8223"/>
                    <a:pt x="7282" y="8265"/>
                    <a:pt x="7261" y="8370"/>
                  </a:cubicBezTo>
                  <a:lnTo>
                    <a:pt x="7282" y="8370"/>
                  </a:lnTo>
                  <a:cubicBezTo>
                    <a:pt x="7303" y="8454"/>
                    <a:pt x="7366" y="8412"/>
                    <a:pt x="7366" y="8516"/>
                  </a:cubicBezTo>
                  <a:lnTo>
                    <a:pt x="7366" y="8495"/>
                  </a:lnTo>
                  <a:cubicBezTo>
                    <a:pt x="7366" y="8684"/>
                    <a:pt x="7575" y="8809"/>
                    <a:pt x="7701" y="8956"/>
                  </a:cubicBezTo>
                  <a:cubicBezTo>
                    <a:pt x="7717" y="8940"/>
                    <a:pt x="7731" y="8934"/>
                    <a:pt x="7745" y="8934"/>
                  </a:cubicBezTo>
                  <a:cubicBezTo>
                    <a:pt x="7783" y="8934"/>
                    <a:pt x="7816" y="8985"/>
                    <a:pt x="7859" y="9030"/>
                  </a:cubicBezTo>
                  <a:lnTo>
                    <a:pt x="7859" y="9030"/>
                  </a:lnTo>
                  <a:cubicBezTo>
                    <a:pt x="7858" y="9018"/>
                    <a:pt x="7868" y="8998"/>
                    <a:pt x="7868" y="8998"/>
                  </a:cubicBezTo>
                  <a:cubicBezTo>
                    <a:pt x="7868" y="9019"/>
                    <a:pt x="7889" y="9019"/>
                    <a:pt x="7910" y="9039"/>
                  </a:cubicBezTo>
                  <a:cubicBezTo>
                    <a:pt x="7868" y="9060"/>
                    <a:pt x="7847" y="9081"/>
                    <a:pt x="7826" y="9102"/>
                  </a:cubicBezTo>
                  <a:cubicBezTo>
                    <a:pt x="7408" y="9332"/>
                    <a:pt x="7136" y="9479"/>
                    <a:pt x="6843" y="9604"/>
                  </a:cubicBezTo>
                  <a:cubicBezTo>
                    <a:pt x="6571" y="9730"/>
                    <a:pt x="6299" y="9835"/>
                    <a:pt x="5818" y="9897"/>
                  </a:cubicBezTo>
                  <a:cubicBezTo>
                    <a:pt x="5777" y="9899"/>
                    <a:pt x="5737" y="9900"/>
                    <a:pt x="5698" y="9900"/>
                  </a:cubicBezTo>
                  <a:cubicBezTo>
                    <a:pt x="5215" y="9900"/>
                    <a:pt x="4851" y="9785"/>
                    <a:pt x="4541" y="9688"/>
                  </a:cubicBezTo>
                  <a:cubicBezTo>
                    <a:pt x="4227" y="9583"/>
                    <a:pt x="3935" y="9500"/>
                    <a:pt x="3558" y="9374"/>
                  </a:cubicBezTo>
                  <a:cubicBezTo>
                    <a:pt x="3600" y="9353"/>
                    <a:pt x="3621" y="9332"/>
                    <a:pt x="3642" y="9311"/>
                  </a:cubicBezTo>
                  <a:cubicBezTo>
                    <a:pt x="3767" y="9165"/>
                    <a:pt x="3788" y="8893"/>
                    <a:pt x="3788" y="8893"/>
                  </a:cubicBezTo>
                  <a:lnTo>
                    <a:pt x="3788" y="8663"/>
                  </a:lnTo>
                  <a:cubicBezTo>
                    <a:pt x="3809" y="8663"/>
                    <a:pt x="3851" y="8642"/>
                    <a:pt x="3830" y="8642"/>
                  </a:cubicBezTo>
                  <a:cubicBezTo>
                    <a:pt x="4039" y="8412"/>
                    <a:pt x="3642" y="8098"/>
                    <a:pt x="3809" y="7868"/>
                  </a:cubicBezTo>
                  <a:cubicBezTo>
                    <a:pt x="3893" y="7721"/>
                    <a:pt x="4018" y="7407"/>
                    <a:pt x="3872" y="7261"/>
                  </a:cubicBezTo>
                  <a:cubicBezTo>
                    <a:pt x="3851" y="7114"/>
                    <a:pt x="3976" y="7010"/>
                    <a:pt x="3914" y="6884"/>
                  </a:cubicBezTo>
                  <a:lnTo>
                    <a:pt x="3851" y="6842"/>
                  </a:lnTo>
                  <a:cubicBezTo>
                    <a:pt x="3872" y="6822"/>
                    <a:pt x="3893" y="6822"/>
                    <a:pt x="3893" y="6801"/>
                  </a:cubicBezTo>
                  <a:lnTo>
                    <a:pt x="3893" y="6801"/>
                  </a:lnTo>
                  <a:cubicBezTo>
                    <a:pt x="3887" y="6807"/>
                    <a:pt x="3880" y="6809"/>
                    <a:pt x="3874" y="6809"/>
                  </a:cubicBezTo>
                  <a:cubicBezTo>
                    <a:pt x="3860" y="6809"/>
                    <a:pt x="3845" y="6794"/>
                    <a:pt x="3830" y="6780"/>
                  </a:cubicBezTo>
                  <a:lnTo>
                    <a:pt x="3872" y="6738"/>
                  </a:lnTo>
                  <a:cubicBezTo>
                    <a:pt x="3767" y="6738"/>
                    <a:pt x="4018" y="6654"/>
                    <a:pt x="3914" y="6654"/>
                  </a:cubicBezTo>
                  <a:lnTo>
                    <a:pt x="3851" y="6633"/>
                  </a:lnTo>
                  <a:cubicBezTo>
                    <a:pt x="3663" y="6361"/>
                    <a:pt x="3851" y="5985"/>
                    <a:pt x="3725" y="5671"/>
                  </a:cubicBezTo>
                  <a:cubicBezTo>
                    <a:pt x="3642" y="5608"/>
                    <a:pt x="3495" y="5608"/>
                    <a:pt x="3453" y="5524"/>
                  </a:cubicBezTo>
                  <a:lnTo>
                    <a:pt x="3537" y="5503"/>
                  </a:lnTo>
                  <a:cubicBezTo>
                    <a:pt x="3543" y="5485"/>
                    <a:pt x="3540" y="5479"/>
                    <a:pt x="3531" y="5479"/>
                  </a:cubicBezTo>
                  <a:cubicBezTo>
                    <a:pt x="3517" y="5479"/>
                    <a:pt x="3486" y="5495"/>
                    <a:pt x="3454" y="5495"/>
                  </a:cubicBezTo>
                  <a:cubicBezTo>
                    <a:pt x="3440" y="5495"/>
                    <a:pt x="3425" y="5492"/>
                    <a:pt x="3411" y="5482"/>
                  </a:cubicBezTo>
                  <a:lnTo>
                    <a:pt x="3537" y="5462"/>
                  </a:lnTo>
                  <a:lnTo>
                    <a:pt x="3516" y="5357"/>
                  </a:lnTo>
                  <a:lnTo>
                    <a:pt x="3516" y="5378"/>
                  </a:lnTo>
                  <a:cubicBezTo>
                    <a:pt x="3495" y="5336"/>
                    <a:pt x="3516" y="5294"/>
                    <a:pt x="3579" y="5273"/>
                  </a:cubicBezTo>
                  <a:lnTo>
                    <a:pt x="3579" y="5273"/>
                  </a:lnTo>
                  <a:cubicBezTo>
                    <a:pt x="3553" y="5282"/>
                    <a:pt x="3530" y="5287"/>
                    <a:pt x="3512" y="5287"/>
                  </a:cubicBezTo>
                  <a:cubicBezTo>
                    <a:pt x="3485" y="5287"/>
                    <a:pt x="3466" y="5277"/>
                    <a:pt x="3453" y="5252"/>
                  </a:cubicBezTo>
                  <a:cubicBezTo>
                    <a:pt x="3600" y="5210"/>
                    <a:pt x="3579" y="5148"/>
                    <a:pt x="3579" y="5064"/>
                  </a:cubicBezTo>
                  <a:lnTo>
                    <a:pt x="3579" y="5064"/>
                  </a:lnTo>
                  <a:cubicBezTo>
                    <a:pt x="3568" y="5074"/>
                    <a:pt x="3558" y="5074"/>
                    <a:pt x="3547" y="5074"/>
                  </a:cubicBezTo>
                  <a:cubicBezTo>
                    <a:pt x="3537" y="5074"/>
                    <a:pt x="3527" y="5074"/>
                    <a:pt x="3516" y="5085"/>
                  </a:cubicBezTo>
                  <a:cubicBezTo>
                    <a:pt x="3638" y="4881"/>
                    <a:pt x="3344" y="4915"/>
                    <a:pt x="3425" y="4725"/>
                  </a:cubicBezTo>
                  <a:lnTo>
                    <a:pt x="3425" y="4725"/>
                  </a:lnTo>
                  <a:cubicBezTo>
                    <a:pt x="3290" y="4642"/>
                    <a:pt x="3409" y="4560"/>
                    <a:pt x="3286" y="4478"/>
                  </a:cubicBezTo>
                  <a:lnTo>
                    <a:pt x="3349" y="4436"/>
                  </a:lnTo>
                  <a:cubicBezTo>
                    <a:pt x="3307" y="4394"/>
                    <a:pt x="3286" y="4332"/>
                    <a:pt x="3286" y="4269"/>
                  </a:cubicBezTo>
                  <a:lnTo>
                    <a:pt x="3265" y="4269"/>
                  </a:lnTo>
                  <a:lnTo>
                    <a:pt x="3265" y="4227"/>
                  </a:lnTo>
                  <a:lnTo>
                    <a:pt x="3244" y="4248"/>
                  </a:lnTo>
                  <a:cubicBezTo>
                    <a:pt x="3244" y="4206"/>
                    <a:pt x="3202" y="4185"/>
                    <a:pt x="3223" y="4143"/>
                  </a:cubicBezTo>
                  <a:cubicBezTo>
                    <a:pt x="3181" y="4143"/>
                    <a:pt x="3181" y="4101"/>
                    <a:pt x="3202" y="4060"/>
                  </a:cubicBezTo>
                  <a:lnTo>
                    <a:pt x="3139" y="4060"/>
                  </a:lnTo>
                  <a:cubicBezTo>
                    <a:pt x="3160" y="3955"/>
                    <a:pt x="3035" y="3913"/>
                    <a:pt x="3077" y="3809"/>
                  </a:cubicBezTo>
                  <a:cubicBezTo>
                    <a:pt x="3014" y="3683"/>
                    <a:pt x="2972" y="3557"/>
                    <a:pt x="2867" y="3453"/>
                  </a:cubicBezTo>
                  <a:cubicBezTo>
                    <a:pt x="2784" y="3265"/>
                    <a:pt x="2679" y="3223"/>
                    <a:pt x="2575" y="3160"/>
                  </a:cubicBezTo>
                  <a:cubicBezTo>
                    <a:pt x="2512" y="3139"/>
                    <a:pt x="2449" y="3097"/>
                    <a:pt x="2365" y="3034"/>
                  </a:cubicBezTo>
                  <a:cubicBezTo>
                    <a:pt x="2240" y="2846"/>
                    <a:pt x="2219" y="2658"/>
                    <a:pt x="2072" y="2553"/>
                  </a:cubicBezTo>
                  <a:cubicBezTo>
                    <a:pt x="2303" y="2302"/>
                    <a:pt x="2533" y="2072"/>
                    <a:pt x="2700" y="1884"/>
                  </a:cubicBezTo>
                  <a:cubicBezTo>
                    <a:pt x="3098" y="1570"/>
                    <a:pt x="3516" y="1486"/>
                    <a:pt x="3935" y="1277"/>
                  </a:cubicBezTo>
                  <a:lnTo>
                    <a:pt x="4018" y="1172"/>
                  </a:lnTo>
                  <a:cubicBezTo>
                    <a:pt x="4071" y="1172"/>
                    <a:pt x="4097" y="1177"/>
                    <a:pt x="4125" y="1177"/>
                  </a:cubicBezTo>
                  <a:cubicBezTo>
                    <a:pt x="4154" y="1177"/>
                    <a:pt x="4186" y="1172"/>
                    <a:pt x="4248" y="1151"/>
                  </a:cubicBezTo>
                  <a:cubicBezTo>
                    <a:pt x="4165" y="1151"/>
                    <a:pt x="4248" y="1109"/>
                    <a:pt x="4269" y="1068"/>
                  </a:cubicBezTo>
                  <a:lnTo>
                    <a:pt x="4416" y="1088"/>
                  </a:lnTo>
                  <a:cubicBezTo>
                    <a:pt x="4420" y="1071"/>
                    <a:pt x="4438" y="1064"/>
                    <a:pt x="4463" y="1064"/>
                  </a:cubicBezTo>
                  <a:cubicBezTo>
                    <a:pt x="4531" y="1064"/>
                    <a:pt x="4656" y="1113"/>
                    <a:pt x="4725" y="1113"/>
                  </a:cubicBezTo>
                  <a:cubicBezTo>
                    <a:pt x="4750" y="1113"/>
                    <a:pt x="4767" y="1106"/>
                    <a:pt x="4772" y="1088"/>
                  </a:cubicBezTo>
                  <a:lnTo>
                    <a:pt x="4792" y="1005"/>
                  </a:lnTo>
                  <a:cubicBezTo>
                    <a:pt x="5025" y="933"/>
                    <a:pt x="5277" y="900"/>
                    <a:pt x="5534" y="900"/>
                  </a:cubicBezTo>
                  <a:close/>
                  <a:moveTo>
                    <a:pt x="5880" y="0"/>
                  </a:moveTo>
                  <a:cubicBezTo>
                    <a:pt x="5741" y="22"/>
                    <a:pt x="5608" y="28"/>
                    <a:pt x="5481" y="28"/>
                  </a:cubicBezTo>
                  <a:cubicBezTo>
                    <a:pt x="5299" y="28"/>
                    <a:pt x="5128" y="15"/>
                    <a:pt x="4965" y="15"/>
                  </a:cubicBezTo>
                  <a:cubicBezTo>
                    <a:pt x="4797" y="15"/>
                    <a:pt x="4636" y="29"/>
                    <a:pt x="4479" y="84"/>
                  </a:cubicBezTo>
                  <a:cubicBezTo>
                    <a:pt x="4604" y="126"/>
                    <a:pt x="4353" y="168"/>
                    <a:pt x="4374" y="210"/>
                  </a:cubicBezTo>
                  <a:cubicBezTo>
                    <a:pt x="4333" y="225"/>
                    <a:pt x="4304" y="230"/>
                    <a:pt x="4280" y="230"/>
                  </a:cubicBezTo>
                  <a:cubicBezTo>
                    <a:pt x="4223" y="230"/>
                    <a:pt x="4199" y="199"/>
                    <a:pt x="4133" y="199"/>
                  </a:cubicBezTo>
                  <a:cubicBezTo>
                    <a:pt x="4113" y="199"/>
                    <a:pt x="4090" y="202"/>
                    <a:pt x="4060" y="210"/>
                  </a:cubicBezTo>
                  <a:lnTo>
                    <a:pt x="3955" y="335"/>
                  </a:lnTo>
                  <a:cubicBezTo>
                    <a:pt x="3537" y="335"/>
                    <a:pt x="3725" y="503"/>
                    <a:pt x="3370" y="607"/>
                  </a:cubicBezTo>
                  <a:cubicBezTo>
                    <a:pt x="3098" y="607"/>
                    <a:pt x="2909" y="921"/>
                    <a:pt x="2554" y="1005"/>
                  </a:cubicBezTo>
                  <a:lnTo>
                    <a:pt x="2595" y="1068"/>
                  </a:lnTo>
                  <a:cubicBezTo>
                    <a:pt x="2344" y="1172"/>
                    <a:pt x="2282" y="1340"/>
                    <a:pt x="2093" y="1465"/>
                  </a:cubicBezTo>
                  <a:cubicBezTo>
                    <a:pt x="2093" y="1492"/>
                    <a:pt x="2100" y="1499"/>
                    <a:pt x="2110" y="1499"/>
                  </a:cubicBezTo>
                  <a:cubicBezTo>
                    <a:pt x="2123" y="1499"/>
                    <a:pt x="2143" y="1486"/>
                    <a:pt x="2163" y="1486"/>
                  </a:cubicBezTo>
                  <a:cubicBezTo>
                    <a:pt x="2175" y="1486"/>
                    <a:pt x="2187" y="1491"/>
                    <a:pt x="2198" y="1507"/>
                  </a:cubicBezTo>
                  <a:cubicBezTo>
                    <a:pt x="2010" y="1612"/>
                    <a:pt x="2323" y="1570"/>
                    <a:pt x="2177" y="1612"/>
                  </a:cubicBezTo>
                  <a:cubicBezTo>
                    <a:pt x="2093" y="1737"/>
                    <a:pt x="1926" y="1800"/>
                    <a:pt x="1779" y="1863"/>
                  </a:cubicBezTo>
                  <a:cubicBezTo>
                    <a:pt x="1633" y="1925"/>
                    <a:pt x="1466" y="1967"/>
                    <a:pt x="1382" y="2093"/>
                  </a:cubicBezTo>
                  <a:cubicBezTo>
                    <a:pt x="1097" y="2296"/>
                    <a:pt x="1129" y="2638"/>
                    <a:pt x="996" y="2638"/>
                  </a:cubicBezTo>
                  <a:cubicBezTo>
                    <a:pt x="992" y="2638"/>
                    <a:pt x="988" y="2637"/>
                    <a:pt x="984" y="2637"/>
                  </a:cubicBezTo>
                  <a:lnTo>
                    <a:pt x="1068" y="2490"/>
                  </a:lnTo>
                  <a:lnTo>
                    <a:pt x="817" y="2867"/>
                  </a:lnTo>
                  <a:lnTo>
                    <a:pt x="859" y="2888"/>
                  </a:lnTo>
                  <a:cubicBezTo>
                    <a:pt x="754" y="3034"/>
                    <a:pt x="629" y="3453"/>
                    <a:pt x="461" y="3641"/>
                  </a:cubicBezTo>
                  <a:cubicBezTo>
                    <a:pt x="482" y="3641"/>
                    <a:pt x="482" y="3641"/>
                    <a:pt x="482" y="3662"/>
                  </a:cubicBezTo>
                  <a:cubicBezTo>
                    <a:pt x="357" y="3871"/>
                    <a:pt x="419" y="3955"/>
                    <a:pt x="273" y="4122"/>
                  </a:cubicBezTo>
                  <a:lnTo>
                    <a:pt x="315" y="4101"/>
                  </a:lnTo>
                  <a:lnTo>
                    <a:pt x="315" y="4101"/>
                  </a:lnTo>
                  <a:cubicBezTo>
                    <a:pt x="85" y="4415"/>
                    <a:pt x="1" y="5252"/>
                    <a:pt x="22" y="5817"/>
                  </a:cubicBezTo>
                  <a:cubicBezTo>
                    <a:pt x="100" y="5837"/>
                    <a:pt x="105" y="6108"/>
                    <a:pt x="122" y="6348"/>
                  </a:cubicBezTo>
                  <a:lnTo>
                    <a:pt x="122" y="6348"/>
                  </a:lnTo>
                  <a:cubicBezTo>
                    <a:pt x="129" y="6318"/>
                    <a:pt x="154" y="6313"/>
                    <a:pt x="168" y="6298"/>
                  </a:cubicBezTo>
                  <a:lnTo>
                    <a:pt x="168" y="6298"/>
                  </a:lnTo>
                  <a:cubicBezTo>
                    <a:pt x="126" y="6654"/>
                    <a:pt x="398" y="6947"/>
                    <a:pt x="419" y="7303"/>
                  </a:cubicBezTo>
                  <a:lnTo>
                    <a:pt x="419" y="7282"/>
                  </a:lnTo>
                  <a:cubicBezTo>
                    <a:pt x="503" y="7386"/>
                    <a:pt x="545" y="7805"/>
                    <a:pt x="691" y="7805"/>
                  </a:cubicBezTo>
                  <a:cubicBezTo>
                    <a:pt x="775" y="8182"/>
                    <a:pt x="963" y="8516"/>
                    <a:pt x="1361" y="8893"/>
                  </a:cubicBezTo>
                  <a:lnTo>
                    <a:pt x="1361" y="8872"/>
                  </a:lnTo>
                  <a:cubicBezTo>
                    <a:pt x="1528" y="8977"/>
                    <a:pt x="1675" y="9081"/>
                    <a:pt x="1800" y="9144"/>
                  </a:cubicBezTo>
                  <a:cubicBezTo>
                    <a:pt x="2197" y="9375"/>
                    <a:pt x="2450" y="9424"/>
                    <a:pt x="2580" y="9424"/>
                  </a:cubicBezTo>
                  <a:cubicBezTo>
                    <a:pt x="2615" y="9424"/>
                    <a:pt x="2641" y="9420"/>
                    <a:pt x="2658" y="9416"/>
                  </a:cubicBezTo>
                  <a:cubicBezTo>
                    <a:pt x="2763" y="9353"/>
                    <a:pt x="2616" y="9144"/>
                    <a:pt x="2407" y="8893"/>
                  </a:cubicBezTo>
                  <a:cubicBezTo>
                    <a:pt x="2198" y="8642"/>
                    <a:pt x="1926" y="8328"/>
                    <a:pt x="1738" y="8035"/>
                  </a:cubicBezTo>
                  <a:cubicBezTo>
                    <a:pt x="1654" y="7889"/>
                    <a:pt x="1570" y="7763"/>
                    <a:pt x="1528" y="7658"/>
                  </a:cubicBezTo>
                  <a:cubicBezTo>
                    <a:pt x="1466" y="7575"/>
                    <a:pt x="1445" y="7512"/>
                    <a:pt x="1445" y="7512"/>
                  </a:cubicBezTo>
                  <a:cubicBezTo>
                    <a:pt x="1445" y="7512"/>
                    <a:pt x="1403" y="7470"/>
                    <a:pt x="1382" y="7386"/>
                  </a:cubicBezTo>
                  <a:cubicBezTo>
                    <a:pt x="1340" y="7324"/>
                    <a:pt x="1298" y="7219"/>
                    <a:pt x="1256" y="7114"/>
                  </a:cubicBezTo>
                  <a:cubicBezTo>
                    <a:pt x="1214" y="6989"/>
                    <a:pt x="1152" y="6863"/>
                    <a:pt x="1131" y="6780"/>
                  </a:cubicBezTo>
                  <a:cubicBezTo>
                    <a:pt x="1131" y="6738"/>
                    <a:pt x="1110" y="6717"/>
                    <a:pt x="1110" y="6717"/>
                  </a:cubicBezTo>
                  <a:cubicBezTo>
                    <a:pt x="1131" y="6717"/>
                    <a:pt x="1131" y="6633"/>
                    <a:pt x="1110" y="6612"/>
                  </a:cubicBezTo>
                  <a:cubicBezTo>
                    <a:pt x="1089" y="6131"/>
                    <a:pt x="984" y="5671"/>
                    <a:pt x="942" y="5148"/>
                  </a:cubicBezTo>
                  <a:cubicBezTo>
                    <a:pt x="922" y="4666"/>
                    <a:pt x="963" y="4122"/>
                    <a:pt x="1235" y="3725"/>
                  </a:cubicBezTo>
                  <a:cubicBezTo>
                    <a:pt x="1319" y="3557"/>
                    <a:pt x="1445" y="3348"/>
                    <a:pt x="1591" y="3160"/>
                  </a:cubicBezTo>
                  <a:cubicBezTo>
                    <a:pt x="1654" y="3160"/>
                    <a:pt x="1675" y="3181"/>
                    <a:pt x="1696" y="3244"/>
                  </a:cubicBezTo>
                  <a:lnTo>
                    <a:pt x="1654" y="3285"/>
                  </a:lnTo>
                  <a:cubicBezTo>
                    <a:pt x="1717" y="3285"/>
                    <a:pt x="1717" y="3348"/>
                    <a:pt x="1717" y="3390"/>
                  </a:cubicBezTo>
                  <a:cubicBezTo>
                    <a:pt x="1696" y="3453"/>
                    <a:pt x="1654" y="3432"/>
                    <a:pt x="1633" y="3495"/>
                  </a:cubicBezTo>
                  <a:cubicBezTo>
                    <a:pt x="1696" y="3557"/>
                    <a:pt x="1675" y="3537"/>
                    <a:pt x="1717" y="3599"/>
                  </a:cubicBezTo>
                  <a:cubicBezTo>
                    <a:pt x="1759" y="3557"/>
                    <a:pt x="1717" y="3537"/>
                    <a:pt x="1759" y="3516"/>
                  </a:cubicBezTo>
                  <a:lnTo>
                    <a:pt x="1759" y="3516"/>
                  </a:lnTo>
                  <a:cubicBezTo>
                    <a:pt x="1738" y="3537"/>
                    <a:pt x="1779" y="3578"/>
                    <a:pt x="1738" y="3620"/>
                  </a:cubicBezTo>
                  <a:lnTo>
                    <a:pt x="1779" y="3578"/>
                  </a:lnTo>
                  <a:cubicBezTo>
                    <a:pt x="1779" y="3585"/>
                    <a:pt x="1784" y="3588"/>
                    <a:pt x="1791" y="3588"/>
                  </a:cubicBezTo>
                  <a:cubicBezTo>
                    <a:pt x="1805" y="3588"/>
                    <a:pt x="1828" y="3578"/>
                    <a:pt x="1842" y="3578"/>
                  </a:cubicBezTo>
                  <a:cubicBezTo>
                    <a:pt x="1825" y="3595"/>
                    <a:pt x="1822" y="3626"/>
                    <a:pt x="1810" y="3626"/>
                  </a:cubicBezTo>
                  <a:cubicBezTo>
                    <a:pt x="1808" y="3626"/>
                    <a:pt x="1804" y="3624"/>
                    <a:pt x="1800" y="3620"/>
                  </a:cubicBezTo>
                  <a:lnTo>
                    <a:pt x="1800" y="3620"/>
                  </a:lnTo>
                  <a:cubicBezTo>
                    <a:pt x="1800" y="3683"/>
                    <a:pt x="1779" y="3767"/>
                    <a:pt x="1842" y="3767"/>
                  </a:cubicBezTo>
                  <a:cubicBezTo>
                    <a:pt x="1847" y="3776"/>
                    <a:pt x="1853" y="3780"/>
                    <a:pt x="1860" y="3780"/>
                  </a:cubicBezTo>
                  <a:cubicBezTo>
                    <a:pt x="1884" y="3780"/>
                    <a:pt x="1920" y="3736"/>
                    <a:pt x="1968" y="3704"/>
                  </a:cubicBezTo>
                  <a:lnTo>
                    <a:pt x="1968" y="3704"/>
                  </a:lnTo>
                  <a:cubicBezTo>
                    <a:pt x="1968" y="3725"/>
                    <a:pt x="1947" y="3767"/>
                    <a:pt x="1926" y="3788"/>
                  </a:cubicBezTo>
                  <a:lnTo>
                    <a:pt x="1947" y="3788"/>
                  </a:lnTo>
                  <a:lnTo>
                    <a:pt x="1905" y="3829"/>
                  </a:lnTo>
                  <a:cubicBezTo>
                    <a:pt x="1968" y="3829"/>
                    <a:pt x="1968" y="3850"/>
                    <a:pt x="1968" y="3892"/>
                  </a:cubicBezTo>
                  <a:cubicBezTo>
                    <a:pt x="1989" y="3934"/>
                    <a:pt x="1968" y="4018"/>
                    <a:pt x="2051" y="4018"/>
                  </a:cubicBezTo>
                  <a:cubicBezTo>
                    <a:pt x="2051" y="3997"/>
                    <a:pt x="2010" y="3976"/>
                    <a:pt x="2051" y="3934"/>
                  </a:cubicBezTo>
                  <a:lnTo>
                    <a:pt x="2072" y="3997"/>
                  </a:lnTo>
                  <a:cubicBezTo>
                    <a:pt x="2072" y="3976"/>
                    <a:pt x="2093" y="3934"/>
                    <a:pt x="2135" y="3913"/>
                  </a:cubicBezTo>
                  <a:cubicBezTo>
                    <a:pt x="2156" y="3997"/>
                    <a:pt x="2135" y="4101"/>
                    <a:pt x="2177" y="4206"/>
                  </a:cubicBezTo>
                  <a:cubicBezTo>
                    <a:pt x="2190" y="4198"/>
                    <a:pt x="2199" y="4194"/>
                    <a:pt x="2206" y="4194"/>
                  </a:cubicBezTo>
                  <a:cubicBezTo>
                    <a:pt x="2236" y="4194"/>
                    <a:pt x="2236" y="4248"/>
                    <a:pt x="2303" y="4248"/>
                  </a:cubicBezTo>
                  <a:lnTo>
                    <a:pt x="2261" y="4248"/>
                  </a:lnTo>
                  <a:cubicBezTo>
                    <a:pt x="2261" y="4248"/>
                    <a:pt x="2240" y="4248"/>
                    <a:pt x="2240" y="4290"/>
                  </a:cubicBezTo>
                  <a:lnTo>
                    <a:pt x="2261" y="4290"/>
                  </a:lnTo>
                  <a:cubicBezTo>
                    <a:pt x="2240" y="4290"/>
                    <a:pt x="2240" y="4311"/>
                    <a:pt x="2240" y="4311"/>
                  </a:cubicBezTo>
                  <a:cubicBezTo>
                    <a:pt x="2282" y="4311"/>
                    <a:pt x="2282" y="4311"/>
                    <a:pt x="2282" y="4290"/>
                  </a:cubicBezTo>
                  <a:cubicBezTo>
                    <a:pt x="2294" y="4302"/>
                    <a:pt x="2299" y="4314"/>
                    <a:pt x="2309" y="4314"/>
                  </a:cubicBezTo>
                  <a:cubicBezTo>
                    <a:pt x="2316" y="4314"/>
                    <a:pt x="2327" y="4307"/>
                    <a:pt x="2344" y="4290"/>
                  </a:cubicBezTo>
                  <a:lnTo>
                    <a:pt x="2344" y="4290"/>
                  </a:lnTo>
                  <a:cubicBezTo>
                    <a:pt x="2386" y="4311"/>
                    <a:pt x="2282" y="4394"/>
                    <a:pt x="2282" y="4436"/>
                  </a:cubicBezTo>
                  <a:cubicBezTo>
                    <a:pt x="2323" y="4478"/>
                    <a:pt x="2323" y="4499"/>
                    <a:pt x="2344" y="4583"/>
                  </a:cubicBezTo>
                  <a:lnTo>
                    <a:pt x="2344" y="4562"/>
                  </a:lnTo>
                  <a:cubicBezTo>
                    <a:pt x="2355" y="4567"/>
                    <a:pt x="2367" y="4568"/>
                    <a:pt x="2378" y="4568"/>
                  </a:cubicBezTo>
                  <a:cubicBezTo>
                    <a:pt x="2390" y="4568"/>
                    <a:pt x="2402" y="4567"/>
                    <a:pt x="2412" y="4567"/>
                  </a:cubicBezTo>
                  <a:cubicBezTo>
                    <a:pt x="2433" y="4567"/>
                    <a:pt x="2449" y="4572"/>
                    <a:pt x="2449" y="4604"/>
                  </a:cubicBezTo>
                  <a:cubicBezTo>
                    <a:pt x="2240" y="4750"/>
                    <a:pt x="2512" y="4708"/>
                    <a:pt x="2470" y="4834"/>
                  </a:cubicBezTo>
                  <a:cubicBezTo>
                    <a:pt x="2386" y="4855"/>
                    <a:pt x="2428" y="4876"/>
                    <a:pt x="2365" y="4917"/>
                  </a:cubicBezTo>
                  <a:cubicBezTo>
                    <a:pt x="2491" y="4959"/>
                    <a:pt x="2365" y="5085"/>
                    <a:pt x="2470" y="5148"/>
                  </a:cubicBezTo>
                  <a:cubicBezTo>
                    <a:pt x="2554" y="5148"/>
                    <a:pt x="2533" y="5231"/>
                    <a:pt x="2470" y="5273"/>
                  </a:cubicBezTo>
                  <a:cubicBezTo>
                    <a:pt x="2501" y="5252"/>
                    <a:pt x="2527" y="5252"/>
                    <a:pt x="2551" y="5252"/>
                  </a:cubicBezTo>
                  <a:cubicBezTo>
                    <a:pt x="2570" y="5252"/>
                    <a:pt x="2587" y="5252"/>
                    <a:pt x="2605" y="5241"/>
                  </a:cubicBezTo>
                  <a:lnTo>
                    <a:pt x="2605" y="5241"/>
                  </a:lnTo>
                  <a:cubicBezTo>
                    <a:pt x="2539" y="5300"/>
                    <a:pt x="2595" y="5357"/>
                    <a:pt x="2595" y="5357"/>
                  </a:cubicBezTo>
                  <a:cubicBezTo>
                    <a:pt x="2603" y="5355"/>
                    <a:pt x="2610" y="5354"/>
                    <a:pt x="2615" y="5354"/>
                  </a:cubicBezTo>
                  <a:cubicBezTo>
                    <a:pt x="2672" y="5354"/>
                    <a:pt x="2643" y="5442"/>
                    <a:pt x="2700" y="5462"/>
                  </a:cubicBezTo>
                  <a:lnTo>
                    <a:pt x="2616" y="5545"/>
                  </a:lnTo>
                  <a:lnTo>
                    <a:pt x="2679" y="5503"/>
                  </a:lnTo>
                  <a:cubicBezTo>
                    <a:pt x="2679" y="5514"/>
                    <a:pt x="2695" y="5519"/>
                    <a:pt x="2713" y="5519"/>
                  </a:cubicBezTo>
                  <a:cubicBezTo>
                    <a:pt x="2731" y="5519"/>
                    <a:pt x="2752" y="5514"/>
                    <a:pt x="2763" y="5503"/>
                  </a:cubicBezTo>
                  <a:cubicBezTo>
                    <a:pt x="2784" y="5503"/>
                    <a:pt x="2763" y="5524"/>
                    <a:pt x="2742" y="5545"/>
                  </a:cubicBezTo>
                  <a:lnTo>
                    <a:pt x="2805" y="5524"/>
                  </a:lnTo>
                  <a:lnTo>
                    <a:pt x="2805" y="5524"/>
                  </a:lnTo>
                  <a:cubicBezTo>
                    <a:pt x="2821" y="5540"/>
                    <a:pt x="2752" y="5580"/>
                    <a:pt x="2718" y="5580"/>
                  </a:cubicBezTo>
                  <a:cubicBezTo>
                    <a:pt x="2707" y="5580"/>
                    <a:pt x="2700" y="5576"/>
                    <a:pt x="2700" y="5566"/>
                  </a:cubicBezTo>
                  <a:lnTo>
                    <a:pt x="2700" y="5566"/>
                  </a:lnTo>
                  <a:cubicBezTo>
                    <a:pt x="2575" y="5692"/>
                    <a:pt x="2805" y="5587"/>
                    <a:pt x="2700" y="5692"/>
                  </a:cubicBezTo>
                  <a:lnTo>
                    <a:pt x="2614" y="5721"/>
                  </a:lnTo>
                  <a:lnTo>
                    <a:pt x="2614" y="5721"/>
                  </a:lnTo>
                  <a:cubicBezTo>
                    <a:pt x="2614" y="5718"/>
                    <a:pt x="2615" y="5715"/>
                    <a:pt x="2616" y="5713"/>
                  </a:cubicBezTo>
                  <a:lnTo>
                    <a:pt x="2616" y="5713"/>
                  </a:lnTo>
                  <a:lnTo>
                    <a:pt x="2575" y="5734"/>
                  </a:lnTo>
                  <a:lnTo>
                    <a:pt x="2575" y="5734"/>
                  </a:lnTo>
                  <a:lnTo>
                    <a:pt x="2614" y="5721"/>
                  </a:lnTo>
                  <a:lnTo>
                    <a:pt x="2614" y="5721"/>
                  </a:lnTo>
                  <a:cubicBezTo>
                    <a:pt x="2603" y="5756"/>
                    <a:pt x="2626" y="5763"/>
                    <a:pt x="2655" y="5763"/>
                  </a:cubicBezTo>
                  <a:cubicBezTo>
                    <a:pt x="2673" y="5763"/>
                    <a:pt x="2693" y="5761"/>
                    <a:pt x="2708" y="5761"/>
                  </a:cubicBezTo>
                  <a:cubicBezTo>
                    <a:pt x="2731" y="5761"/>
                    <a:pt x="2743" y="5766"/>
                    <a:pt x="2721" y="5796"/>
                  </a:cubicBezTo>
                  <a:lnTo>
                    <a:pt x="2763" y="5796"/>
                  </a:lnTo>
                  <a:cubicBezTo>
                    <a:pt x="2763" y="5817"/>
                    <a:pt x="2763" y="5817"/>
                    <a:pt x="2700" y="5838"/>
                  </a:cubicBezTo>
                  <a:cubicBezTo>
                    <a:pt x="2742" y="5901"/>
                    <a:pt x="2805" y="5964"/>
                    <a:pt x="2867" y="6006"/>
                  </a:cubicBezTo>
                  <a:cubicBezTo>
                    <a:pt x="2860" y="6021"/>
                    <a:pt x="2849" y="6025"/>
                    <a:pt x="2837" y="6025"/>
                  </a:cubicBezTo>
                  <a:cubicBezTo>
                    <a:pt x="2823" y="6025"/>
                    <a:pt x="2808" y="6020"/>
                    <a:pt x="2791" y="6020"/>
                  </a:cubicBezTo>
                  <a:cubicBezTo>
                    <a:pt x="2782" y="6020"/>
                    <a:pt x="2772" y="6022"/>
                    <a:pt x="2763" y="6026"/>
                  </a:cubicBezTo>
                  <a:cubicBezTo>
                    <a:pt x="2679" y="6089"/>
                    <a:pt x="2784" y="6089"/>
                    <a:pt x="2826" y="6131"/>
                  </a:cubicBezTo>
                  <a:lnTo>
                    <a:pt x="2763" y="6131"/>
                  </a:lnTo>
                  <a:lnTo>
                    <a:pt x="2805" y="6194"/>
                  </a:lnTo>
                  <a:lnTo>
                    <a:pt x="2867" y="6173"/>
                  </a:lnTo>
                  <a:lnTo>
                    <a:pt x="2867" y="6236"/>
                  </a:lnTo>
                  <a:cubicBezTo>
                    <a:pt x="2861" y="6242"/>
                    <a:pt x="2857" y="6244"/>
                    <a:pt x="2853" y="6244"/>
                  </a:cubicBezTo>
                  <a:cubicBezTo>
                    <a:pt x="2845" y="6244"/>
                    <a:pt x="2840" y="6230"/>
                    <a:pt x="2826" y="6215"/>
                  </a:cubicBezTo>
                  <a:lnTo>
                    <a:pt x="2826" y="6215"/>
                  </a:lnTo>
                  <a:cubicBezTo>
                    <a:pt x="2847" y="6278"/>
                    <a:pt x="2679" y="6340"/>
                    <a:pt x="2805" y="6403"/>
                  </a:cubicBezTo>
                  <a:lnTo>
                    <a:pt x="2867" y="6382"/>
                  </a:lnTo>
                  <a:cubicBezTo>
                    <a:pt x="2847" y="6382"/>
                    <a:pt x="2847" y="6382"/>
                    <a:pt x="2847" y="6361"/>
                  </a:cubicBezTo>
                  <a:cubicBezTo>
                    <a:pt x="2866" y="6347"/>
                    <a:pt x="2880" y="6341"/>
                    <a:pt x="2890" y="6341"/>
                  </a:cubicBezTo>
                  <a:cubicBezTo>
                    <a:pt x="2924" y="6341"/>
                    <a:pt x="2919" y="6403"/>
                    <a:pt x="2951" y="6403"/>
                  </a:cubicBezTo>
                  <a:cubicBezTo>
                    <a:pt x="2888" y="6424"/>
                    <a:pt x="2951" y="6466"/>
                    <a:pt x="2847" y="6508"/>
                  </a:cubicBezTo>
                  <a:cubicBezTo>
                    <a:pt x="2993" y="6591"/>
                    <a:pt x="2826" y="6696"/>
                    <a:pt x="2909" y="6780"/>
                  </a:cubicBezTo>
                  <a:cubicBezTo>
                    <a:pt x="2918" y="6776"/>
                    <a:pt x="2924" y="6774"/>
                    <a:pt x="2930" y="6774"/>
                  </a:cubicBezTo>
                  <a:cubicBezTo>
                    <a:pt x="2953" y="6774"/>
                    <a:pt x="2960" y="6801"/>
                    <a:pt x="2993" y="6801"/>
                  </a:cubicBezTo>
                  <a:cubicBezTo>
                    <a:pt x="3035" y="6822"/>
                    <a:pt x="2930" y="6822"/>
                    <a:pt x="2930" y="6863"/>
                  </a:cubicBezTo>
                  <a:lnTo>
                    <a:pt x="3014" y="6884"/>
                  </a:lnTo>
                  <a:cubicBezTo>
                    <a:pt x="2909" y="6968"/>
                    <a:pt x="3139" y="6926"/>
                    <a:pt x="3098" y="7010"/>
                  </a:cubicBezTo>
                  <a:cubicBezTo>
                    <a:pt x="2993" y="7052"/>
                    <a:pt x="3181" y="7114"/>
                    <a:pt x="3077" y="7198"/>
                  </a:cubicBezTo>
                  <a:lnTo>
                    <a:pt x="3139" y="7198"/>
                  </a:lnTo>
                  <a:cubicBezTo>
                    <a:pt x="3077" y="7261"/>
                    <a:pt x="3202" y="7282"/>
                    <a:pt x="3160" y="7324"/>
                  </a:cubicBezTo>
                  <a:cubicBezTo>
                    <a:pt x="3181" y="7331"/>
                    <a:pt x="3193" y="7333"/>
                    <a:pt x="3201" y="7333"/>
                  </a:cubicBezTo>
                  <a:cubicBezTo>
                    <a:pt x="3219" y="7333"/>
                    <a:pt x="3223" y="7324"/>
                    <a:pt x="3265" y="7324"/>
                  </a:cubicBezTo>
                  <a:cubicBezTo>
                    <a:pt x="3254" y="7335"/>
                    <a:pt x="3257" y="7338"/>
                    <a:pt x="3267" y="7338"/>
                  </a:cubicBezTo>
                  <a:cubicBezTo>
                    <a:pt x="3282" y="7338"/>
                    <a:pt x="3311" y="7330"/>
                    <a:pt x="3328" y="7324"/>
                  </a:cubicBezTo>
                  <a:lnTo>
                    <a:pt x="3328" y="7324"/>
                  </a:lnTo>
                  <a:cubicBezTo>
                    <a:pt x="3410" y="7408"/>
                    <a:pt x="3077" y="7470"/>
                    <a:pt x="3098" y="7533"/>
                  </a:cubicBezTo>
                  <a:cubicBezTo>
                    <a:pt x="3014" y="7596"/>
                    <a:pt x="3244" y="7658"/>
                    <a:pt x="3098" y="7658"/>
                  </a:cubicBezTo>
                  <a:lnTo>
                    <a:pt x="3077" y="7638"/>
                  </a:lnTo>
                  <a:lnTo>
                    <a:pt x="3077" y="7721"/>
                  </a:lnTo>
                  <a:lnTo>
                    <a:pt x="3119" y="7721"/>
                  </a:lnTo>
                  <a:cubicBezTo>
                    <a:pt x="3077" y="7763"/>
                    <a:pt x="3160" y="7847"/>
                    <a:pt x="3056" y="7889"/>
                  </a:cubicBezTo>
                  <a:cubicBezTo>
                    <a:pt x="3077" y="7889"/>
                    <a:pt x="3077" y="7889"/>
                    <a:pt x="3077" y="7910"/>
                  </a:cubicBezTo>
                  <a:cubicBezTo>
                    <a:pt x="3035" y="7951"/>
                    <a:pt x="3119" y="7972"/>
                    <a:pt x="3014" y="7993"/>
                  </a:cubicBezTo>
                  <a:lnTo>
                    <a:pt x="3035" y="7993"/>
                  </a:lnTo>
                  <a:cubicBezTo>
                    <a:pt x="2909" y="8056"/>
                    <a:pt x="2930" y="8223"/>
                    <a:pt x="2909" y="8349"/>
                  </a:cubicBezTo>
                  <a:cubicBezTo>
                    <a:pt x="2993" y="8349"/>
                    <a:pt x="2951" y="8412"/>
                    <a:pt x="2930" y="8454"/>
                  </a:cubicBezTo>
                  <a:lnTo>
                    <a:pt x="2972" y="8454"/>
                  </a:lnTo>
                  <a:cubicBezTo>
                    <a:pt x="2867" y="8495"/>
                    <a:pt x="3056" y="8600"/>
                    <a:pt x="2951" y="8663"/>
                  </a:cubicBezTo>
                  <a:cubicBezTo>
                    <a:pt x="2993" y="8684"/>
                    <a:pt x="2867" y="8747"/>
                    <a:pt x="3014" y="8788"/>
                  </a:cubicBezTo>
                  <a:cubicBezTo>
                    <a:pt x="2888" y="8851"/>
                    <a:pt x="2888" y="8914"/>
                    <a:pt x="2930" y="9039"/>
                  </a:cubicBezTo>
                  <a:lnTo>
                    <a:pt x="2951" y="9039"/>
                  </a:lnTo>
                  <a:cubicBezTo>
                    <a:pt x="3014" y="9123"/>
                    <a:pt x="3056" y="9165"/>
                    <a:pt x="3119" y="9228"/>
                  </a:cubicBezTo>
                  <a:cubicBezTo>
                    <a:pt x="3014" y="9186"/>
                    <a:pt x="2909" y="9165"/>
                    <a:pt x="2847" y="9165"/>
                  </a:cubicBezTo>
                  <a:cubicBezTo>
                    <a:pt x="2721" y="9165"/>
                    <a:pt x="2679" y="9207"/>
                    <a:pt x="2763" y="9395"/>
                  </a:cubicBezTo>
                  <a:cubicBezTo>
                    <a:pt x="2847" y="9542"/>
                    <a:pt x="3056" y="9876"/>
                    <a:pt x="3621" y="10232"/>
                  </a:cubicBezTo>
                  <a:cubicBezTo>
                    <a:pt x="3872" y="10274"/>
                    <a:pt x="4081" y="10316"/>
                    <a:pt x="4416" y="10441"/>
                  </a:cubicBezTo>
                  <a:lnTo>
                    <a:pt x="4332" y="10504"/>
                  </a:lnTo>
                  <a:cubicBezTo>
                    <a:pt x="4353" y="10502"/>
                    <a:pt x="4373" y="10501"/>
                    <a:pt x="4393" y="10501"/>
                  </a:cubicBezTo>
                  <a:cubicBezTo>
                    <a:pt x="4593" y="10501"/>
                    <a:pt x="4747" y="10590"/>
                    <a:pt x="4918" y="10609"/>
                  </a:cubicBezTo>
                  <a:cubicBezTo>
                    <a:pt x="5023" y="10692"/>
                    <a:pt x="4751" y="10692"/>
                    <a:pt x="4981" y="10755"/>
                  </a:cubicBezTo>
                  <a:cubicBezTo>
                    <a:pt x="5226" y="10780"/>
                    <a:pt x="5256" y="10790"/>
                    <a:pt x="5322" y="10790"/>
                  </a:cubicBezTo>
                  <a:cubicBezTo>
                    <a:pt x="5369" y="10790"/>
                    <a:pt x="5435" y="10785"/>
                    <a:pt x="5608" y="10776"/>
                  </a:cubicBezTo>
                  <a:cubicBezTo>
                    <a:pt x="5567" y="10734"/>
                    <a:pt x="5357" y="10755"/>
                    <a:pt x="5420" y="10692"/>
                  </a:cubicBezTo>
                  <a:lnTo>
                    <a:pt x="5420" y="10692"/>
                  </a:lnTo>
                  <a:cubicBezTo>
                    <a:pt x="5457" y="10729"/>
                    <a:pt x="5700" y="10734"/>
                    <a:pt x="5734" y="10776"/>
                  </a:cubicBezTo>
                  <a:lnTo>
                    <a:pt x="5734" y="10776"/>
                  </a:lnTo>
                  <a:lnTo>
                    <a:pt x="5734" y="10734"/>
                  </a:lnTo>
                  <a:cubicBezTo>
                    <a:pt x="5746" y="10737"/>
                    <a:pt x="5757" y="10738"/>
                    <a:pt x="5768" y="10738"/>
                  </a:cubicBezTo>
                  <a:cubicBezTo>
                    <a:pt x="5836" y="10738"/>
                    <a:pt x="5895" y="10689"/>
                    <a:pt x="5985" y="10671"/>
                  </a:cubicBezTo>
                  <a:lnTo>
                    <a:pt x="5985" y="10671"/>
                  </a:lnTo>
                  <a:cubicBezTo>
                    <a:pt x="6027" y="10692"/>
                    <a:pt x="6069" y="10713"/>
                    <a:pt x="5943" y="10734"/>
                  </a:cubicBezTo>
                  <a:cubicBezTo>
                    <a:pt x="6046" y="10744"/>
                    <a:pt x="6166" y="10753"/>
                    <a:pt x="6280" y="10753"/>
                  </a:cubicBezTo>
                  <a:cubicBezTo>
                    <a:pt x="6421" y="10753"/>
                    <a:pt x="6553" y="10739"/>
                    <a:pt x="6634" y="10692"/>
                  </a:cubicBezTo>
                  <a:cubicBezTo>
                    <a:pt x="6843" y="10651"/>
                    <a:pt x="6759" y="10588"/>
                    <a:pt x="6822" y="10525"/>
                  </a:cubicBezTo>
                  <a:cubicBezTo>
                    <a:pt x="6839" y="10516"/>
                    <a:pt x="6867" y="10511"/>
                    <a:pt x="6896" y="10511"/>
                  </a:cubicBezTo>
                  <a:cubicBezTo>
                    <a:pt x="6936" y="10511"/>
                    <a:pt x="6977" y="10521"/>
                    <a:pt x="6989" y="10546"/>
                  </a:cubicBezTo>
                  <a:lnTo>
                    <a:pt x="7010" y="10525"/>
                  </a:lnTo>
                  <a:lnTo>
                    <a:pt x="7094" y="10546"/>
                  </a:lnTo>
                  <a:cubicBezTo>
                    <a:pt x="7471" y="10337"/>
                    <a:pt x="7910" y="10337"/>
                    <a:pt x="8182" y="10065"/>
                  </a:cubicBezTo>
                  <a:lnTo>
                    <a:pt x="8182" y="10065"/>
                  </a:lnTo>
                  <a:cubicBezTo>
                    <a:pt x="8101" y="10097"/>
                    <a:pt x="8006" y="10168"/>
                    <a:pt x="7949" y="10168"/>
                  </a:cubicBezTo>
                  <a:cubicBezTo>
                    <a:pt x="7933" y="10168"/>
                    <a:pt x="7919" y="10162"/>
                    <a:pt x="7910" y="10148"/>
                  </a:cubicBezTo>
                  <a:lnTo>
                    <a:pt x="8182" y="10023"/>
                  </a:lnTo>
                  <a:lnTo>
                    <a:pt x="8182" y="10023"/>
                  </a:lnTo>
                  <a:cubicBezTo>
                    <a:pt x="8125" y="10046"/>
                    <a:pt x="8067" y="10062"/>
                    <a:pt x="8031" y="10062"/>
                  </a:cubicBezTo>
                  <a:cubicBezTo>
                    <a:pt x="8000" y="10062"/>
                    <a:pt x="7984" y="10051"/>
                    <a:pt x="7994" y="10023"/>
                  </a:cubicBezTo>
                  <a:cubicBezTo>
                    <a:pt x="8370" y="9855"/>
                    <a:pt x="8726" y="9709"/>
                    <a:pt x="9124" y="9374"/>
                  </a:cubicBezTo>
                  <a:cubicBezTo>
                    <a:pt x="9124" y="9353"/>
                    <a:pt x="9124" y="9353"/>
                    <a:pt x="9124" y="9332"/>
                  </a:cubicBezTo>
                  <a:cubicBezTo>
                    <a:pt x="9145" y="9311"/>
                    <a:pt x="9165" y="9311"/>
                    <a:pt x="9165" y="9291"/>
                  </a:cubicBezTo>
                  <a:cubicBezTo>
                    <a:pt x="9165" y="9270"/>
                    <a:pt x="9165" y="9270"/>
                    <a:pt x="9165" y="9270"/>
                  </a:cubicBezTo>
                  <a:cubicBezTo>
                    <a:pt x="9249" y="9165"/>
                    <a:pt x="9375" y="9060"/>
                    <a:pt x="9417" y="8935"/>
                  </a:cubicBezTo>
                  <a:cubicBezTo>
                    <a:pt x="9417" y="8977"/>
                    <a:pt x="9417" y="8977"/>
                    <a:pt x="9437" y="8977"/>
                  </a:cubicBezTo>
                  <a:cubicBezTo>
                    <a:pt x="9404" y="9010"/>
                    <a:pt x="9389" y="9037"/>
                    <a:pt x="9400" y="9037"/>
                  </a:cubicBezTo>
                  <a:cubicBezTo>
                    <a:pt x="9410" y="9037"/>
                    <a:pt x="9441" y="9015"/>
                    <a:pt x="9500" y="8956"/>
                  </a:cubicBezTo>
                  <a:cubicBezTo>
                    <a:pt x="9521" y="8935"/>
                    <a:pt x="9542" y="8914"/>
                    <a:pt x="9563" y="8914"/>
                  </a:cubicBezTo>
                  <a:cubicBezTo>
                    <a:pt x="9603" y="8834"/>
                    <a:pt x="9609" y="8805"/>
                    <a:pt x="9592" y="8805"/>
                  </a:cubicBezTo>
                  <a:cubicBezTo>
                    <a:pt x="9582" y="8805"/>
                    <a:pt x="9565" y="8815"/>
                    <a:pt x="9542" y="8830"/>
                  </a:cubicBezTo>
                  <a:cubicBezTo>
                    <a:pt x="9593" y="8779"/>
                    <a:pt x="9658" y="8714"/>
                    <a:pt x="9635" y="8714"/>
                  </a:cubicBezTo>
                  <a:cubicBezTo>
                    <a:pt x="9630" y="8714"/>
                    <a:pt x="9621" y="8718"/>
                    <a:pt x="9605" y="8726"/>
                  </a:cubicBezTo>
                  <a:cubicBezTo>
                    <a:pt x="9751" y="8495"/>
                    <a:pt x="9856" y="8537"/>
                    <a:pt x="9961" y="8412"/>
                  </a:cubicBezTo>
                  <a:cubicBezTo>
                    <a:pt x="10122" y="8170"/>
                    <a:pt x="10186" y="8064"/>
                    <a:pt x="10358" y="7721"/>
                  </a:cubicBezTo>
                  <a:lnTo>
                    <a:pt x="10358" y="7721"/>
                  </a:lnTo>
                  <a:cubicBezTo>
                    <a:pt x="10400" y="7616"/>
                    <a:pt x="10316" y="7554"/>
                    <a:pt x="10421" y="7345"/>
                  </a:cubicBezTo>
                  <a:cubicBezTo>
                    <a:pt x="10756" y="7282"/>
                    <a:pt x="10630" y="6801"/>
                    <a:pt x="10777" y="6340"/>
                  </a:cubicBezTo>
                  <a:cubicBezTo>
                    <a:pt x="10788" y="6352"/>
                    <a:pt x="10798" y="6356"/>
                    <a:pt x="10806" y="6356"/>
                  </a:cubicBezTo>
                  <a:cubicBezTo>
                    <a:pt x="10857" y="6356"/>
                    <a:pt x="10867" y="6189"/>
                    <a:pt x="10910" y="6189"/>
                  </a:cubicBezTo>
                  <a:cubicBezTo>
                    <a:pt x="10914" y="6189"/>
                    <a:pt x="10919" y="6191"/>
                    <a:pt x="10923" y="6194"/>
                  </a:cubicBezTo>
                  <a:cubicBezTo>
                    <a:pt x="10923" y="6026"/>
                    <a:pt x="10944" y="5859"/>
                    <a:pt x="10944" y="5713"/>
                  </a:cubicBezTo>
                  <a:cubicBezTo>
                    <a:pt x="10986" y="5399"/>
                    <a:pt x="11028" y="5106"/>
                    <a:pt x="10923" y="4771"/>
                  </a:cubicBezTo>
                  <a:lnTo>
                    <a:pt x="10923" y="4792"/>
                  </a:lnTo>
                  <a:cubicBezTo>
                    <a:pt x="10860" y="4645"/>
                    <a:pt x="10818" y="4290"/>
                    <a:pt x="10860" y="4143"/>
                  </a:cubicBezTo>
                  <a:lnTo>
                    <a:pt x="10860" y="4143"/>
                  </a:lnTo>
                  <a:cubicBezTo>
                    <a:pt x="10853" y="4162"/>
                    <a:pt x="10844" y="4169"/>
                    <a:pt x="10834" y="4169"/>
                  </a:cubicBezTo>
                  <a:cubicBezTo>
                    <a:pt x="10799" y="4169"/>
                    <a:pt x="10754" y="4075"/>
                    <a:pt x="10719" y="4075"/>
                  </a:cubicBezTo>
                  <a:cubicBezTo>
                    <a:pt x="10711" y="4075"/>
                    <a:pt x="10703" y="4081"/>
                    <a:pt x="10696" y="4095"/>
                  </a:cubicBezTo>
                  <a:lnTo>
                    <a:pt x="10696" y="4095"/>
                  </a:lnTo>
                  <a:cubicBezTo>
                    <a:pt x="10749" y="3961"/>
                    <a:pt x="10567" y="3537"/>
                    <a:pt x="10567" y="3537"/>
                  </a:cubicBezTo>
                  <a:cubicBezTo>
                    <a:pt x="10463" y="3474"/>
                    <a:pt x="10400" y="3118"/>
                    <a:pt x="10233" y="2951"/>
                  </a:cubicBezTo>
                  <a:lnTo>
                    <a:pt x="10191" y="2658"/>
                  </a:lnTo>
                  <a:lnTo>
                    <a:pt x="10170" y="2783"/>
                  </a:lnTo>
                  <a:cubicBezTo>
                    <a:pt x="10134" y="2700"/>
                    <a:pt x="10105" y="2664"/>
                    <a:pt x="10087" y="2664"/>
                  </a:cubicBezTo>
                  <a:cubicBezTo>
                    <a:pt x="10073" y="2664"/>
                    <a:pt x="10065" y="2684"/>
                    <a:pt x="10065" y="2721"/>
                  </a:cubicBezTo>
                  <a:cubicBezTo>
                    <a:pt x="10023" y="2658"/>
                    <a:pt x="10023" y="2616"/>
                    <a:pt x="9961" y="2532"/>
                  </a:cubicBezTo>
                  <a:lnTo>
                    <a:pt x="9940" y="2595"/>
                  </a:lnTo>
                  <a:cubicBezTo>
                    <a:pt x="9848" y="2503"/>
                    <a:pt x="9868" y="2401"/>
                    <a:pt x="9910" y="2401"/>
                  </a:cubicBezTo>
                  <a:cubicBezTo>
                    <a:pt x="9925" y="2401"/>
                    <a:pt x="9944" y="2415"/>
                    <a:pt x="9961" y="2449"/>
                  </a:cubicBezTo>
                  <a:cubicBezTo>
                    <a:pt x="9877" y="2030"/>
                    <a:pt x="9793" y="2302"/>
                    <a:pt x="9668" y="1967"/>
                  </a:cubicBezTo>
                  <a:lnTo>
                    <a:pt x="9689" y="1863"/>
                  </a:lnTo>
                  <a:cubicBezTo>
                    <a:pt x="9584" y="1695"/>
                    <a:pt x="9532" y="1695"/>
                    <a:pt x="9479" y="1695"/>
                  </a:cubicBezTo>
                  <a:cubicBezTo>
                    <a:pt x="9427" y="1695"/>
                    <a:pt x="9375" y="1695"/>
                    <a:pt x="9270" y="1528"/>
                  </a:cubicBezTo>
                  <a:lnTo>
                    <a:pt x="9228" y="1549"/>
                  </a:lnTo>
                  <a:cubicBezTo>
                    <a:pt x="9165" y="1486"/>
                    <a:pt x="9082" y="1402"/>
                    <a:pt x="9165" y="1381"/>
                  </a:cubicBezTo>
                  <a:cubicBezTo>
                    <a:pt x="8873" y="1151"/>
                    <a:pt x="8496" y="963"/>
                    <a:pt x="8224" y="858"/>
                  </a:cubicBezTo>
                  <a:cubicBezTo>
                    <a:pt x="8158" y="801"/>
                    <a:pt x="8160" y="788"/>
                    <a:pt x="8183" y="788"/>
                  </a:cubicBezTo>
                  <a:cubicBezTo>
                    <a:pt x="8200" y="788"/>
                    <a:pt x="8228" y="795"/>
                    <a:pt x="8249" y="795"/>
                  </a:cubicBezTo>
                  <a:cubicBezTo>
                    <a:pt x="8272" y="795"/>
                    <a:pt x="8286" y="787"/>
                    <a:pt x="8266" y="754"/>
                  </a:cubicBezTo>
                  <a:cubicBezTo>
                    <a:pt x="8098" y="544"/>
                    <a:pt x="7973" y="607"/>
                    <a:pt x="7785" y="544"/>
                  </a:cubicBezTo>
                  <a:lnTo>
                    <a:pt x="7868" y="524"/>
                  </a:lnTo>
                  <a:cubicBezTo>
                    <a:pt x="7868" y="524"/>
                    <a:pt x="7764" y="482"/>
                    <a:pt x="7659" y="440"/>
                  </a:cubicBezTo>
                  <a:cubicBezTo>
                    <a:pt x="7554" y="398"/>
                    <a:pt x="7450" y="356"/>
                    <a:pt x="7450" y="356"/>
                  </a:cubicBezTo>
                  <a:lnTo>
                    <a:pt x="7450" y="356"/>
                  </a:lnTo>
                  <a:lnTo>
                    <a:pt x="7492" y="440"/>
                  </a:lnTo>
                  <a:lnTo>
                    <a:pt x="7220" y="335"/>
                  </a:lnTo>
                  <a:cubicBezTo>
                    <a:pt x="7195" y="311"/>
                    <a:pt x="7196" y="302"/>
                    <a:pt x="7213" y="302"/>
                  </a:cubicBezTo>
                  <a:cubicBezTo>
                    <a:pt x="7239" y="302"/>
                    <a:pt x="7302" y="323"/>
                    <a:pt x="7366" y="335"/>
                  </a:cubicBezTo>
                  <a:cubicBezTo>
                    <a:pt x="7097" y="239"/>
                    <a:pt x="6899" y="37"/>
                    <a:pt x="6593" y="37"/>
                  </a:cubicBezTo>
                  <a:cubicBezTo>
                    <a:pt x="6565" y="37"/>
                    <a:pt x="6537" y="39"/>
                    <a:pt x="6508" y="42"/>
                  </a:cubicBezTo>
                  <a:lnTo>
                    <a:pt x="6550" y="105"/>
                  </a:lnTo>
                  <a:cubicBezTo>
                    <a:pt x="6550" y="105"/>
                    <a:pt x="6592" y="105"/>
                    <a:pt x="6613" y="126"/>
                  </a:cubicBezTo>
                  <a:cubicBezTo>
                    <a:pt x="6716" y="177"/>
                    <a:pt x="6718" y="193"/>
                    <a:pt x="6676" y="193"/>
                  </a:cubicBezTo>
                  <a:cubicBezTo>
                    <a:pt x="6616" y="193"/>
                    <a:pt x="6462" y="160"/>
                    <a:pt x="6394" y="160"/>
                  </a:cubicBezTo>
                  <a:cubicBezTo>
                    <a:pt x="6376" y="160"/>
                    <a:pt x="6365" y="162"/>
                    <a:pt x="6362" y="168"/>
                  </a:cubicBezTo>
                  <a:cubicBezTo>
                    <a:pt x="6278" y="84"/>
                    <a:pt x="6006" y="105"/>
                    <a:pt x="5880" y="0"/>
                  </a:cubicBezTo>
                  <a:close/>
                  <a:moveTo>
                    <a:pt x="5734" y="10776"/>
                  </a:moveTo>
                  <a:lnTo>
                    <a:pt x="5734" y="10797"/>
                  </a:lnTo>
                  <a:cubicBezTo>
                    <a:pt x="5739" y="10789"/>
                    <a:pt x="5739" y="10782"/>
                    <a:pt x="5734" y="10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2"/>
            <p:cNvGrpSpPr/>
            <p:nvPr/>
          </p:nvGrpSpPr>
          <p:grpSpPr>
            <a:xfrm rot="5053834">
              <a:off x="5866747" y="4200164"/>
              <a:ext cx="665749" cy="554831"/>
              <a:chOff x="1562175" y="5288450"/>
              <a:chExt cx="613425" cy="511225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1716475" y="5418150"/>
                <a:ext cx="459125" cy="381525"/>
              </a:xfrm>
              <a:custGeom>
                <a:avLst/>
                <a:gdLst/>
                <a:ahLst/>
                <a:cxnLst/>
                <a:rect l="l" t="t" r="r" b="b"/>
                <a:pathLst>
                  <a:path w="18365" h="15261" extrusionOk="0">
                    <a:moveTo>
                      <a:pt x="1525" y="656"/>
                    </a:moveTo>
                    <a:cubicBezTo>
                      <a:pt x="1596" y="656"/>
                      <a:pt x="1670" y="669"/>
                      <a:pt x="1744" y="699"/>
                    </a:cubicBezTo>
                    <a:lnTo>
                      <a:pt x="1744" y="699"/>
                    </a:lnTo>
                    <a:cubicBezTo>
                      <a:pt x="4475" y="2602"/>
                      <a:pt x="7207" y="4525"/>
                      <a:pt x="9918" y="6447"/>
                    </a:cubicBezTo>
                    <a:cubicBezTo>
                      <a:pt x="12283" y="8121"/>
                      <a:pt x="14647" y="9879"/>
                      <a:pt x="16426" y="12180"/>
                    </a:cubicBezTo>
                    <a:cubicBezTo>
                      <a:pt x="16865" y="12724"/>
                      <a:pt x="17325" y="13331"/>
                      <a:pt x="17618" y="13959"/>
                    </a:cubicBezTo>
                    <a:cubicBezTo>
                      <a:pt x="17702" y="14126"/>
                      <a:pt x="17848" y="14524"/>
                      <a:pt x="17681" y="14691"/>
                    </a:cubicBezTo>
                    <a:cubicBezTo>
                      <a:pt x="17639" y="14733"/>
                      <a:pt x="17586" y="14751"/>
                      <a:pt x="17526" y="14751"/>
                    </a:cubicBezTo>
                    <a:cubicBezTo>
                      <a:pt x="17232" y="14751"/>
                      <a:pt x="16774" y="14311"/>
                      <a:pt x="16635" y="14189"/>
                    </a:cubicBezTo>
                    <a:cubicBezTo>
                      <a:pt x="15463" y="13226"/>
                      <a:pt x="14521" y="12034"/>
                      <a:pt x="13454" y="10967"/>
                    </a:cubicBezTo>
                    <a:cubicBezTo>
                      <a:pt x="11383" y="8895"/>
                      <a:pt x="8830" y="7368"/>
                      <a:pt x="6278" y="5945"/>
                    </a:cubicBezTo>
                    <a:cubicBezTo>
                      <a:pt x="4855" y="5150"/>
                      <a:pt x="3369" y="4376"/>
                      <a:pt x="1988" y="3497"/>
                    </a:cubicBezTo>
                    <a:cubicBezTo>
                      <a:pt x="1423" y="3120"/>
                      <a:pt x="712" y="2576"/>
                      <a:pt x="628" y="1844"/>
                    </a:cubicBezTo>
                    <a:cubicBezTo>
                      <a:pt x="574" y="1375"/>
                      <a:pt x="1003" y="656"/>
                      <a:pt x="1525" y="656"/>
                    </a:cubicBezTo>
                    <a:close/>
                    <a:moveTo>
                      <a:pt x="1598" y="0"/>
                    </a:moveTo>
                    <a:cubicBezTo>
                      <a:pt x="1497" y="0"/>
                      <a:pt x="1413" y="72"/>
                      <a:pt x="1374" y="165"/>
                    </a:cubicBezTo>
                    <a:lnTo>
                      <a:pt x="1374" y="165"/>
                    </a:lnTo>
                    <a:cubicBezTo>
                      <a:pt x="1048" y="212"/>
                      <a:pt x="749" y="397"/>
                      <a:pt x="524" y="672"/>
                    </a:cubicBezTo>
                    <a:cubicBezTo>
                      <a:pt x="126" y="1153"/>
                      <a:pt x="1" y="1760"/>
                      <a:pt x="231" y="2346"/>
                    </a:cubicBezTo>
                    <a:cubicBezTo>
                      <a:pt x="482" y="3016"/>
                      <a:pt x="1026" y="3476"/>
                      <a:pt x="1612" y="3853"/>
                    </a:cubicBezTo>
                    <a:cubicBezTo>
                      <a:pt x="2281" y="4313"/>
                      <a:pt x="2993" y="4690"/>
                      <a:pt x="3683" y="5087"/>
                    </a:cubicBezTo>
                    <a:cubicBezTo>
                      <a:pt x="6550" y="6719"/>
                      <a:pt x="9521" y="8205"/>
                      <a:pt x="12032" y="10360"/>
                    </a:cubicBezTo>
                    <a:cubicBezTo>
                      <a:pt x="13308" y="11448"/>
                      <a:pt x="14354" y="12766"/>
                      <a:pt x="15547" y="13917"/>
                    </a:cubicBezTo>
                    <a:cubicBezTo>
                      <a:pt x="15840" y="14210"/>
                      <a:pt x="16154" y="14482"/>
                      <a:pt x="16467" y="14733"/>
                    </a:cubicBezTo>
                    <a:cubicBezTo>
                      <a:pt x="16760" y="14942"/>
                      <a:pt x="17074" y="15214"/>
                      <a:pt x="17430" y="15256"/>
                    </a:cubicBezTo>
                    <a:cubicBezTo>
                      <a:pt x="17461" y="15259"/>
                      <a:pt x="17491" y="15260"/>
                      <a:pt x="17521" y="15260"/>
                    </a:cubicBezTo>
                    <a:cubicBezTo>
                      <a:pt x="18142" y="15260"/>
                      <a:pt x="18365" y="14645"/>
                      <a:pt x="18225" y="14105"/>
                    </a:cubicBezTo>
                    <a:cubicBezTo>
                      <a:pt x="18058" y="13436"/>
                      <a:pt x="17534" y="12787"/>
                      <a:pt x="17137" y="12243"/>
                    </a:cubicBezTo>
                    <a:cubicBezTo>
                      <a:pt x="16656" y="11594"/>
                      <a:pt x="16133" y="10967"/>
                      <a:pt x="15568" y="10381"/>
                    </a:cubicBezTo>
                    <a:cubicBezTo>
                      <a:pt x="14459" y="9251"/>
                      <a:pt x="13245" y="8247"/>
                      <a:pt x="11990" y="7305"/>
                    </a:cubicBezTo>
                    <a:cubicBezTo>
                      <a:pt x="10400" y="6112"/>
                      <a:pt x="8768" y="4983"/>
                      <a:pt x="7156" y="3853"/>
                    </a:cubicBezTo>
                    <a:cubicBezTo>
                      <a:pt x="5336" y="2576"/>
                      <a:pt x="3537" y="1300"/>
                      <a:pt x="1737" y="45"/>
                    </a:cubicBezTo>
                    <a:cubicBezTo>
                      <a:pt x="1689" y="14"/>
                      <a:pt x="1642" y="0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562175" y="5288450"/>
                <a:ext cx="205075" cy="193300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7732" extrusionOk="0">
                    <a:moveTo>
                      <a:pt x="627" y="0"/>
                    </a:moveTo>
                    <a:cubicBezTo>
                      <a:pt x="528" y="0"/>
                      <a:pt x="438" y="55"/>
                      <a:pt x="419" y="190"/>
                    </a:cubicBezTo>
                    <a:cubicBezTo>
                      <a:pt x="188" y="1822"/>
                      <a:pt x="0" y="3893"/>
                      <a:pt x="1214" y="5212"/>
                    </a:cubicBezTo>
                    <a:cubicBezTo>
                      <a:pt x="2553" y="6697"/>
                      <a:pt x="4875" y="6362"/>
                      <a:pt x="6319" y="7660"/>
                    </a:cubicBezTo>
                    <a:cubicBezTo>
                      <a:pt x="6374" y="7710"/>
                      <a:pt x="6435" y="7732"/>
                      <a:pt x="6495" y="7732"/>
                    </a:cubicBezTo>
                    <a:cubicBezTo>
                      <a:pt x="6705" y="7732"/>
                      <a:pt x="6892" y="7463"/>
                      <a:pt x="6696" y="7283"/>
                    </a:cubicBezTo>
                    <a:cubicBezTo>
                      <a:pt x="6026" y="6697"/>
                      <a:pt x="5189" y="6383"/>
                      <a:pt x="4331" y="6132"/>
                    </a:cubicBezTo>
                    <a:cubicBezTo>
                      <a:pt x="3473" y="5881"/>
                      <a:pt x="2532" y="5672"/>
                      <a:pt x="1820" y="5086"/>
                    </a:cubicBezTo>
                    <a:cubicBezTo>
                      <a:pt x="753" y="4188"/>
                      <a:pt x="687" y="2632"/>
                      <a:pt x="812" y="1250"/>
                    </a:cubicBezTo>
                    <a:lnTo>
                      <a:pt x="812" y="1250"/>
                    </a:lnTo>
                    <a:cubicBezTo>
                      <a:pt x="1009" y="1667"/>
                      <a:pt x="1244" y="2061"/>
                      <a:pt x="1569" y="2387"/>
                    </a:cubicBezTo>
                    <a:cubicBezTo>
                      <a:pt x="2176" y="3036"/>
                      <a:pt x="3013" y="3245"/>
                      <a:pt x="3850" y="3349"/>
                    </a:cubicBezTo>
                    <a:cubicBezTo>
                      <a:pt x="4666" y="3454"/>
                      <a:pt x="5419" y="3559"/>
                      <a:pt x="6110" y="3998"/>
                    </a:cubicBezTo>
                    <a:cubicBezTo>
                      <a:pt x="6549" y="4291"/>
                      <a:pt x="7365" y="4961"/>
                      <a:pt x="7051" y="5567"/>
                    </a:cubicBezTo>
                    <a:cubicBezTo>
                      <a:pt x="6949" y="5771"/>
                      <a:pt x="7131" y="5965"/>
                      <a:pt x="7308" y="5965"/>
                    </a:cubicBezTo>
                    <a:cubicBezTo>
                      <a:pt x="7385" y="5965"/>
                      <a:pt x="7461" y="5928"/>
                      <a:pt x="7512" y="5839"/>
                    </a:cubicBezTo>
                    <a:cubicBezTo>
                      <a:pt x="8202" y="4500"/>
                      <a:pt x="6235" y="3266"/>
                      <a:pt x="5168" y="3036"/>
                    </a:cubicBezTo>
                    <a:cubicBezTo>
                      <a:pt x="4268" y="2826"/>
                      <a:pt x="3243" y="2889"/>
                      <a:pt x="2406" y="2408"/>
                    </a:cubicBezTo>
                    <a:cubicBezTo>
                      <a:pt x="1611" y="1948"/>
                      <a:pt x="1235" y="1006"/>
                      <a:pt x="921" y="190"/>
                    </a:cubicBezTo>
                    <a:cubicBezTo>
                      <a:pt x="875" y="77"/>
                      <a:pt x="744" y="0"/>
                      <a:pt x="6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761450" y="5431600"/>
                <a:ext cx="3945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3800" extrusionOk="0">
                    <a:moveTo>
                      <a:pt x="1197" y="1"/>
                    </a:moveTo>
                    <a:cubicBezTo>
                      <a:pt x="1118" y="1"/>
                      <a:pt x="1040" y="34"/>
                      <a:pt x="984" y="113"/>
                    </a:cubicBezTo>
                    <a:cubicBezTo>
                      <a:pt x="273" y="1118"/>
                      <a:pt x="1" y="2394"/>
                      <a:pt x="189" y="3608"/>
                    </a:cubicBezTo>
                    <a:cubicBezTo>
                      <a:pt x="226" y="3736"/>
                      <a:pt x="359" y="3800"/>
                      <a:pt x="475" y="3800"/>
                    </a:cubicBezTo>
                    <a:cubicBezTo>
                      <a:pt x="492" y="3800"/>
                      <a:pt x="508" y="3799"/>
                      <a:pt x="524" y="3796"/>
                    </a:cubicBezTo>
                    <a:cubicBezTo>
                      <a:pt x="670" y="3754"/>
                      <a:pt x="733" y="3608"/>
                      <a:pt x="712" y="3461"/>
                    </a:cubicBezTo>
                    <a:cubicBezTo>
                      <a:pt x="524" y="2394"/>
                      <a:pt x="817" y="1264"/>
                      <a:pt x="1445" y="385"/>
                    </a:cubicBezTo>
                    <a:cubicBezTo>
                      <a:pt x="1578" y="193"/>
                      <a:pt x="1387" y="1"/>
                      <a:pt x="1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2"/>
            <p:cNvSpPr/>
            <p:nvPr/>
          </p:nvSpPr>
          <p:spPr>
            <a:xfrm rot="1201458">
              <a:off x="3870230" y="3993988"/>
              <a:ext cx="781299" cy="882271"/>
            </a:xfrm>
            <a:custGeom>
              <a:avLst/>
              <a:gdLst/>
              <a:ahLst/>
              <a:cxnLst/>
              <a:rect l="l" t="t" r="r" b="b"/>
              <a:pathLst>
                <a:path w="22285" h="25165" extrusionOk="0">
                  <a:moveTo>
                    <a:pt x="5755" y="18941"/>
                  </a:moveTo>
                  <a:cubicBezTo>
                    <a:pt x="6299" y="19339"/>
                    <a:pt x="6780" y="19799"/>
                    <a:pt x="7240" y="20301"/>
                  </a:cubicBezTo>
                  <a:cubicBezTo>
                    <a:pt x="7115" y="20845"/>
                    <a:pt x="6926" y="21389"/>
                    <a:pt x="6717" y="21891"/>
                  </a:cubicBezTo>
                  <a:cubicBezTo>
                    <a:pt x="6362" y="21201"/>
                    <a:pt x="5566" y="20552"/>
                    <a:pt x="4981" y="20217"/>
                  </a:cubicBezTo>
                  <a:cubicBezTo>
                    <a:pt x="5273" y="19799"/>
                    <a:pt x="5504" y="19359"/>
                    <a:pt x="5755" y="18941"/>
                  </a:cubicBezTo>
                  <a:close/>
                  <a:moveTo>
                    <a:pt x="3957" y="18032"/>
                  </a:moveTo>
                  <a:cubicBezTo>
                    <a:pt x="4484" y="18032"/>
                    <a:pt x="5107" y="18486"/>
                    <a:pt x="5483" y="18753"/>
                  </a:cubicBezTo>
                  <a:cubicBezTo>
                    <a:pt x="5232" y="19213"/>
                    <a:pt x="5001" y="19673"/>
                    <a:pt x="4709" y="20092"/>
                  </a:cubicBezTo>
                  <a:cubicBezTo>
                    <a:pt x="4646" y="20113"/>
                    <a:pt x="4583" y="20113"/>
                    <a:pt x="4541" y="20175"/>
                  </a:cubicBezTo>
                  <a:cubicBezTo>
                    <a:pt x="4395" y="20322"/>
                    <a:pt x="4374" y="20385"/>
                    <a:pt x="4374" y="20573"/>
                  </a:cubicBezTo>
                  <a:cubicBezTo>
                    <a:pt x="4360" y="20740"/>
                    <a:pt x="4476" y="20824"/>
                    <a:pt x="4599" y="20824"/>
                  </a:cubicBezTo>
                  <a:cubicBezTo>
                    <a:pt x="4660" y="20824"/>
                    <a:pt x="4723" y="20803"/>
                    <a:pt x="4771" y="20761"/>
                  </a:cubicBezTo>
                  <a:cubicBezTo>
                    <a:pt x="4834" y="20803"/>
                    <a:pt x="4939" y="20845"/>
                    <a:pt x="5085" y="20908"/>
                  </a:cubicBezTo>
                  <a:cubicBezTo>
                    <a:pt x="5253" y="21033"/>
                    <a:pt x="5399" y="21180"/>
                    <a:pt x="5566" y="21326"/>
                  </a:cubicBezTo>
                  <a:cubicBezTo>
                    <a:pt x="5818" y="21619"/>
                    <a:pt x="6843" y="22644"/>
                    <a:pt x="5587" y="22770"/>
                  </a:cubicBezTo>
                  <a:cubicBezTo>
                    <a:pt x="5580" y="22771"/>
                    <a:pt x="5573" y="22771"/>
                    <a:pt x="5566" y="22771"/>
                  </a:cubicBezTo>
                  <a:cubicBezTo>
                    <a:pt x="5041" y="22771"/>
                    <a:pt x="4183" y="21257"/>
                    <a:pt x="3976" y="20803"/>
                  </a:cubicBezTo>
                  <a:cubicBezTo>
                    <a:pt x="3788" y="20447"/>
                    <a:pt x="3077" y="18543"/>
                    <a:pt x="3474" y="18209"/>
                  </a:cubicBezTo>
                  <a:cubicBezTo>
                    <a:pt x="3616" y="18083"/>
                    <a:pt x="3781" y="18032"/>
                    <a:pt x="3957" y="18032"/>
                  </a:cubicBezTo>
                  <a:close/>
                  <a:moveTo>
                    <a:pt x="19857" y="633"/>
                  </a:moveTo>
                  <a:cubicBezTo>
                    <a:pt x="20422" y="675"/>
                    <a:pt x="21008" y="1114"/>
                    <a:pt x="21594" y="1972"/>
                  </a:cubicBezTo>
                  <a:cubicBezTo>
                    <a:pt x="21468" y="2307"/>
                    <a:pt x="21301" y="2621"/>
                    <a:pt x="21092" y="2893"/>
                  </a:cubicBezTo>
                  <a:cubicBezTo>
                    <a:pt x="20820" y="3269"/>
                    <a:pt x="20506" y="3604"/>
                    <a:pt x="20213" y="3981"/>
                  </a:cubicBezTo>
                  <a:cubicBezTo>
                    <a:pt x="19606" y="4734"/>
                    <a:pt x="19083" y="5550"/>
                    <a:pt x="18560" y="6345"/>
                  </a:cubicBezTo>
                  <a:cubicBezTo>
                    <a:pt x="17242" y="8312"/>
                    <a:pt x="15903" y="10258"/>
                    <a:pt x="14710" y="12308"/>
                  </a:cubicBezTo>
                  <a:cubicBezTo>
                    <a:pt x="13999" y="13543"/>
                    <a:pt x="13371" y="14798"/>
                    <a:pt x="12806" y="16074"/>
                  </a:cubicBezTo>
                  <a:cubicBezTo>
                    <a:pt x="12743" y="16074"/>
                    <a:pt x="12680" y="16074"/>
                    <a:pt x="12618" y="16116"/>
                  </a:cubicBezTo>
                  <a:cubicBezTo>
                    <a:pt x="12492" y="16200"/>
                    <a:pt x="12534" y="16367"/>
                    <a:pt x="12660" y="16388"/>
                  </a:cubicBezTo>
                  <a:cubicBezTo>
                    <a:pt x="12597" y="16514"/>
                    <a:pt x="12555" y="16639"/>
                    <a:pt x="12492" y="16744"/>
                  </a:cubicBezTo>
                  <a:cubicBezTo>
                    <a:pt x="12429" y="16681"/>
                    <a:pt x="12346" y="16618"/>
                    <a:pt x="12262" y="16556"/>
                  </a:cubicBezTo>
                  <a:cubicBezTo>
                    <a:pt x="12250" y="16548"/>
                    <a:pt x="12237" y="16545"/>
                    <a:pt x="12223" y="16545"/>
                  </a:cubicBezTo>
                  <a:cubicBezTo>
                    <a:pt x="12159" y="16545"/>
                    <a:pt x="12081" y="16613"/>
                    <a:pt x="12116" y="16681"/>
                  </a:cubicBezTo>
                  <a:cubicBezTo>
                    <a:pt x="12157" y="16828"/>
                    <a:pt x="12220" y="16995"/>
                    <a:pt x="12346" y="17100"/>
                  </a:cubicBezTo>
                  <a:cubicBezTo>
                    <a:pt x="12283" y="17267"/>
                    <a:pt x="12199" y="17434"/>
                    <a:pt x="12136" y="17602"/>
                  </a:cubicBezTo>
                  <a:cubicBezTo>
                    <a:pt x="12053" y="17539"/>
                    <a:pt x="11969" y="17455"/>
                    <a:pt x="11885" y="17372"/>
                  </a:cubicBezTo>
                  <a:cubicBezTo>
                    <a:pt x="11865" y="17357"/>
                    <a:pt x="11844" y="17350"/>
                    <a:pt x="11824" y="17350"/>
                  </a:cubicBezTo>
                  <a:cubicBezTo>
                    <a:pt x="11760" y="17350"/>
                    <a:pt x="11707" y="17418"/>
                    <a:pt x="11739" y="17497"/>
                  </a:cubicBezTo>
                  <a:cubicBezTo>
                    <a:pt x="11802" y="17623"/>
                    <a:pt x="11885" y="17811"/>
                    <a:pt x="11990" y="17937"/>
                  </a:cubicBezTo>
                  <a:cubicBezTo>
                    <a:pt x="11948" y="18062"/>
                    <a:pt x="11885" y="18188"/>
                    <a:pt x="11844" y="18292"/>
                  </a:cubicBezTo>
                  <a:cubicBezTo>
                    <a:pt x="11802" y="18250"/>
                    <a:pt x="11739" y="18188"/>
                    <a:pt x="11718" y="18125"/>
                  </a:cubicBezTo>
                  <a:cubicBezTo>
                    <a:pt x="11592" y="17958"/>
                    <a:pt x="11467" y="17832"/>
                    <a:pt x="11320" y="17706"/>
                  </a:cubicBezTo>
                  <a:cubicBezTo>
                    <a:pt x="11306" y="17697"/>
                    <a:pt x="11290" y="17693"/>
                    <a:pt x="11274" y="17693"/>
                  </a:cubicBezTo>
                  <a:cubicBezTo>
                    <a:pt x="11218" y="17693"/>
                    <a:pt x="11162" y="17742"/>
                    <a:pt x="11195" y="17790"/>
                  </a:cubicBezTo>
                  <a:cubicBezTo>
                    <a:pt x="11320" y="17978"/>
                    <a:pt x="11383" y="18167"/>
                    <a:pt x="11488" y="18355"/>
                  </a:cubicBezTo>
                  <a:cubicBezTo>
                    <a:pt x="11551" y="18460"/>
                    <a:pt x="11613" y="18564"/>
                    <a:pt x="11718" y="18648"/>
                  </a:cubicBezTo>
                  <a:cubicBezTo>
                    <a:pt x="11676" y="18753"/>
                    <a:pt x="11634" y="18857"/>
                    <a:pt x="11592" y="18962"/>
                  </a:cubicBezTo>
                  <a:cubicBezTo>
                    <a:pt x="11572" y="18920"/>
                    <a:pt x="11551" y="18878"/>
                    <a:pt x="11530" y="18836"/>
                  </a:cubicBezTo>
                  <a:cubicBezTo>
                    <a:pt x="11362" y="18606"/>
                    <a:pt x="11174" y="18355"/>
                    <a:pt x="10923" y="18230"/>
                  </a:cubicBezTo>
                  <a:cubicBezTo>
                    <a:pt x="10903" y="18218"/>
                    <a:pt x="10884" y="18213"/>
                    <a:pt x="10866" y="18213"/>
                  </a:cubicBezTo>
                  <a:cubicBezTo>
                    <a:pt x="10786" y="18213"/>
                    <a:pt x="10729" y="18312"/>
                    <a:pt x="10797" y="18397"/>
                  </a:cubicBezTo>
                  <a:cubicBezTo>
                    <a:pt x="10965" y="18585"/>
                    <a:pt x="11111" y="18815"/>
                    <a:pt x="11237" y="19046"/>
                  </a:cubicBezTo>
                  <a:cubicBezTo>
                    <a:pt x="11320" y="19171"/>
                    <a:pt x="11362" y="19318"/>
                    <a:pt x="11404" y="19464"/>
                  </a:cubicBezTo>
                  <a:cubicBezTo>
                    <a:pt x="11362" y="19611"/>
                    <a:pt x="11299" y="19757"/>
                    <a:pt x="11237" y="19903"/>
                  </a:cubicBezTo>
                  <a:cubicBezTo>
                    <a:pt x="11174" y="19799"/>
                    <a:pt x="11111" y="19715"/>
                    <a:pt x="11048" y="19631"/>
                  </a:cubicBezTo>
                  <a:cubicBezTo>
                    <a:pt x="10818" y="19318"/>
                    <a:pt x="10546" y="18962"/>
                    <a:pt x="10191" y="18795"/>
                  </a:cubicBezTo>
                  <a:cubicBezTo>
                    <a:pt x="10171" y="18783"/>
                    <a:pt x="10152" y="18778"/>
                    <a:pt x="10134" y="18778"/>
                  </a:cubicBezTo>
                  <a:cubicBezTo>
                    <a:pt x="10060" y="18778"/>
                    <a:pt x="10014" y="18873"/>
                    <a:pt x="10065" y="18941"/>
                  </a:cubicBezTo>
                  <a:cubicBezTo>
                    <a:pt x="10316" y="19234"/>
                    <a:pt x="10567" y="19527"/>
                    <a:pt x="10776" y="19841"/>
                  </a:cubicBezTo>
                  <a:cubicBezTo>
                    <a:pt x="10881" y="20029"/>
                    <a:pt x="10986" y="20217"/>
                    <a:pt x="11069" y="20427"/>
                  </a:cubicBezTo>
                  <a:lnTo>
                    <a:pt x="10902" y="20929"/>
                  </a:lnTo>
                  <a:cubicBezTo>
                    <a:pt x="10546" y="20259"/>
                    <a:pt x="10002" y="19673"/>
                    <a:pt x="9458" y="19150"/>
                  </a:cubicBezTo>
                  <a:cubicBezTo>
                    <a:pt x="9449" y="19141"/>
                    <a:pt x="9438" y="19137"/>
                    <a:pt x="9428" y="19137"/>
                  </a:cubicBezTo>
                  <a:cubicBezTo>
                    <a:pt x="9393" y="19137"/>
                    <a:pt x="9363" y="19185"/>
                    <a:pt x="9395" y="19234"/>
                  </a:cubicBezTo>
                  <a:cubicBezTo>
                    <a:pt x="9939" y="19903"/>
                    <a:pt x="10442" y="20615"/>
                    <a:pt x="10735" y="21431"/>
                  </a:cubicBezTo>
                  <a:cubicBezTo>
                    <a:pt x="10630" y="21724"/>
                    <a:pt x="10525" y="22017"/>
                    <a:pt x="10421" y="22310"/>
                  </a:cubicBezTo>
                  <a:cubicBezTo>
                    <a:pt x="9877" y="20824"/>
                    <a:pt x="8872" y="19611"/>
                    <a:pt x="7701" y="18523"/>
                  </a:cubicBezTo>
                  <a:cubicBezTo>
                    <a:pt x="7691" y="18513"/>
                    <a:pt x="7680" y="18509"/>
                    <a:pt x="7670" y="18509"/>
                  </a:cubicBezTo>
                  <a:cubicBezTo>
                    <a:pt x="7635" y="18509"/>
                    <a:pt x="7606" y="18553"/>
                    <a:pt x="7638" y="18585"/>
                  </a:cubicBezTo>
                  <a:cubicBezTo>
                    <a:pt x="8726" y="19903"/>
                    <a:pt x="9814" y="21138"/>
                    <a:pt x="10253" y="22791"/>
                  </a:cubicBezTo>
                  <a:cubicBezTo>
                    <a:pt x="10170" y="23000"/>
                    <a:pt x="10107" y="23188"/>
                    <a:pt x="10023" y="23398"/>
                  </a:cubicBezTo>
                  <a:cubicBezTo>
                    <a:pt x="10002" y="23272"/>
                    <a:pt x="9960" y="23126"/>
                    <a:pt x="9898" y="23000"/>
                  </a:cubicBezTo>
                  <a:cubicBezTo>
                    <a:pt x="9333" y="21515"/>
                    <a:pt x="7742" y="19862"/>
                    <a:pt x="6571" y="18878"/>
                  </a:cubicBezTo>
                  <a:cubicBezTo>
                    <a:pt x="6152" y="18523"/>
                    <a:pt x="5211" y="17706"/>
                    <a:pt x="4353" y="17414"/>
                  </a:cubicBezTo>
                  <a:cubicBezTo>
                    <a:pt x="5001" y="16953"/>
                    <a:pt x="5525" y="16137"/>
                    <a:pt x="5943" y="15677"/>
                  </a:cubicBezTo>
                  <a:cubicBezTo>
                    <a:pt x="7450" y="14024"/>
                    <a:pt x="9144" y="12580"/>
                    <a:pt x="10651" y="10927"/>
                  </a:cubicBezTo>
                  <a:cubicBezTo>
                    <a:pt x="12283" y="9149"/>
                    <a:pt x="14020" y="7475"/>
                    <a:pt x="15673" y="5696"/>
                  </a:cubicBezTo>
                  <a:cubicBezTo>
                    <a:pt x="16300" y="5027"/>
                    <a:pt x="16949" y="4357"/>
                    <a:pt x="17514" y="3625"/>
                  </a:cubicBezTo>
                  <a:cubicBezTo>
                    <a:pt x="18288" y="2621"/>
                    <a:pt x="18853" y="1428"/>
                    <a:pt x="19857" y="633"/>
                  </a:cubicBezTo>
                  <a:close/>
                  <a:moveTo>
                    <a:pt x="17744" y="2390"/>
                  </a:moveTo>
                  <a:lnTo>
                    <a:pt x="17744" y="2390"/>
                  </a:lnTo>
                  <a:cubicBezTo>
                    <a:pt x="17325" y="2955"/>
                    <a:pt x="16928" y="3541"/>
                    <a:pt x="16468" y="4043"/>
                  </a:cubicBezTo>
                  <a:cubicBezTo>
                    <a:pt x="14940" y="5801"/>
                    <a:pt x="13266" y="7391"/>
                    <a:pt x="11655" y="9065"/>
                  </a:cubicBezTo>
                  <a:cubicBezTo>
                    <a:pt x="10044" y="10760"/>
                    <a:pt x="8496" y="12476"/>
                    <a:pt x="6822" y="14108"/>
                  </a:cubicBezTo>
                  <a:cubicBezTo>
                    <a:pt x="6090" y="14819"/>
                    <a:pt x="4876" y="16765"/>
                    <a:pt x="3788" y="17309"/>
                  </a:cubicBezTo>
                  <a:cubicBezTo>
                    <a:pt x="3641" y="17309"/>
                    <a:pt x="3474" y="17330"/>
                    <a:pt x="3349" y="17414"/>
                  </a:cubicBezTo>
                  <a:cubicBezTo>
                    <a:pt x="2365" y="17958"/>
                    <a:pt x="2972" y="19862"/>
                    <a:pt x="3265" y="20594"/>
                  </a:cubicBezTo>
                  <a:cubicBezTo>
                    <a:pt x="3641" y="21536"/>
                    <a:pt x="4374" y="22749"/>
                    <a:pt x="5315" y="23251"/>
                  </a:cubicBezTo>
                  <a:cubicBezTo>
                    <a:pt x="5528" y="23369"/>
                    <a:pt x="5769" y="23435"/>
                    <a:pt x="5997" y="23435"/>
                  </a:cubicBezTo>
                  <a:cubicBezTo>
                    <a:pt x="6419" y="23435"/>
                    <a:pt x="6796" y="23209"/>
                    <a:pt x="6864" y="22665"/>
                  </a:cubicBezTo>
                  <a:cubicBezTo>
                    <a:pt x="6885" y="22582"/>
                    <a:pt x="6864" y="22498"/>
                    <a:pt x="6864" y="22414"/>
                  </a:cubicBezTo>
                  <a:cubicBezTo>
                    <a:pt x="7240" y="21933"/>
                    <a:pt x="7512" y="21368"/>
                    <a:pt x="7638" y="20761"/>
                  </a:cubicBezTo>
                  <a:cubicBezTo>
                    <a:pt x="7763" y="20929"/>
                    <a:pt x="7910" y="21075"/>
                    <a:pt x="8035" y="21243"/>
                  </a:cubicBezTo>
                  <a:cubicBezTo>
                    <a:pt x="8684" y="22038"/>
                    <a:pt x="10651" y="24360"/>
                    <a:pt x="8642" y="24758"/>
                  </a:cubicBezTo>
                  <a:cubicBezTo>
                    <a:pt x="8555" y="24776"/>
                    <a:pt x="8461" y="24784"/>
                    <a:pt x="8364" y="24784"/>
                  </a:cubicBezTo>
                  <a:cubicBezTo>
                    <a:pt x="7666" y="24784"/>
                    <a:pt x="6745" y="24366"/>
                    <a:pt x="6194" y="24109"/>
                  </a:cubicBezTo>
                  <a:cubicBezTo>
                    <a:pt x="4604" y="23356"/>
                    <a:pt x="2909" y="22038"/>
                    <a:pt x="1821" y="20657"/>
                  </a:cubicBezTo>
                  <a:cubicBezTo>
                    <a:pt x="1633" y="20385"/>
                    <a:pt x="587" y="19129"/>
                    <a:pt x="628" y="18836"/>
                  </a:cubicBezTo>
                  <a:cubicBezTo>
                    <a:pt x="628" y="18815"/>
                    <a:pt x="1382" y="18334"/>
                    <a:pt x="1465" y="18250"/>
                  </a:cubicBezTo>
                  <a:cubicBezTo>
                    <a:pt x="1947" y="17832"/>
                    <a:pt x="2365" y="17372"/>
                    <a:pt x="2784" y="16890"/>
                  </a:cubicBezTo>
                  <a:cubicBezTo>
                    <a:pt x="4541" y="14945"/>
                    <a:pt x="6299" y="12999"/>
                    <a:pt x="8119" y="11095"/>
                  </a:cubicBezTo>
                  <a:cubicBezTo>
                    <a:pt x="11132" y="7956"/>
                    <a:pt x="14605" y="5341"/>
                    <a:pt x="17744" y="2390"/>
                  </a:cubicBezTo>
                  <a:close/>
                  <a:moveTo>
                    <a:pt x="19895" y="0"/>
                  </a:moveTo>
                  <a:cubicBezTo>
                    <a:pt x="19875" y="0"/>
                    <a:pt x="19855" y="8"/>
                    <a:pt x="19836" y="26"/>
                  </a:cubicBezTo>
                  <a:cubicBezTo>
                    <a:pt x="19753" y="110"/>
                    <a:pt x="19648" y="193"/>
                    <a:pt x="19543" y="298"/>
                  </a:cubicBezTo>
                  <a:cubicBezTo>
                    <a:pt x="19292" y="444"/>
                    <a:pt x="19041" y="654"/>
                    <a:pt x="18790" y="884"/>
                  </a:cubicBezTo>
                  <a:cubicBezTo>
                    <a:pt x="18748" y="905"/>
                    <a:pt x="18769" y="947"/>
                    <a:pt x="18769" y="968"/>
                  </a:cubicBezTo>
                  <a:cubicBezTo>
                    <a:pt x="15756" y="3604"/>
                    <a:pt x="12639" y="6136"/>
                    <a:pt x="9751" y="8898"/>
                  </a:cubicBezTo>
                  <a:cubicBezTo>
                    <a:pt x="8161" y="10404"/>
                    <a:pt x="6634" y="11994"/>
                    <a:pt x="5127" y="13605"/>
                  </a:cubicBezTo>
                  <a:cubicBezTo>
                    <a:pt x="3537" y="15321"/>
                    <a:pt x="2051" y="17246"/>
                    <a:pt x="168" y="18669"/>
                  </a:cubicBezTo>
                  <a:cubicBezTo>
                    <a:pt x="1" y="18774"/>
                    <a:pt x="22" y="19004"/>
                    <a:pt x="210" y="19087"/>
                  </a:cubicBezTo>
                  <a:cubicBezTo>
                    <a:pt x="880" y="19318"/>
                    <a:pt x="1172" y="20385"/>
                    <a:pt x="1549" y="20908"/>
                  </a:cubicBezTo>
                  <a:cubicBezTo>
                    <a:pt x="2219" y="21828"/>
                    <a:pt x="3202" y="22561"/>
                    <a:pt x="4060" y="23272"/>
                  </a:cubicBezTo>
                  <a:cubicBezTo>
                    <a:pt x="4876" y="23942"/>
                    <a:pt x="5755" y="24465"/>
                    <a:pt x="6738" y="24841"/>
                  </a:cubicBezTo>
                  <a:cubicBezTo>
                    <a:pt x="7235" y="25040"/>
                    <a:pt x="7829" y="25165"/>
                    <a:pt x="8378" y="25165"/>
                  </a:cubicBezTo>
                  <a:cubicBezTo>
                    <a:pt x="9100" y="25165"/>
                    <a:pt x="9744" y="24949"/>
                    <a:pt x="9981" y="24402"/>
                  </a:cubicBezTo>
                  <a:cubicBezTo>
                    <a:pt x="10379" y="23837"/>
                    <a:pt x="10588" y="23000"/>
                    <a:pt x="10839" y="22414"/>
                  </a:cubicBezTo>
                  <a:cubicBezTo>
                    <a:pt x="10902" y="22247"/>
                    <a:pt x="10965" y="22080"/>
                    <a:pt x="11027" y="21912"/>
                  </a:cubicBezTo>
                  <a:cubicBezTo>
                    <a:pt x="11132" y="21891"/>
                    <a:pt x="11216" y="21808"/>
                    <a:pt x="11174" y="21703"/>
                  </a:cubicBezTo>
                  <a:cubicBezTo>
                    <a:pt x="11174" y="21661"/>
                    <a:pt x="11174" y="21640"/>
                    <a:pt x="11153" y="21619"/>
                  </a:cubicBezTo>
                  <a:lnTo>
                    <a:pt x="11446" y="20866"/>
                  </a:lnTo>
                  <a:cubicBezTo>
                    <a:pt x="11530" y="20866"/>
                    <a:pt x="11592" y="20803"/>
                    <a:pt x="11592" y="20719"/>
                  </a:cubicBezTo>
                  <a:cubicBezTo>
                    <a:pt x="11592" y="20678"/>
                    <a:pt x="11572" y="20636"/>
                    <a:pt x="11572" y="20594"/>
                  </a:cubicBezTo>
                  <a:cubicBezTo>
                    <a:pt x="12053" y="19380"/>
                    <a:pt x="12534" y="18188"/>
                    <a:pt x="13057" y="16995"/>
                  </a:cubicBezTo>
                  <a:cubicBezTo>
                    <a:pt x="14480" y="13752"/>
                    <a:pt x="16363" y="10781"/>
                    <a:pt x="18351" y="7872"/>
                  </a:cubicBezTo>
                  <a:cubicBezTo>
                    <a:pt x="19292" y="6512"/>
                    <a:pt x="20192" y="5110"/>
                    <a:pt x="21175" y="3792"/>
                  </a:cubicBezTo>
                  <a:cubicBezTo>
                    <a:pt x="21657" y="3165"/>
                    <a:pt x="22284" y="2411"/>
                    <a:pt x="22201" y="1553"/>
                  </a:cubicBezTo>
                  <a:cubicBezTo>
                    <a:pt x="22138" y="884"/>
                    <a:pt x="21615" y="361"/>
                    <a:pt x="20987" y="131"/>
                  </a:cubicBezTo>
                  <a:cubicBezTo>
                    <a:pt x="20794" y="51"/>
                    <a:pt x="20608" y="15"/>
                    <a:pt x="20431" y="15"/>
                  </a:cubicBezTo>
                  <a:cubicBezTo>
                    <a:pt x="20281" y="15"/>
                    <a:pt x="20138" y="41"/>
                    <a:pt x="20004" y="89"/>
                  </a:cubicBezTo>
                  <a:cubicBezTo>
                    <a:pt x="19989" y="44"/>
                    <a:pt x="19943" y="0"/>
                    <a:pt x="19895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90875" y="354926"/>
              <a:ext cx="1092025" cy="597051"/>
            </a:xfrm>
            <a:custGeom>
              <a:avLst/>
              <a:gdLst/>
              <a:ahLst/>
              <a:cxnLst/>
              <a:rect l="l" t="t" r="r" b="b"/>
              <a:pathLst>
                <a:path w="31805" h="17389" extrusionOk="0">
                  <a:moveTo>
                    <a:pt x="10379" y="1716"/>
                  </a:moveTo>
                  <a:cubicBezTo>
                    <a:pt x="10337" y="1758"/>
                    <a:pt x="10274" y="1800"/>
                    <a:pt x="10233" y="1821"/>
                  </a:cubicBezTo>
                  <a:cubicBezTo>
                    <a:pt x="10212" y="1821"/>
                    <a:pt x="10212" y="1841"/>
                    <a:pt x="10212" y="1841"/>
                  </a:cubicBezTo>
                  <a:cubicBezTo>
                    <a:pt x="10170" y="1821"/>
                    <a:pt x="10107" y="1800"/>
                    <a:pt x="10065" y="1800"/>
                  </a:cubicBezTo>
                  <a:cubicBezTo>
                    <a:pt x="10058" y="1798"/>
                    <a:pt x="10051" y="1797"/>
                    <a:pt x="10044" y="1797"/>
                  </a:cubicBezTo>
                  <a:cubicBezTo>
                    <a:pt x="9978" y="1797"/>
                    <a:pt x="9964" y="1889"/>
                    <a:pt x="10002" y="1946"/>
                  </a:cubicBezTo>
                  <a:cubicBezTo>
                    <a:pt x="9982" y="1946"/>
                    <a:pt x="9982" y="1967"/>
                    <a:pt x="9982" y="1967"/>
                  </a:cubicBezTo>
                  <a:cubicBezTo>
                    <a:pt x="9940" y="1988"/>
                    <a:pt x="9877" y="2009"/>
                    <a:pt x="9814" y="2030"/>
                  </a:cubicBezTo>
                  <a:cubicBezTo>
                    <a:pt x="9835" y="1967"/>
                    <a:pt x="9835" y="1883"/>
                    <a:pt x="9877" y="1821"/>
                  </a:cubicBezTo>
                  <a:cubicBezTo>
                    <a:pt x="9898" y="1800"/>
                    <a:pt x="9898" y="1758"/>
                    <a:pt x="9877" y="1737"/>
                  </a:cubicBezTo>
                  <a:cubicBezTo>
                    <a:pt x="10044" y="1737"/>
                    <a:pt x="10212" y="1716"/>
                    <a:pt x="10379" y="1716"/>
                  </a:cubicBezTo>
                  <a:close/>
                  <a:moveTo>
                    <a:pt x="7492" y="2134"/>
                  </a:moveTo>
                  <a:cubicBezTo>
                    <a:pt x="7345" y="2448"/>
                    <a:pt x="7241" y="2804"/>
                    <a:pt x="7115" y="3097"/>
                  </a:cubicBezTo>
                  <a:cubicBezTo>
                    <a:pt x="6864" y="3620"/>
                    <a:pt x="6571" y="4101"/>
                    <a:pt x="6278" y="4582"/>
                  </a:cubicBezTo>
                  <a:cubicBezTo>
                    <a:pt x="6090" y="4436"/>
                    <a:pt x="5901" y="4290"/>
                    <a:pt x="5713" y="4185"/>
                  </a:cubicBezTo>
                  <a:cubicBezTo>
                    <a:pt x="5023" y="3766"/>
                    <a:pt x="3809" y="3411"/>
                    <a:pt x="3244" y="2720"/>
                  </a:cubicBezTo>
                  <a:cubicBezTo>
                    <a:pt x="3390" y="2713"/>
                    <a:pt x="3535" y="2711"/>
                    <a:pt x="3679" y="2711"/>
                  </a:cubicBezTo>
                  <a:cubicBezTo>
                    <a:pt x="3933" y="2711"/>
                    <a:pt x="4184" y="2718"/>
                    <a:pt x="4436" y="2718"/>
                  </a:cubicBezTo>
                  <a:cubicBezTo>
                    <a:pt x="4882" y="2718"/>
                    <a:pt x="5331" y="2696"/>
                    <a:pt x="5797" y="2574"/>
                  </a:cubicBezTo>
                  <a:cubicBezTo>
                    <a:pt x="6362" y="2427"/>
                    <a:pt x="6927" y="2281"/>
                    <a:pt x="7492" y="2134"/>
                  </a:cubicBezTo>
                  <a:close/>
                  <a:moveTo>
                    <a:pt x="11750" y="5128"/>
                  </a:moveTo>
                  <a:cubicBezTo>
                    <a:pt x="12585" y="5128"/>
                    <a:pt x="13435" y="5311"/>
                    <a:pt x="14187" y="5524"/>
                  </a:cubicBezTo>
                  <a:cubicBezTo>
                    <a:pt x="14982" y="5754"/>
                    <a:pt x="15715" y="6026"/>
                    <a:pt x="16384" y="6361"/>
                  </a:cubicBezTo>
                  <a:cubicBezTo>
                    <a:pt x="14923" y="5725"/>
                    <a:pt x="13391" y="5343"/>
                    <a:pt x="11754" y="5343"/>
                  </a:cubicBezTo>
                  <a:cubicBezTo>
                    <a:pt x="11398" y="5343"/>
                    <a:pt x="11038" y="5361"/>
                    <a:pt x="10672" y="5399"/>
                  </a:cubicBezTo>
                  <a:cubicBezTo>
                    <a:pt x="10421" y="5440"/>
                    <a:pt x="10170" y="5461"/>
                    <a:pt x="9919" y="5524"/>
                  </a:cubicBezTo>
                  <a:cubicBezTo>
                    <a:pt x="10002" y="5482"/>
                    <a:pt x="10065" y="5440"/>
                    <a:pt x="10128" y="5419"/>
                  </a:cubicBezTo>
                  <a:cubicBezTo>
                    <a:pt x="10640" y="5210"/>
                    <a:pt x="11191" y="5128"/>
                    <a:pt x="11750" y="5128"/>
                  </a:cubicBezTo>
                  <a:close/>
                  <a:moveTo>
                    <a:pt x="25758" y="6738"/>
                  </a:moveTo>
                  <a:cubicBezTo>
                    <a:pt x="26553" y="7533"/>
                    <a:pt x="27097" y="8495"/>
                    <a:pt x="27746" y="9395"/>
                  </a:cubicBezTo>
                  <a:cubicBezTo>
                    <a:pt x="27934" y="9667"/>
                    <a:pt x="28122" y="9960"/>
                    <a:pt x="28290" y="10232"/>
                  </a:cubicBezTo>
                  <a:cubicBezTo>
                    <a:pt x="27495" y="9269"/>
                    <a:pt x="26741" y="8307"/>
                    <a:pt x="26072" y="7198"/>
                  </a:cubicBezTo>
                  <a:cubicBezTo>
                    <a:pt x="25967" y="7031"/>
                    <a:pt x="25863" y="6884"/>
                    <a:pt x="25758" y="6738"/>
                  </a:cubicBezTo>
                  <a:close/>
                  <a:moveTo>
                    <a:pt x="7366" y="11299"/>
                  </a:moveTo>
                  <a:cubicBezTo>
                    <a:pt x="7324" y="11362"/>
                    <a:pt x="7303" y="11404"/>
                    <a:pt x="7261" y="11466"/>
                  </a:cubicBezTo>
                  <a:cubicBezTo>
                    <a:pt x="7220" y="11404"/>
                    <a:pt x="7178" y="11362"/>
                    <a:pt x="7136" y="11299"/>
                  </a:cubicBezTo>
                  <a:close/>
                  <a:moveTo>
                    <a:pt x="7575" y="11508"/>
                  </a:moveTo>
                  <a:cubicBezTo>
                    <a:pt x="7596" y="11571"/>
                    <a:pt x="7596" y="11613"/>
                    <a:pt x="7617" y="11676"/>
                  </a:cubicBezTo>
                  <a:cubicBezTo>
                    <a:pt x="7617" y="11717"/>
                    <a:pt x="7638" y="11759"/>
                    <a:pt x="7638" y="11801"/>
                  </a:cubicBezTo>
                  <a:cubicBezTo>
                    <a:pt x="7596" y="11780"/>
                    <a:pt x="7554" y="11738"/>
                    <a:pt x="7513" y="11697"/>
                  </a:cubicBezTo>
                  <a:cubicBezTo>
                    <a:pt x="7533" y="11634"/>
                    <a:pt x="7554" y="11571"/>
                    <a:pt x="7575" y="11508"/>
                  </a:cubicBezTo>
                  <a:close/>
                  <a:moveTo>
                    <a:pt x="7722" y="11299"/>
                  </a:moveTo>
                  <a:cubicBezTo>
                    <a:pt x="7910" y="11320"/>
                    <a:pt x="8098" y="11320"/>
                    <a:pt x="8308" y="11341"/>
                  </a:cubicBezTo>
                  <a:cubicBezTo>
                    <a:pt x="8287" y="11425"/>
                    <a:pt x="8266" y="11487"/>
                    <a:pt x="8245" y="11571"/>
                  </a:cubicBezTo>
                  <a:cubicBezTo>
                    <a:pt x="8203" y="11697"/>
                    <a:pt x="8119" y="11927"/>
                    <a:pt x="8161" y="12073"/>
                  </a:cubicBezTo>
                  <a:cubicBezTo>
                    <a:pt x="8191" y="12123"/>
                    <a:pt x="8230" y="12144"/>
                    <a:pt x="8269" y="12144"/>
                  </a:cubicBezTo>
                  <a:cubicBezTo>
                    <a:pt x="8313" y="12144"/>
                    <a:pt x="8358" y="12117"/>
                    <a:pt x="8391" y="12073"/>
                  </a:cubicBezTo>
                  <a:cubicBezTo>
                    <a:pt x="8433" y="11989"/>
                    <a:pt x="8433" y="11885"/>
                    <a:pt x="8433" y="11801"/>
                  </a:cubicBezTo>
                  <a:cubicBezTo>
                    <a:pt x="8454" y="11697"/>
                    <a:pt x="8475" y="11571"/>
                    <a:pt x="8475" y="11445"/>
                  </a:cubicBezTo>
                  <a:cubicBezTo>
                    <a:pt x="8475" y="11425"/>
                    <a:pt x="8496" y="11404"/>
                    <a:pt x="8496" y="11362"/>
                  </a:cubicBezTo>
                  <a:cubicBezTo>
                    <a:pt x="8621" y="11383"/>
                    <a:pt x="8747" y="11404"/>
                    <a:pt x="8873" y="11404"/>
                  </a:cubicBezTo>
                  <a:cubicBezTo>
                    <a:pt x="8831" y="11508"/>
                    <a:pt x="8810" y="11592"/>
                    <a:pt x="8768" y="11697"/>
                  </a:cubicBezTo>
                  <a:cubicBezTo>
                    <a:pt x="8726" y="11843"/>
                    <a:pt x="8621" y="12031"/>
                    <a:pt x="8621" y="12199"/>
                  </a:cubicBezTo>
                  <a:cubicBezTo>
                    <a:pt x="8621" y="12261"/>
                    <a:pt x="8642" y="12324"/>
                    <a:pt x="8684" y="12345"/>
                  </a:cubicBezTo>
                  <a:cubicBezTo>
                    <a:pt x="8706" y="12355"/>
                    <a:pt x="8726" y="12359"/>
                    <a:pt x="8744" y="12359"/>
                  </a:cubicBezTo>
                  <a:cubicBezTo>
                    <a:pt x="8922" y="12359"/>
                    <a:pt x="8960" y="11936"/>
                    <a:pt x="8998" y="11822"/>
                  </a:cubicBezTo>
                  <a:cubicBezTo>
                    <a:pt x="9040" y="11697"/>
                    <a:pt x="9061" y="11571"/>
                    <a:pt x="9061" y="11445"/>
                  </a:cubicBezTo>
                  <a:cubicBezTo>
                    <a:pt x="9145" y="11445"/>
                    <a:pt x="9228" y="11466"/>
                    <a:pt x="9312" y="11487"/>
                  </a:cubicBezTo>
                  <a:cubicBezTo>
                    <a:pt x="9270" y="11634"/>
                    <a:pt x="9145" y="11927"/>
                    <a:pt x="9103" y="12010"/>
                  </a:cubicBezTo>
                  <a:cubicBezTo>
                    <a:pt x="9040" y="12199"/>
                    <a:pt x="8956" y="12408"/>
                    <a:pt x="8935" y="12596"/>
                  </a:cubicBezTo>
                  <a:cubicBezTo>
                    <a:pt x="8538" y="12387"/>
                    <a:pt x="8140" y="12157"/>
                    <a:pt x="7764" y="11906"/>
                  </a:cubicBezTo>
                  <a:cubicBezTo>
                    <a:pt x="7805" y="11906"/>
                    <a:pt x="7826" y="11885"/>
                    <a:pt x="7826" y="11843"/>
                  </a:cubicBezTo>
                  <a:cubicBezTo>
                    <a:pt x="7826" y="11843"/>
                    <a:pt x="7868" y="11780"/>
                    <a:pt x="7868" y="11759"/>
                  </a:cubicBezTo>
                  <a:cubicBezTo>
                    <a:pt x="7868" y="11697"/>
                    <a:pt x="7847" y="11655"/>
                    <a:pt x="7826" y="11613"/>
                  </a:cubicBezTo>
                  <a:cubicBezTo>
                    <a:pt x="7805" y="11508"/>
                    <a:pt x="7785" y="11404"/>
                    <a:pt x="7722" y="11299"/>
                  </a:cubicBezTo>
                  <a:close/>
                  <a:moveTo>
                    <a:pt x="9458" y="11508"/>
                  </a:moveTo>
                  <a:lnTo>
                    <a:pt x="9458" y="11508"/>
                  </a:lnTo>
                  <a:cubicBezTo>
                    <a:pt x="9584" y="11529"/>
                    <a:pt x="9689" y="11550"/>
                    <a:pt x="9793" y="11571"/>
                  </a:cubicBezTo>
                  <a:cubicBezTo>
                    <a:pt x="9605" y="11969"/>
                    <a:pt x="9479" y="12408"/>
                    <a:pt x="9396" y="12826"/>
                  </a:cubicBezTo>
                  <a:cubicBezTo>
                    <a:pt x="9354" y="12805"/>
                    <a:pt x="9291" y="12785"/>
                    <a:pt x="9249" y="12764"/>
                  </a:cubicBezTo>
                  <a:cubicBezTo>
                    <a:pt x="9249" y="12743"/>
                    <a:pt x="9249" y="12722"/>
                    <a:pt x="9270" y="12701"/>
                  </a:cubicBezTo>
                  <a:cubicBezTo>
                    <a:pt x="9270" y="12617"/>
                    <a:pt x="9291" y="12513"/>
                    <a:pt x="9312" y="12408"/>
                  </a:cubicBezTo>
                  <a:cubicBezTo>
                    <a:pt x="9312" y="12387"/>
                    <a:pt x="9312" y="12366"/>
                    <a:pt x="9291" y="12366"/>
                  </a:cubicBezTo>
                  <a:cubicBezTo>
                    <a:pt x="9354" y="12157"/>
                    <a:pt x="9417" y="11969"/>
                    <a:pt x="9458" y="11759"/>
                  </a:cubicBezTo>
                  <a:cubicBezTo>
                    <a:pt x="9458" y="11676"/>
                    <a:pt x="9479" y="11592"/>
                    <a:pt x="9458" y="11508"/>
                  </a:cubicBezTo>
                  <a:close/>
                  <a:moveTo>
                    <a:pt x="20088" y="9039"/>
                  </a:moveTo>
                  <a:lnTo>
                    <a:pt x="20088" y="9039"/>
                  </a:lnTo>
                  <a:cubicBezTo>
                    <a:pt x="20150" y="9081"/>
                    <a:pt x="20213" y="9144"/>
                    <a:pt x="20297" y="9186"/>
                  </a:cubicBezTo>
                  <a:cubicBezTo>
                    <a:pt x="21406" y="10044"/>
                    <a:pt x="23163" y="11466"/>
                    <a:pt x="23435" y="13057"/>
                  </a:cubicBezTo>
                  <a:cubicBezTo>
                    <a:pt x="23184" y="12492"/>
                    <a:pt x="22578" y="12010"/>
                    <a:pt x="22243" y="11592"/>
                  </a:cubicBezTo>
                  <a:cubicBezTo>
                    <a:pt x="21510" y="10734"/>
                    <a:pt x="20820" y="9855"/>
                    <a:pt x="20088" y="9039"/>
                  </a:cubicBezTo>
                  <a:close/>
                  <a:moveTo>
                    <a:pt x="10044" y="11634"/>
                  </a:moveTo>
                  <a:cubicBezTo>
                    <a:pt x="10170" y="11655"/>
                    <a:pt x="10316" y="11697"/>
                    <a:pt x="10442" y="11717"/>
                  </a:cubicBezTo>
                  <a:cubicBezTo>
                    <a:pt x="10316" y="12199"/>
                    <a:pt x="10086" y="12638"/>
                    <a:pt x="9961" y="13119"/>
                  </a:cubicBezTo>
                  <a:cubicBezTo>
                    <a:pt x="9877" y="13077"/>
                    <a:pt x="9793" y="13036"/>
                    <a:pt x="9710" y="12994"/>
                  </a:cubicBezTo>
                  <a:cubicBezTo>
                    <a:pt x="9710" y="12994"/>
                    <a:pt x="9710" y="12973"/>
                    <a:pt x="9710" y="12973"/>
                  </a:cubicBezTo>
                  <a:cubicBezTo>
                    <a:pt x="9814" y="12513"/>
                    <a:pt x="9940" y="12073"/>
                    <a:pt x="10044" y="11634"/>
                  </a:cubicBezTo>
                  <a:close/>
                  <a:moveTo>
                    <a:pt x="10588" y="11759"/>
                  </a:moveTo>
                  <a:cubicBezTo>
                    <a:pt x="10777" y="11822"/>
                    <a:pt x="10965" y="11864"/>
                    <a:pt x="11153" y="11927"/>
                  </a:cubicBezTo>
                  <a:cubicBezTo>
                    <a:pt x="11153" y="11969"/>
                    <a:pt x="11111" y="12052"/>
                    <a:pt x="11090" y="12094"/>
                  </a:cubicBezTo>
                  <a:cubicBezTo>
                    <a:pt x="11049" y="12261"/>
                    <a:pt x="10965" y="12429"/>
                    <a:pt x="10902" y="12596"/>
                  </a:cubicBezTo>
                  <a:cubicBezTo>
                    <a:pt x="10798" y="12868"/>
                    <a:pt x="10672" y="13140"/>
                    <a:pt x="10588" y="13412"/>
                  </a:cubicBezTo>
                  <a:cubicBezTo>
                    <a:pt x="10484" y="13370"/>
                    <a:pt x="10379" y="13329"/>
                    <a:pt x="10254" y="13266"/>
                  </a:cubicBezTo>
                  <a:cubicBezTo>
                    <a:pt x="10421" y="12785"/>
                    <a:pt x="10630" y="12241"/>
                    <a:pt x="10588" y="11759"/>
                  </a:cubicBezTo>
                  <a:close/>
                  <a:moveTo>
                    <a:pt x="11300" y="11969"/>
                  </a:moveTo>
                  <a:cubicBezTo>
                    <a:pt x="11488" y="12010"/>
                    <a:pt x="11676" y="12073"/>
                    <a:pt x="11865" y="12136"/>
                  </a:cubicBezTo>
                  <a:cubicBezTo>
                    <a:pt x="11760" y="12450"/>
                    <a:pt x="11634" y="12743"/>
                    <a:pt x="11509" y="13057"/>
                  </a:cubicBezTo>
                  <a:cubicBezTo>
                    <a:pt x="11425" y="13266"/>
                    <a:pt x="11279" y="13538"/>
                    <a:pt x="11342" y="13768"/>
                  </a:cubicBezTo>
                  <a:cubicBezTo>
                    <a:pt x="11195" y="13705"/>
                    <a:pt x="11049" y="13621"/>
                    <a:pt x="10902" y="13559"/>
                  </a:cubicBezTo>
                  <a:cubicBezTo>
                    <a:pt x="10944" y="13433"/>
                    <a:pt x="10986" y="13287"/>
                    <a:pt x="11028" y="13161"/>
                  </a:cubicBezTo>
                  <a:cubicBezTo>
                    <a:pt x="11153" y="12764"/>
                    <a:pt x="11300" y="12366"/>
                    <a:pt x="11300" y="11969"/>
                  </a:cubicBezTo>
                  <a:close/>
                  <a:moveTo>
                    <a:pt x="12053" y="12199"/>
                  </a:moveTo>
                  <a:cubicBezTo>
                    <a:pt x="12158" y="12241"/>
                    <a:pt x="12262" y="12261"/>
                    <a:pt x="12388" y="12303"/>
                  </a:cubicBezTo>
                  <a:cubicBezTo>
                    <a:pt x="12430" y="12596"/>
                    <a:pt x="12241" y="12973"/>
                    <a:pt x="12137" y="13224"/>
                  </a:cubicBezTo>
                  <a:cubicBezTo>
                    <a:pt x="12053" y="13475"/>
                    <a:pt x="11927" y="13726"/>
                    <a:pt x="11886" y="13998"/>
                  </a:cubicBezTo>
                  <a:cubicBezTo>
                    <a:pt x="11781" y="13956"/>
                    <a:pt x="11655" y="13914"/>
                    <a:pt x="11551" y="13852"/>
                  </a:cubicBezTo>
                  <a:cubicBezTo>
                    <a:pt x="11739" y="13642"/>
                    <a:pt x="11781" y="13224"/>
                    <a:pt x="11865" y="12973"/>
                  </a:cubicBezTo>
                  <a:cubicBezTo>
                    <a:pt x="11948" y="12743"/>
                    <a:pt x="12032" y="12471"/>
                    <a:pt x="12053" y="12199"/>
                  </a:cubicBezTo>
                  <a:close/>
                  <a:moveTo>
                    <a:pt x="12492" y="12345"/>
                  </a:moveTo>
                  <a:cubicBezTo>
                    <a:pt x="12681" y="12408"/>
                    <a:pt x="12848" y="12471"/>
                    <a:pt x="13036" y="12533"/>
                  </a:cubicBezTo>
                  <a:cubicBezTo>
                    <a:pt x="13036" y="12826"/>
                    <a:pt x="12827" y="13182"/>
                    <a:pt x="12723" y="13454"/>
                  </a:cubicBezTo>
                  <a:cubicBezTo>
                    <a:pt x="12639" y="13726"/>
                    <a:pt x="12534" y="13998"/>
                    <a:pt x="12534" y="14270"/>
                  </a:cubicBezTo>
                  <a:cubicBezTo>
                    <a:pt x="12409" y="14228"/>
                    <a:pt x="12304" y="14166"/>
                    <a:pt x="12178" y="14124"/>
                  </a:cubicBezTo>
                  <a:cubicBezTo>
                    <a:pt x="12199" y="14124"/>
                    <a:pt x="12199" y="14103"/>
                    <a:pt x="12199" y="14103"/>
                  </a:cubicBezTo>
                  <a:cubicBezTo>
                    <a:pt x="12220" y="13998"/>
                    <a:pt x="12241" y="13894"/>
                    <a:pt x="12262" y="13810"/>
                  </a:cubicBezTo>
                  <a:cubicBezTo>
                    <a:pt x="12325" y="13538"/>
                    <a:pt x="12409" y="13266"/>
                    <a:pt x="12471" y="12994"/>
                  </a:cubicBezTo>
                  <a:cubicBezTo>
                    <a:pt x="12513" y="12785"/>
                    <a:pt x="12555" y="12554"/>
                    <a:pt x="12492" y="12345"/>
                  </a:cubicBezTo>
                  <a:close/>
                  <a:moveTo>
                    <a:pt x="2826" y="14166"/>
                  </a:moveTo>
                  <a:cubicBezTo>
                    <a:pt x="2867" y="14270"/>
                    <a:pt x="2888" y="14396"/>
                    <a:pt x="2888" y="14521"/>
                  </a:cubicBezTo>
                  <a:lnTo>
                    <a:pt x="2888" y="14521"/>
                  </a:lnTo>
                  <a:cubicBezTo>
                    <a:pt x="2888" y="14416"/>
                    <a:pt x="2867" y="14333"/>
                    <a:pt x="2826" y="14249"/>
                  </a:cubicBezTo>
                  <a:cubicBezTo>
                    <a:pt x="2826" y="14207"/>
                    <a:pt x="2826" y="14186"/>
                    <a:pt x="2826" y="14166"/>
                  </a:cubicBezTo>
                  <a:close/>
                  <a:moveTo>
                    <a:pt x="13141" y="12575"/>
                  </a:moveTo>
                  <a:cubicBezTo>
                    <a:pt x="13329" y="12638"/>
                    <a:pt x="13539" y="12722"/>
                    <a:pt x="13748" y="12785"/>
                  </a:cubicBezTo>
                  <a:cubicBezTo>
                    <a:pt x="13727" y="12910"/>
                    <a:pt x="13643" y="13057"/>
                    <a:pt x="13622" y="13161"/>
                  </a:cubicBezTo>
                  <a:cubicBezTo>
                    <a:pt x="13559" y="13329"/>
                    <a:pt x="13497" y="13496"/>
                    <a:pt x="13455" y="13663"/>
                  </a:cubicBezTo>
                  <a:cubicBezTo>
                    <a:pt x="13392" y="13852"/>
                    <a:pt x="13329" y="14061"/>
                    <a:pt x="13287" y="14270"/>
                  </a:cubicBezTo>
                  <a:cubicBezTo>
                    <a:pt x="13246" y="14375"/>
                    <a:pt x="13204" y="14458"/>
                    <a:pt x="13246" y="14563"/>
                  </a:cubicBezTo>
                  <a:cubicBezTo>
                    <a:pt x="13099" y="14500"/>
                    <a:pt x="12974" y="14458"/>
                    <a:pt x="12827" y="14396"/>
                  </a:cubicBezTo>
                  <a:cubicBezTo>
                    <a:pt x="12848" y="14375"/>
                    <a:pt x="12869" y="14354"/>
                    <a:pt x="12869" y="14312"/>
                  </a:cubicBezTo>
                  <a:cubicBezTo>
                    <a:pt x="12890" y="14207"/>
                    <a:pt x="12911" y="14124"/>
                    <a:pt x="12932" y="14019"/>
                  </a:cubicBezTo>
                  <a:cubicBezTo>
                    <a:pt x="12932" y="13998"/>
                    <a:pt x="12932" y="13998"/>
                    <a:pt x="12932" y="13977"/>
                  </a:cubicBezTo>
                  <a:cubicBezTo>
                    <a:pt x="13015" y="13517"/>
                    <a:pt x="13225" y="13036"/>
                    <a:pt x="13141" y="12575"/>
                  </a:cubicBezTo>
                  <a:close/>
                  <a:moveTo>
                    <a:pt x="17997" y="725"/>
                  </a:moveTo>
                  <a:cubicBezTo>
                    <a:pt x="18572" y="725"/>
                    <a:pt x="19132" y="784"/>
                    <a:pt x="19648" y="942"/>
                  </a:cubicBezTo>
                  <a:cubicBezTo>
                    <a:pt x="21197" y="1423"/>
                    <a:pt x="21971" y="3181"/>
                    <a:pt x="22975" y="4352"/>
                  </a:cubicBezTo>
                  <a:cubicBezTo>
                    <a:pt x="23435" y="4854"/>
                    <a:pt x="23979" y="5294"/>
                    <a:pt x="24461" y="5775"/>
                  </a:cubicBezTo>
                  <a:cubicBezTo>
                    <a:pt x="25067" y="6403"/>
                    <a:pt x="25465" y="7135"/>
                    <a:pt x="25925" y="7888"/>
                  </a:cubicBezTo>
                  <a:cubicBezTo>
                    <a:pt x="26720" y="9248"/>
                    <a:pt x="27746" y="10336"/>
                    <a:pt x="28750" y="11529"/>
                  </a:cubicBezTo>
                  <a:cubicBezTo>
                    <a:pt x="29378" y="12261"/>
                    <a:pt x="29859" y="13077"/>
                    <a:pt x="30382" y="13894"/>
                  </a:cubicBezTo>
                  <a:cubicBezTo>
                    <a:pt x="30508" y="14145"/>
                    <a:pt x="30654" y="14417"/>
                    <a:pt x="30801" y="14689"/>
                  </a:cubicBezTo>
                  <a:cubicBezTo>
                    <a:pt x="30026" y="14479"/>
                    <a:pt x="29127" y="14542"/>
                    <a:pt x="28394" y="14479"/>
                  </a:cubicBezTo>
                  <a:cubicBezTo>
                    <a:pt x="27767" y="14438"/>
                    <a:pt x="27160" y="14333"/>
                    <a:pt x="26553" y="14228"/>
                  </a:cubicBezTo>
                  <a:cubicBezTo>
                    <a:pt x="25611" y="13977"/>
                    <a:pt x="24670" y="13684"/>
                    <a:pt x="23770" y="13370"/>
                  </a:cubicBezTo>
                  <a:cubicBezTo>
                    <a:pt x="23666" y="13036"/>
                    <a:pt x="23666" y="12596"/>
                    <a:pt x="23540" y="12261"/>
                  </a:cubicBezTo>
                  <a:cubicBezTo>
                    <a:pt x="23310" y="11738"/>
                    <a:pt x="22975" y="11278"/>
                    <a:pt x="22619" y="10839"/>
                  </a:cubicBezTo>
                  <a:cubicBezTo>
                    <a:pt x="21573" y="9520"/>
                    <a:pt x="20255" y="8516"/>
                    <a:pt x="18853" y="7637"/>
                  </a:cubicBezTo>
                  <a:cubicBezTo>
                    <a:pt x="18665" y="7533"/>
                    <a:pt x="18497" y="7428"/>
                    <a:pt x="18309" y="7323"/>
                  </a:cubicBezTo>
                  <a:cubicBezTo>
                    <a:pt x="17598" y="6738"/>
                    <a:pt x="16803" y="6235"/>
                    <a:pt x="15903" y="5859"/>
                  </a:cubicBezTo>
                  <a:cubicBezTo>
                    <a:pt x="14606" y="5336"/>
                    <a:pt x="13246" y="4875"/>
                    <a:pt x="11823" y="4834"/>
                  </a:cubicBezTo>
                  <a:cubicBezTo>
                    <a:pt x="11766" y="4832"/>
                    <a:pt x="11710" y="4831"/>
                    <a:pt x="11656" y="4831"/>
                  </a:cubicBezTo>
                  <a:cubicBezTo>
                    <a:pt x="10593" y="4831"/>
                    <a:pt x="10016" y="5212"/>
                    <a:pt x="9061" y="5650"/>
                  </a:cubicBezTo>
                  <a:cubicBezTo>
                    <a:pt x="8839" y="5746"/>
                    <a:pt x="8628" y="5788"/>
                    <a:pt x="8426" y="5788"/>
                  </a:cubicBezTo>
                  <a:cubicBezTo>
                    <a:pt x="7752" y="5788"/>
                    <a:pt x="7176" y="5321"/>
                    <a:pt x="6613" y="4854"/>
                  </a:cubicBezTo>
                  <a:cubicBezTo>
                    <a:pt x="6676" y="4750"/>
                    <a:pt x="6738" y="4645"/>
                    <a:pt x="6801" y="4541"/>
                  </a:cubicBezTo>
                  <a:cubicBezTo>
                    <a:pt x="7094" y="4038"/>
                    <a:pt x="7366" y="3557"/>
                    <a:pt x="7596" y="3034"/>
                  </a:cubicBezTo>
                  <a:cubicBezTo>
                    <a:pt x="7832" y="2461"/>
                    <a:pt x="8041" y="1956"/>
                    <a:pt x="8561" y="1956"/>
                  </a:cubicBezTo>
                  <a:cubicBezTo>
                    <a:pt x="8687" y="1956"/>
                    <a:pt x="8831" y="1986"/>
                    <a:pt x="8998" y="2051"/>
                  </a:cubicBezTo>
                  <a:cubicBezTo>
                    <a:pt x="8998" y="2051"/>
                    <a:pt x="8998" y="2072"/>
                    <a:pt x="8998" y="2072"/>
                  </a:cubicBezTo>
                  <a:cubicBezTo>
                    <a:pt x="9048" y="2206"/>
                    <a:pt x="9152" y="2246"/>
                    <a:pt x="9267" y="2246"/>
                  </a:cubicBezTo>
                  <a:cubicBezTo>
                    <a:pt x="9295" y="2246"/>
                    <a:pt x="9325" y="2243"/>
                    <a:pt x="9354" y="2239"/>
                  </a:cubicBezTo>
                  <a:cubicBezTo>
                    <a:pt x="9437" y="2323"/>
                    <a:pt x="9584" y="2386"/>
                    <a:pt x="9689" y="2386"/>
                  </a:cubicBezTo>
                  <a:cubicBezTo>
                    <a:pt x="9724" y="2392"/>
                    <a:pt x="9759" y="2395"/>
                    <a:pt x="9794" y="2395"/>
                  </a:cubicBezTo>
                  <a:cubicBezTo>
                    <a:pt x="9988" y="2395"/>
                    <a:pt x="10178" y="2304"/>
                    <a:pt x="10337" y="2197"/>
                  </a:cubicBezTo>
                  <a:cubicBezTo>
                    <a:pt x="10379" y="2197"/>
                    <a:pt x="10400" y="2176"/>
                    <a:pt x="10421" y="2155"/>
                  </a:cubicBezTo>
                  <a:cubicBezTo>
                    <a:pt x="10436" y="2158"/>
                    <a:pt x="10451" y="2159"/>
                    <a:pt x="10467" y="2159"/>
                  </a:cubicBezTo>
                  <a:cubicBezTo>
                    <a:pt x="10597" y="2159"/>
                    <a:pt x="10725" y="2082"/>
                    <a:pt x="10818" y="1988"/>
                  </a:cubicBezTo>
                  <a:cubicBezTo>
                    <a:pt x="10839" y="1946"/>
                    <a:pt x="10860" y="1883"/>
                    <a:pt x="10839" y="1841"/>
                  </a:cubicBezTo>
                  <a:cubicBezTo>
                    <a:pt x="10902" y="1779"/>
                    <a:pt x="10986" y="1737"/>
                    <a:pt x="11049" y="1674"/>
                  </a:cubicBezTo>
                  <a:cubicBezTo>
                    <a:pt x="11070" y="1674"/>
                    <a:pt x="11070" y="1674"/>
                    <a:pt x="11070" y="1653"/>
                  </a:cubicBezTo>
                  <a:cubicBezTo>
                    <a:pt x="12304" y="1549"/>
                    <a:pt x="13497" y="1318"/>
                    <a:pt x="14710" y="1109"/>
                  </a:cubicBezTo>
                  <a:cubicBezTo>
                    <a:pt x="15728" y="944"/>
                    <a:pt x="16891" y="725"/>
                    <a:pt x="17997" y="725"/>
                  </a:cubicBezTo>
                  <a:close/>
                  <a:moveTo>
                    <a:pt x="13915" y="12847"/>
                  </a:moveTo>
                  <a:lnTo>
                    <a:pt x="13915" y="12847"/>
                  </a:lnTo>
                  <a:cubicBezTo>
                    <a:pt x="14103" y="12931"/>
                    <a:pt x="14292" y="12994"/>
                    <a:pt x="14480" y="13057"/>
                  </a:cubicBezTo>
                  <a:cubicBezTo>
                    <a:pt x="14292" y="13580"/>
                    <a:pt x="14041" y="14082"/>
                    <a:pt x="13915" y="14626"/>
                  </a:cubicBezTo>
                  <a:cubicBezTo>
                    <a:pt x="13878" y="14749"/>
                    <a:pt x="13972" y="14822"/>
                    <a:pt x="14073" y="14822"/>
                  </a:cubicBezTo>
                  <a:cubicBezTo>
                    <a:pt x="14143" y="14822"/>
                    <a:pt x="14216" y="14787"/>
                    <a:pt x="14250" y="14710"/>
                  </a:cubicBezTo>
                  <a:cubicBezTo>
                    <a:pt x="14375" y="14500"/>
                    <a:pt x="14375" y="14207"/>
                    <a:pt x="14438" y="13956"/>
                  </a:cubicBezTo>
                  <a:cubicBezTo>
                    <a:pt x="14501" y="13684"/>
                    <a:pt x="14585" y="13391"/>
                    <a:pt x="14627" y="13119"/>
                  </a:cubicBezTo>
                  <a:lnTo>
                    <a:pt x="14647" y="13119"/>
                  </a:lnTo>
                  <a:cubicBezTo>
                    <a:pt x="14773" y="13161"/>
                    <a:pt x="14919" y="13224"/>
                    <a:pt x="15045" y="13287"/>
                  </a:cubicBezTo>
                  <a:cubicBezTo>
                    <a:pt x="14982" y="13601"/>
                    <a:pt x="14919" y="13914"/>
                    <a:pt x="14794" y="14228"/>
                  </a:cubicBezTo>
                  <a:cubicBezTo>
                    <a:pt x="14689" y="14500"/>
                    <a:pt x="14564" y="14772"/>
                    <a:pt x="14480" y="15044"/>
                  </a:cubicBezTo>
                  <a:cubicBezTo>
                    <a:pt x="14145" y="14919"/>
                    <a:pt x="13790" y="14772"/>
                    <a:pt x="13455" y="14647"/>
                  </a:cubicBezTo>
                  <a:cubicBezTo>
                    <a:pt x="13476" y="14626"/>
                    <a:pt x="13518" y="14605"/>
                    <a:pt x="13518" y="14563"/>
                  </a:cubicBezTo>
                  <a:cubicBezTo>
                    <a:pt x="13748" y="14312"/>
                    <a:pt x="13748" y="13873"/>
                    <a:pt x="13811" y="13559"/>
                  </a:cubicBezTo>
                  <a:cubicBezTo>
                    <a:pt x="13852" y="13370"/>
                    <a:pt x="13957" y="13077"/>
                    <a:pt x="13915" y="12847"/>
                  </a:cubicBezTo>
                  <a:close/>
                  <a:moveTo>
                    <a:pt x="28290" y="14626"/>
                  </a:moveTo>
                  <a:cubicBezTo>
                    <a:pt x="29231" y="14647"/>
                    <a:pt x="30277" y="14647"/>
                    <a:pt x="31010" y="15044"/>
                  </a:cubicBezTo>
                  <a:cubicBezTo>
                    <a:pt x="31010" y="15044"/>
                    <a:pt x="31010" y="15065"/>
                    <a:pt x="31010" y="15065"/>
                  </a:cubicBezTo>
                  <a:cubicBezTo>
                    <a:pt x="30110" y="14961"/>
                    <a:pt x="29210" y="14814"/>
                    <a:pt x="28290" y="14626"/>
                  </a:cubicBezTo>
                  <a:close/>
                  <a:moveTo>
                    <a:pt x="15317" y="13370"/>
                  </a:moveTo>
                  <a:lnTo>
                    <a:pt x="15317" y="13370"/>
                  </a:lnTo>
                  <a:cubicBezTo>
                    <a:pt x="15422" y="13412"/>
                    <a:pt x="15526" y="13454"/>
                    <a:pt x="15631" y="13496"/>
                  </a:cubicBezTo>
                  <a:cubicBezTo>
                    <a:pt x="15568" y="13852"/>
                    <a:pt x="15422" y="14207"/>
                    <a:pt x="15296" y="14542"/>
                  </a:cubicBezTo>
                  <a:cubicBezTo>
                    <a:pt x="15233" y="14751"/>
                    <a:pt x="15066" y="15065"/>
                    <a:pt x="15150" y="15295"/>
                  </a:cubicBezTo>
                  <a:cubicBezTo>
                    <a:pt x="15066" y="15254"/>
                    <a:pt x="14961" y="15212"/>
                    <a:pt x="14878" y="15191"/>
                  </a:cubicBezTo>
                  <a:cubicBezTo>
                    <a:pt x="15066" y="14689"/>
                    <a:pt x="15422" y="13914"/>
                    <a:pt x="15317" y="13370"/>
                  </a:cubicBezTo>
                  <a:close/>
                  <a:moveTo>
                    <a:pt x="796" y="14542"/>
                  </a:moveTo>
                  <a:lnTo>
                    <a:pt x="796" y="14542"/>
                  </a:lnTo>
                  <a:cubicBezTo>
                    <a:pt x="838" y="14605"/>
                    <a:pt x="880" y="14668"/>
                    <a:pt x="963" y="14668"/>
                  </a:cubicBezTo>
                  <a:cubicBezTo>
                    <a:pt x="1005" y="14919"/>
                    <a:pt x="1110" y="15170"/>
                    <a:pt x="1256" y="15400"/>
                  </a:cubicBezTo>
                  <a:cubicBezTo>
                    <a:pt x="1215" y="15421"/>
                    <a:pt x="1194" y="15442"/>
                    <a:pt x="1173" y="15463"/>
                  </a:cubicBezTo>
                  <a:lnTo>
                    <a:pt x="1152" y="15463"/>
                  </a:lnTo>
                  <a:cubicBezTo>
                    <a:pt x="817" y="15128"/>
                    <a:pt x="691" y="14835"/>
                    <a:pt x="796" y="14542"/>
                  </a:cubicBezTo>
                  <a:close/>
                  <a:moveTo>
                    <a:pt x="15819" y="13601"/>
                  </a:moveTo>
                  <a:lnTo>
                    <a:pt x="15819" y="13601"/>
                  </a:lnTo>
                  <a:cubicBezTo>
                    <a:pt x="15966" y="13642"/>
                    <a:pt x="16091" y="13705"/>
                    <a:pt x="16238" y="13768"/>
                  </a:cubicBezTo>
                  <a:lnTo>
                    <a:pt x="16217" y="13768"/>
                  </a:lnTo>
                  <a:cubicBezTo>
                    <a:pt x="16196" y="14103"/>
                    <a:pt x="16154" y="14396"/>
                    <a:pt x="16028" y="14710"/>
                  </a:cubicBezTo>
                  <a:cubicBezTo>
                    <a:pt x="15924" y="14961"/>
                    <a:pt x="15798" y="15233"/>
                    <a:pt x="15736" y="15505"/>
                  </a:cubicBezTo>
                  <a:cubicBezTo>
                    <a:pt x="15652" y="15463"/>
                    <a:pt x="15568" y="15442"/>
                    <a:pt x="15463" y="15400"/>
                  </a:cubicBezTo>
                  <a:cubicBezTo>
                    <a:pt x="15484" y="15400"/>
                    <a:pt x="15505" y="15379"/>
                    <a:pt x="15505" y="15337"/>
                  </a:cubicBezTo>
                  <a:cubicBezTo>
                    <a:pt x="15568" y="15212"/>
                    <a:pt x="15547" y="15065"/>
                    <a:pt x="15589" y="14940"/>
                  </a:cubicBezTo>
                  <a:cubicBezTo>
                    <a:pt x="15631" y="14751"/>
                    <a:pt x="15673" y="14563"/>
                    <a:pt x="15736" y="14375"/>
                  </a:cubicBezTo>
                  <a:cubicBezTo>
                    <a:pt x="15798" y="14124"/>
                    <a:pt x="15861" y="13852"/>
                    <a:pt x="15819" y="13601"/>
                  </a:cubicBezTo>
                  <a:close/>
                  <a:moveTo>
                    <a:pt x="16405" y="13831"/>
                  </a:moveTo>
                  <a:cubicBezTo>
                    <a:pt x="16572" y="13914"/>
                    <a:pt x="16740" y="13998"/>
                    <a:pt x="16907" y="14082"/>
                  </a:cubicBezTo>
                  <a:cubicBezTo>
                    <a:pt x="16803" y="14417"/>
                    <a:pt x="16677" y="14730"/>
                    <a:pt x="16572" y="15065"/>
                  </a:cubicBezTo>
                  <a:cubicBezTo>
                    <a:pt x="16510" y="15274"/>
                    <a:pt x="16426" y="15505"/>
                    <a:pt x="16405" y="15735"/>
                  </a:cubicBezTo>
                  <a:cubicBezTo>
                    <a:pt x="16300" y="15714"/>
                    <a:pt x="16217" y="15672"/>
                    <a:pt x="16133" y="15630"/>
                  </a:cubicBezTo>
                  <a:cubicBezTo>
                    <a:pt x="16217" y="15295"/>
                    <a:pt x="16321" y="14940"/>
                    <a:pt x="16405" y="14605"/>
                  </a:cubicBezTo>
                  <a:cubicBezTo>
                    <a:pt x="16447" y="14375"/>
                    <a:pt x="16510" y="14061"/>
                    <a:pt x="16405" y="13831"/>
                  </a:cubicBezTo>
                  <a:close/>
                  <a:moveTo>
                    <a:pt x="17116" y="14166"/>
                  </a:moveTo>
                  <a:cubicBezTo>
                    <a:pt x="17472" y="14333"/>
                    <a:pt x="17807" y="14521"/>
                    <a:pt x="18163" y="14710"/>
                  </a:cubicBezTo>
                  <a:cubicBezTo>
                    <a:pt x="18142" y="14710"/>
                    <a:pt x="18121" y="14730"/>
                    <a:pt x="18100" y="14772"/>
                  </a:cubicBezTo>
                  <a:cubicBezTo>
                    <a:pt x="17995" y="14982"/>
                    <a:pt x="17660" y="15777"/>
                    <a:pt x="17723" y="16216"/>
                  </a:cubicBezTo>
                  <a:cubicBezTo>
                    <a:pt x="17640" y="16195"/>
                    <a:pt x="17556" y="16153"/>
                    <a:pt x="17472" y="16132"/>
                  </a:cubicBezTo>
                  <a:cubicBezTo>
                    <a:pt x="17472" y="16070"/>
                    <a:pt x="17472" y="16007"/>
                    <a:pt x="17493" y="15944"/>
                  </a:cubicBezTo>
                  <a:cubicBezTo>
                    <a:pt x="17514" y="15777"/>
                    <a:pt x="17556" y="15588"/>
                    <a:pt x="17577" y="15421"/>
                  </a:cubicBezTo>
                  <a:cubicBezTo>
                    <a:pt x="17640" y="15107"/>
                    <a:pt x="17702" y="14772"/>
                    <a:pt x="17598" y="14458"/>
                  </a:cubicBezTo>
                  <a:cubicBezTo>
                    <a:pt x="17580" y="14424"/>
                    <a:pt x="17545" y="14407"/>
                    <a:pt x="17509" y="14407"/>
                  </a:cubicBezTo>
                  <a:cubicBezTo>
                    <a:pt x="17459" y="14407"/>
                    <a:pt x="17409" y="14439"/>
                    <a:pt x="17409" y="14500"/>
                  </a:cubicBezTo>
                  <a:cubicBezTo>
                    <a:pt x="17388" y="14877"/>
                    <a:pt x="17200" y="15254"/>
                    <a:pt x="17096" y="15630"/>
                  </a:cubicBezTo>
                  <a:cubicBezTo>
                    <a:pt x="17075" y="15735"/>
                    <a:pt x="17033" y="15839"/>
                    <a:pt x="17012" y="15965"/>
                  </a:cubicBezTo>
                  <a:cubicBezTo>
                    <a:pt x="16949" y="15944"/>
                    <a:pt x="16886" y="15923"/>
                    <a:pt x="16824" y="15902"/>
                  </a:cubicBezTo>
                  <a:cubicBezTo>
                    <a:pt x="16844" y="15777"/>
                    <a:pt x="16844" y="15651"/>
                    <a:pt x="16865" y="15546"/>
                  </a:cubicBezTo>
                  <a:cubicBezTo>
                    <a:pt x="16970" y="15086"/>
                    <a:pt x="17096" y="14626"/>
                    <a:pt x="17116" y="14166"/>
                  </a:cubicBezTo>
                  <a:close/>
                  <a:moveTo>
                    <a:pt x="18309" y="14793"/>
                  </a:moveTo>
                  <a:cubicBezTo>
                    <a:pt x="18414" y="14856"/>
                    <a:pt x="18497" y="14898"/>
                    <a:pt x="18602" y="14961"/>
                  </a:cubicBezTo>
                  <a:cubicBezTo>
                    <a:pt x="18587" y="14975"/>
                    <a:pt x="18572" y="14990"/>
                    <a:pt x="18580" y="14990"/>
                  </a:cubicBezTo>
                  <a:cubicBezTo>
                    <a:pt x="18583" y="14990"/>
                    <a:pt x="18590" y="14988"/>
                    <a:pt x="18602" y="14982"/>
                  </a:cubicBezTo>
                  <a:lnTo>
                    <a:pt x="18602" y="14982"/>
                  </a:lnTo>
                  <a:cubicBezTo>
                    <a:pt x="18539" y="15023"/>
                    <a:pt x="18539" y="15149"/>
                    <a:pt x="18602" y="15149"/>
                  </a:cubicBezTo>
                  <a:cubicBezTo>
                    <a:pt x="18602" y="15170"/>
                    <a:pt x="18602" y="15170"/>
                    <a:pt x="18602" y="15191"/>
                  </a:cubicBezTo>
                  <a:cubicBezTo>
                    <a:pt x="18602" y="15233"/>
                    <a:pt x="18602" y="15254"/>
                    <a:pt x="18581" y="15295"/>
                  </a:cubicBezTo>
                  <a:cubicBezTo>
                    <a:pt x="18560" y="15463"/>
                    <a:pt x="18560" y="15630"/>
                    <a:pt x="18518" y="15798"/>
                  </a:cubicBezTo>
                  <a:cubicBezTo>
                    <a:pt x="18476" y="16007"/>
                    <a:pt x="18435" y="16216"/>
                    <a:pt x="18414" y="16446"/>
                  </a:cubicBezTo>
                  <a:lnTo>
                    <a:pt x="18163" y="16362"/>
                  </a:lnTo>
                  <a:cubicBezTo>
                    <a:pt x="18204" y="16174"/>
                    <a:pt x="18163" y="15881"/>
                    <a:pt x="18184" y="15714"/>
                  </a:cubicBezTo>
                  <a:cubicBezTo>
                    <a:pt x="18225" y="15400"/>
                    <a:pt x="18246" y="15107"/>
                    <a:pt x="18309" y="14814"/>
                  </a:cubicBezTo>
                  <a:cubicBezTo>
                    <a:pt x="18309" y="14814"/>
                    <a:pt x="18309" y="14793"/>
                    <a:pt x="18309" y="14793"/>
                  </a:cubicBezTo>
                  <a:close/>
                  <a:moveTo>
                    <a:pt x="11651" y="5822"/>
                  </a:moveTo>
                  <a:cubicBezTo>
                    <a:pt x="12594" y="5822"/>
                    <a:pt x="13547" y="5964"/>
                    <a:pt x="14396" y="6152"/>
                  </a:cubicBezTo>
                  <a:cubicBezTo>
                    <a:pt x="16154" y="6570"/>
                    <a:pt x="17849" y="7470"/>
                    <a:pt x="19376" y="8516"/>
                  </a:cubicBezTo>
                  <a:cubicBezTo>
                    <a:pt x="19648" y="8809"/>
                    <a:pt x="19941" y="9102"/>
                    <a:pt x="20234" y="9437"/>
                  </a:cubicBezTo>
                  <a:cubicBezTo>
                    <a:pt x="20925" y="10232"/>
                    <a:pt x="21594" y="11048"/>
                    <a:pt x="22243" y="11885"/>
                  </a:cubicBezTo>
                  <a:cubicBezTo>
                    <a:pt x="22578" y="12303"/>
                    <a:pt x="23017" y="12743"/>
                    <a:pt x="23142" y="13308"/>
                  </a:cubicBezTo>
                  <a:cubicBezTo>
                    <a:pt x="23080" y="13391"/>
                    <a:pt x="23059" y="13517"/>
                    <a:pt x="23163" y="13601"/>
                  </a:cubicBezTo>
                  <a:cubicBezTo>
                    <a:pt x="23163" y="13621"/>
                    <a:pt x="23163" y="13642"/>
                    <a:pt x="23163" y="13663"/>
                  </a:cubicBezTo>
                  <a:cubicBezTo>
                    <a:pt x="23122" y="14040"/>
                    <a:pt x="22766" y="14605"/>
                    <a:pt x="22619" y="14919"/>
                  </a:cubicBezTo>
                  <a:cubicBezTo>
                    <a:pt x="22473" y="15170"/>
                    <a:pt x="21929" y="16509"/>
                    <a:pt x="21657" y="16593"/>
                  </a:cubicBezTo>
                  <a:cubicBezTo>
                    <a:pt x="21590" y="16617"/>
                    <a:pt x="21531" y="16628"/>
                    <a:pt x="21476" y="16628"/>
                  </a:cubicBezTo>
                  <a:cubicBezTo>
                    <a:pt x="21206" y="16628"/>
                    <a:pt x="21060" y="16355"/>
                    <a:pt x="20799" y="16111"/>
                  </a:cubicBezTo>
                  <a:cubicBezTo>
                    <a:pt x="20046" y="15400"/>
                    <a:pt x="19293" y="14793"/>
                    <a:pt x="18393" y="14291"/>
                  </a:cubicBezTo>
                  <a:cubicBezTo>
                    <a:pt x="16426" y="13203"/>
                    <a:pt x="14313" y="12471"/>
                    <a:pt x="12178" y="11780"/>
                  </a:cubicBezTo>
                  <a:cubicBezTo>
                    <a:pt x="10559" y="11240"/>
                    <a:pt x="8939" y="10815"/>
                    <a:pt x="7227" y="10815"/>
                  </a:cubicBezTo>
                  <a:cubicBezTo>
                    <a:pt x="7148" y="10815"/>
                    <a:pt x="7069" y="10816"/>
                    <a:pt x="6989" y="10818"/>
                  </a:cubicBezTo>
                  <a:cubicBezTo>
                    <a:pt x="7282" y="9876"/>
                    <a:pt x="7826" y="9018"/>
                    <a:pt x="8140" y="8098"/>
                  </a:cubicBezTo>
                  <a:cubicBezTo>
                    <a:pt x="8475" y="7156"/>
                    <a:pt x="8768" y="6340"/>
                    <a:pt x="9793" y="6047"/>
                  </a:cubicBezTo>
                  <a:cubicBezTo>
                    <a:pt x="10384" y="5887"/>
                    <a:pt x="11015" y="5822"/>
                    <a:pt x="11651" y="5822"/>
                  </a:cubicBezTo>
                  <a:close/>
                  <a:moveTo>
                    <a:pt x="18937" y="15212"/>
                  </a:moveTo>
                  <a:cubicBezTo>
                    <a:pt x="19104" y="15316"/>
                    <a:pt x="19272" y="15442"/>
                    <a:pt x="19439" y="15567"/>
                  </a:cubicBezTo>
                  <a:cubicBezTo>
                    <a:pt x="19397" y="15567"/>
                    <a:pt x="19376" y="15588"/>
                    <a:pt x="19376" y="15609"/>
                  </a:cubicBezTo>
                  <a:cubicBezTo>
                    <a:pt x="19355" y="15860"/>
                    <a:pt x="19293" y="16070"/>
                    <a:pt x="19209" y="16300"/>
                  </a:cubicBezTo>
                  <a:cubicBezTo>
                    <a:pt x="19188" y="16404"/>
                    <a:pt x="19146" y="16509"/>
                    <a:pt x="19125" y="16634"/>
                  </a:cubicBezTo>
                  <a:cubicBezTo>
                    <a:pt x="19041" y="16614"/>
                    <a:pt x="18937" y="16593"/>
                    <a:pt x="18853" y="16551"/>
                  </a:cubicBezTo>
                  <a:cubicBezTo>
                    <a:pt x="18916" y="16258"/>
                    <a:pt x="18937" y="15944"/>
                    <a:pt x="18937" y="15651"/>
                  </a:cubicBezTo>
                  <a:cubicBezTo>
                    <a:pt x="18937" y="15526"/>
                    <a:pt x="18958" y="15358"/>
                    <a:pt x="18937" y="15212"/>
                  </a:cubicBezTo>
                  <a:close/>
                  <a:moveTo>
                    <a:pt x="19481" y="15609"/>
                  </a:moveTo>
                  <a:lnTo>
                    <a:pt x="19481" y="15609"/>
                  </a:lnTo>
                  <a:cubicBezTo>
                    <a:pt x="19627" y="15714"/>
                    <a:pt x="19774" y="15839"/>
                    <a:pt x="19899" y="15944"/>
                  </a:cubicBezTo>
                  <a:cubicBezTo>
                    <a:pt x="19899" y="15965"/>
                    <a:pt x="19899" y="15965"/>
                    <a:pt x="19878" y="15986"/>
                  </a:cubicBezTo>
                  <a:cubicBezTo>
                    <a:pt x="19857" y="16153"/>
                    <a:pt x="19857" y="16342"/>
                    <a:pt x="19857" y="16509"/>
                  </a:cubicBezTo>
                  <a:cubicBezTo>
                    <a:pt x="19857" y="16593"/>
                    <a:pt x="19837" y="16676"/>
                    <a:pt x="19837" y="16781"/>
                  </a:cubicBezTo>
                  <a:cubicBezTo>
                    <a:pt x="19732" y="16760"/>
                    <a:pt x="19648" y="16739"/>
                    <a:pt x="19544" y="16718"/>
                  </a:cubicBezTo>
                  <a:cubicBezTo>
                    <a:pt x="19565" y="16551"/>
                    <a:pt x="19565" y="16383"/>
                    <a:pt x="19585" y="16216"/>
                  </a:cubicBezTo>
                  <a:cubicBezTo>
                    <a:pt x="19585" y="16007"/>
                    <a:pt x="19585" y="15798"/>
                    <a:pt x="19481" y="15609"/>
                  </a:cubicBezTo>
                  <a:close/>
                  <a:moveTo>
                    <a:pt x="20150" y="16153"/>
                  </a:moveTo>
                  <a:cubicBezTo>
                    <a:pt x="20276" y="16258"/>
                    <a:pt x="20401" y="16362"/>
                    <a:pt x="20506" y="16467"/>
                  </a:cubicBezTo>
                  <a:cubicBezTo>
                    <a:pt x="20506" y="16467"/>
                    <a:pt x="20506" y="16467"/>
                    <a:pt x="20506" y="16488"/>
                  </a:cubicBezTo>
                  <a:cubicBezTo>
                    <a:pt x="20506" y="16530"/>
                    <a:pt x="20485" y="16593"/>
                    <a:pt x="20485" y="16634"/>
                  </a:cubicBezTo>
                  <a:cubicBezTo>
                    <a:pt x="20485" y="16697"/>
                    <a:pt x="20485" y="16760"/>
                    <a:pt x="20485" y="16844"/>
                  </a:cubicBezTo>
                  <a:cubicBezTo>
                    <a:pt x="20381" y="16844"/>
                    <a:pt x="20297" y="16823"/>
                    <a:pt x="20192" y="16823"/>
                  </a:cubicBezTo>
                  <a:cubicBezTo>
                    <a:pt x="20192" y="16676"/>
                    <a:pt x="20192" y="16530"/>
                    <a:pt x="20192" y="16383"/>
                  </a:cubicBezTo>
                  <a:cubicBezTo>
                    <a:pt x="20171" y="16300"/>
                    <a:pt x="20171" y="16237"/>
                    <a:pt x="20150" y="16153"/>
                  </a:cubicBezTo>
                  <a:close/>
                  <a:moveTo>
                    <a:pt x="20799" y="16697"/>
                  </a:moveTo>
                  <a:cubicBezTo>
                    <a:pt x="20862" y="16760"/>
                    <a:pt x="20925" y="16823"/>
                    <a:pt x="21008" y="16865"/>
                  </a:cubicBezTo>
                  <a:lnTo>
                    <a:pt x="20841" y="16865"/>
                  </a:lnTo>
                  <a:cubicBezTo>
                    <a:pt x="20841" y="16844"/>
                    <a:pt x="20820" y="16823"/>
                    <a:pt x="20820" y="16781"/>
                  </a:cubicBezTo>
                  <a:cubicBezTo>
                    <a:pt x="20820" y="16760"/>
                    <a:pt x="20799" y="16739"/>
                    <a:pt x="20799" y="16697"/>
                  </a:cubicBezTo>
                  <a:close/>
                  <a:moveTo>
                    <a:pt x="18246" y="0"/>
                  </a:moveTo>
                  <a:cubicBezTo>
                    <a:pt x="15756" y="21"/>
                    <a:pt x="13183" y="670"/>
                    <a:pt x="10735" y="1067"/>
                  </a:cubicBezTo>
                  <a:cubicBezTo>
                    <a:pt x="10128" y="1172"/>
                    <a:pt x="9500" y="1256"/>
                    <a:pt x="8873" y="1339"/>
                  </a:cubicBezTo>
                  <a:cubicBezTo>
                    <a:pt x="8308" y="1360"/>
                    <a:pt x="7743" y="1402"/>
                    <a:pt x="7199" y="1507"/>
                  </a:cubicBezTo>
                  <a:cubicBezTo>
                    <a:pt x="6132" y="1653"/>
                    <a:pt x="5044" y="2134"/>
                    <a:pt x="3956" y="2239"/>
                  </a:cubicBezTo>
                  <a:cubicBezTo>
                    <a:pt x="3746" y="2239"/>
                    <a:pt x="3546" y="2230"/>
                    <a:pt x="3343" y="2230"/>
                  </a:cubicBezTo>
                  <a:cubicBezTo>
                    <a:pt x="3242" y="2230"/>
                    <a:pt x="3139" y="2232"/>
                    <a:pt x="3035" y="2239"/>
                  </a:cubicBezTo>
                  <a:lnTo>
                    <a:pt x="2972" y="2239"/>
                  </a:lnTo>
                  <a:cubicBezTo>
                    <a:pt x="2930" y="2239"/>
                    <a:pt x="2909" y="2239"/>
                    <a:pt x="2888" y="2260"/>
                  </a:cubicBezTo>
                  <a:lnTo>
                    <a:pt x="2784" y="2260"/>
                  </a:lnTo>
                  <a:cubicBezTo>
                    <a:pt x="2637" y="2281"/>
                    <a:pt x="2512" y="2469"/>
                    <a:pt x="2575" y="2616"/>
                  </a:cubicBezTo>
                  <a:cubicBezTo>
                    <a:pt x="3035" y="3557"/>
                    <a:pt x="4311" y="3976"/>
                    <a:pt x="5169" y="4436"/>
                  </a:cubicBezTo>
                  <a:cubicBezTo>
                    <a:pt x="5441" y="4582"/>
                    <a:pt x="5713" y="4792"/>
                    <a:pt x="6006" y="5022"/>
                  </a:cubicBezTo>
                  <a:cubicBezTo>
                    <a:pt x="5943" y="5127"/>
                    <a:pt x="5880" y="5231"/>
                    <a:pt x="5818" y="5336"/>
                  </a:cubicBezTo>
                  <a:cubicBezTo>
                    <a:pt x="4918" y="6863"/>
                    <a:pt x="3935" y="8349"/>
                    <a:pt x="3119" y="9918"/>
                  </a:cubicBezTo>
                  <a:cubicBezTo>
                    <a:pt x="2575" y="10901"/>
                    <a:pt x="2177" y="11969"/>
                    <a:pt x="1633" y="12952"/>
                  </a:cubicBezTo>
                  <a:cubicBezTo>
                    <a:pt x="691" y="13140"/>
                    <a:pt x="1" y="14103"/>
                    <a:pt x="210" y="15128"/>
                  </a:cubicBezTo>
                  <a:cubicBezTo>
                    <a:pt x="371" y="15823"/>
                    <a:pt x="713" y="16093"/>
                    <a:pt x="1109" y="16093"/>
                  </a:cubicBezTo>
                  <a:cubicBezTo>
                    <a:pt x="1178" y="16093"/>
                    <a:pt x="1248" y="16085"/>
                    <a:pt x="1319" y="16070"/>
                  </a:cubicBezTo>
                  <a:cubicBezTo>
                    <a:pt x="1370" y="16075"/>
                    <a:pt x="1422" y="16078"/>
                    <a:pt x="1474" y="16078"/>
                  </a:cubicBezTo>
                  <a:cubicBezTo>
                    <a:pt x="1618" y="16078"/>
                    <a:pt x="1767" y="16058"/>
                    <a:pt x="1905" y="16028"/>
                  </a:cubicBezTo>
                  <a:cubicBezTo>
                    <a:pt x="2013" y="16082"/>
                    <a:pt x="2124" y="16112"/>
                    <a:pt x="2238" y="16112"/>
                  </a:cubicBezTo>
                  <a:cubicBezTo>
                    <a:pt x="2478" y="16112"/>
                    <a:pt x="2724" y="15978"/>
                    <a:pt x="2951" y="15651"/>
                  </a:cubicBezTo>
                  <a:cubicBezTo>
                    <a:pt x="3642" y="14710"/>
                    <a:pt x="3495" y="13161"/>
                    <a:pt x="2282" y="12931"/>
                  </a:cubicBezTo>
                  <a:cubicBezTo>
                    <a:pt x="3098" y="11466"/>
                    <a:pt x="3704" y="9834"/>
                    <a:pt x="4541" y="8412"/>
                  </a:cubicBezTo>
                  <a:cubicBezTo>
                    <a:pt x="5148" y="7386"/>
                    <a:pt x="5755" y="6340"/>
                    <a:pt x="6362" y="5294"/>
                  </a:cubicBezTo>
                  <a:cubicBezTo>
                    <a:pt x="6989" y="5817"/>
                    <a:pt x="7680" y="6340"/>
                    <a:pt x="8370" y="6361"/>
                  </a:cubicBezTo>
                  <a:lnTo>
                    <a:pt x="8391" y="6361"/>
                  </a:lnTo>
                  <a:cubicBezTo>
                    <a:pt x="8349" y="6424"/>
                    <a:pt x="8308" y="6466"/>
                    <a:pt x="8287" y="6528"/>
                  </a:cubicBezTo>
                  <a:cubicBezTo>
                    <a:pt x="7889" y="7156"/>
                    <a:pt x="7743" y="7909"/>
                    <a:pt x="7471" y="8600"/>
                  </a:cubicBezTo>
                  <a:cubicBezTo>
                    <a:pt x="7136" y="9437"/>
                    <a:pt x="6655" y="10148"/>
                    <a:pt x="6445" y="11048"/>
                  </a:cubicBezTo>
                  <a:cubicBezTo>
                    <a:pt x="6404" y="11215"/>
                    <a:pt x="6571" y="11320"/>
                    <a:pt x="6696" y="11320"/>
                  </a:cubicBezTo>
                  <a:lnTo>
                    <a:pt x="6780" y="11320"/>
                  </a:lnTo>
                  <a:cubicBezTo>
                    <a:pt x="6822" y="11425"/>
                    <a:pt x="6885" y="11550"/>
                    <a:pt x="6927" y="11634"/>
                  </a:cubicBezTo>
                  <a:cubicBezTo>
                    <a:pt x="7471" y="12366"/>
                    <a:pt x="8496" y="12868"/>
                    <a:pt x="9375" y="13308"/>
                  </a:cubicBezTo>
                  <a:cubicBezTo>
                    <a:pt x="9396" y="13349"/>
                    <a:pt x="9458" y="13370"/>
                    <a:pt x="9521" y="13370"/>
                  </a:cubicBezTo>
                  <a:cubicBezTo>
                    <a:pt x="9689" y="13454"/>
                    <a:pt x="9835" y="13538"/>
                    <a:pt x="9982" y="13601"/>
                  </a:cubicBezTo>
                  <a:cubicBezTo>
                    <a:pt x="11509" y="14396"/>
                    <a:pt x="13099" y="15044"/>
                    <a:pt x="14689" y="15672"/>
                  </a:cubicBezTo>
                  <a:cubicBezTo>
                    <a:pt x="16620" y="16406"/>
                    <a:pt x="18781" y="17388"/>
                    <a:pt x="20912" y="17388"/>
                  </a:cubicBezTo>
                  <a:cubicBezTo>
                    <a:pt x="21091" y="17388"/>
                    <a:pt x="21269" y="17381"/>
                    <a:pt x="21448" y="17367"/>
                  </a:cubicBezTo>
                  <a:cubicBezTo>
                    <a:pt x="21510" y="17367"/>
                    <a:pt x="21573" y="17325"/>
                    <a:pt x="21594" y="17283"/>
                  </a:cubicBezTo>
                  <a:cubicBezTo>
                    <a:pt x="21678" y="17283"/>
                    <a:pt x="21741" y="17241"/>
                    <a:pt x="21782" y="17179"/>
                  </a:cubicBezTo>
                  <a:cubicBezTo>
                    <a:pt x="22201" y="16237"/>
                    <a:pt x="23289" y="15002"/>
                    <a:pt x="23519" y="13914"/>
                  </a:cubicBezTo>
                  <a:cubicBezTo>
                    <a:pt x="23519" y="13914"/>
                    <a:pt x="23540" y="13935"/>
                    <a:pt x="23540" y="13935"/>
                  </a:cubicBezTo>
                  <a:cubicBezTo>
                    <a:pt x="24021" y="14166"/>
                    <a:pt x="24607" y="14270"/>
                    <a:pt x="25193" y="14333"/>
                  </a:cubicBezTo>
                  <a:cubicBezTo>
                    <a:pt x="25611" y="14458"/>
                    <a:pt x="26030" y="14542"/>
                    <a:pt x="26407" y="14647"/>
                  </a:cubicBezTo>
                  <a:cubicBezTo>
                    <a:pt x="28039" y="15002"/>
                    <a:pt x="29754" y="15421"/>
                    <a:pt x="31407" y="15588"/>
                  </a:cubicBezTo>
                  <a:cubicBezTo>
                    <a:pt x="31533" y="15588"/>
                    <a:pt x="31617" y="15505"/>
                    <a:pt x="31637" y="15421"/>
                  </a:cubicBezTo>
                  <a:cubicBezTo>
                    <a:pt x="31742" y="15379"/>
                    <a:pt x="31805" y="15254"/>
                    <a:pt x="31721" y="15128"/>
                  </a:cubicBezTo>
                  <a:cubicBezTo>
                    <a:pt x="31177" y="14249"/>
                    <a:pt x="30654" y="13349"/>
                    <a:pt x="30089" y="12492"/>
                  </a:cubicBezTo>
                  <a:cubicBezTo>
                    <a:pt x="30068" y="12429"/>
                    <a:pt x="30026" y="12387"/>
                    <a:pt x="30005" y="12345"/>
                  </a:cubicBezTo>
                  <a:cubicBezTo>
                    <a:pt x="29754" y="11676"/>
                    <a:pt x="29378" y="11048"/>
                    <a:pt x="28938" y="10525"/>
                  </a:cubicBezTo>
                  <a:cubicBezTo>
                    <a:pt x="28478" y="9751"/>
                    <a:pt x="27976" y="8997"/>
                    <a:pt x="27453" y="8265"/>
                  </a:cubicBezTo>
                  <a:cubicBezTo>
                    <a:pt x="27474" y="8223"/>
                    <a:pt x="27474" y="8202"/>
                    <a:pt x="27453" y="8181"/>
                  </a:cubicBezTo>
                  <a:cubicBezTo>
                    <a:pt x="26762" y="6947"/>
                    <a:pt x="25758" y="6047"/>
                    <a:pt x="24712" y="5147"/>
                  </a:cubicBezTo>
                  <a:cubicBezTo>
                    <a:pt x="24586" y="5022"/>
                    <a:pt x="24440" y="4896"/>
                    <a:pt x="24314" y="4792"/>
                  </a:cubicBezTo>
                  <a:cubicBezTo>
                    <a:pt x="23728" y="4290"/>
                    <a:pt x="23184" y="3766"/>
                    <a:pt x="22682" y="3202"/>
                  </a:cubicBezTo>
                  <a:lnTo>
                    <a:pt x="22536" y="3034"/>
                  </a:lnTo>
                  <a:cubicBezTo>
                    <a:pt x="21950" y="2239"/>
                    <a:pt x="21364" y="1381"/>
                    <a:pt x="20548" y="858"/>
                  </a:cubicBezTo>
                  <a:cubicBezTo>
                    <a:pt x="19920" y="356"/>
                    <a:pt x="19188" y="0"/>
                    <a:pt x="18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2"/>
            <p:cNvGrpSpPr/>
            <p:nvPr/>
          </p:nvGrpSpPr>
          <p:grpSpPr>
            <a:xfrm rot="-1003745">
              <a:off x="7567534" y="1455440"/>
              <a:ext cx="566647" cy="798571"/>
              <a:chOff x="2111625" y="612500"/>
              <a:chExt cx="684750" cy="965125"/>
            </a:xfrm>
          </p:grpSpPr>
          <p:sp>
            <p:nvSpPr>
              <p:cNvPr id="97" name="Google Shape;97;p2"/>
              <p:cNvSpPr/>
              <p:nvPr/>
            </p:nvSpPr>
            <p:spPr>
              <a:xfrm flipH="1">
                <a:off x="2111625" y="612500"/>
                <a:ext cx="482325" cy="653900"/>
              </a:xfrm>
              <a:custGeom>
                <a:avLst/>
                <a:gdLst/>
                <a:ahLst/>
                <a:cxnLst/>
                <a:rect l="l" t="t" r="r" b="b"/>
                <a:pathLst>
                  <a:path w="19293" h="26156" extrusionOk="0">
                    <a:moveTo>
                      <a:pt x="18325" y="4817"/>
                    </a:moveTo>
                    <a:cubicBezTo>
                      <a:pt x="18355" y="4819"/>
                      <a:pt x="18408" y="4824"/>
                      <a:pt x="18497" y="4834"/>
                    </a:cubicBezTo>
                    <a:lnTo>
                      <a:pt x="18413" y="4834"/>
                    </a:lnTo>
                    <a:lnTo>
                      <a:pt x="18325" y="4817"/>
                    </a:lnTo>
                    <a:close/>
                    <a:moveTo>
                      <a:pt x="8394" y="9505"/>
                    </a:moveTo>
                    <a:lnTo>
                      <a:pt x="8370" y="9521"/>
                    </a:lnTo>
                    <a:cubicBezTo>
                      <a:pt x="8381" y="9517"/>
                      <a:pt x="8389" y="9512"/>
                      <a:pt x="8394" y="9505"/>
                    </a:cubicBezTo>
                    <a:close/>
                    <a:moveTo>
                      <a:pt x="7993" y="12534"/>
                    </a:moveTo>
                    <a:lnTo>
                      <a:pt x="8022" y="12544"/>
                    </a:lnTo>
                    <a:lnTo>
                      <a:pt x="8022" y="12544"/>
                    </a:lnTo>
                    <a:cubicBezTo>
                      <a:pt x="8025" y="12541"/>
                      <a:pt x="8030" y="12537"/>
                      <a:pt x="8035" y="12534"/>
                    </a:cubicBezTo>
                    <a:close/>
                    <a:moveTo>
                      <a:pt x="8265" y="8914"/>
                    </a:moveTo>
                    <a:cubicBezTo>
                      <a:pt x="8286" y="8935"/>
                      <a:pt x="8328" y="8977"/>
                      <a:pt x="8349" y="9061"/>
                    </a:cubicBezTo>
                    <a:lnTo>
                      <a:pt x="8286" y="9082"/>
                    </a:lnTo>
                    <a:cubicBezTo>
                      <a:pt x="8370" y="9103"/>
                      <a:pt x="8349" y="9186"/>
                      <a:pt x="8370" y="9228"/>
                    </a:cubicBezTo>
                    <a:cubicBezTo>
                      <a:pt x="8349" y="9291"/>
                      <a:pt x="8286" y="9249"/>
                      <a:pt x="8265" y="9333"/>
                    </a:cubicBezTo>
                    <a:cubicBezTo>
                      <a:pt x="8328" y="9437"/>
                      <a:pt x="8307" y="9375"/>
                      <a:pt x="8370" y="9479"/>
                    </a:cubicBezTo>
                    <a:cubicBezTo>
                      <a:pt x="8391" y="9458"/>
                      <a:pt x="8349" y="9396"/>
                      <a:pt x="8412" y="9396"/>
                    </a:cubicBezTo>
                    <a:cubicBezTo>
                      <a:pt x="8395" y="9413"/>
                      <a:pt x="8420" y="9473"/>
                      <a:pt x="8394" y="9505"/>
                    </a:cubicBezTo>
                    <a:lnTo>
                      <a:pt x="8394" y="9505"/>
                    </a:lnTo>
                    <a:lnTo>
                      <a:pt x="8433" y="9479"/>
                    </a:lnTo>
                    <a:lnTo>
                      <a:pt x="8433" y="9479"/>
                    </a:lnTo>
                    <a:cubicBezTo>
                      <a:pt x="8412" y="9521"/>
                      <a:pt x="8475" y="9500"/>
                      <a:pt x="8495" y="9521"/>
                    </a:cubicBezTo>
                    <a:cubicBezTo>
                      <a:pt x="8481" y="9536"/>
                      <a:pt x="8467" y="9560"/>
                      <a:pt x="8452" y="9560"/>
                    </a:cubicBezTo>
                    <a:cubicBezTo>
                      <a:pt x="8446" y="9560"/>
                      <a:pt x="8439" y="9555"/>
                      <a:pt x="8433" y="9542"/>
                    </a:cubicBezTo>
                    <a:lnTo>
                      <a:pt x="8433" y="9542"/>
                    </a:lnTo>
                    <a:cubicBezTo>
                      <a:pt x="8433" y="9626"/>
                      <a:pt x="8412" y="9730"/>
                      <a:pt x="8475" y="9751"/>
                    </a:cubicBezTo>
                    <a:cubicBezTo>
                      <a:pt x="8488" y="9758"/>
                      <a:pt x="8502" y="9761"/>
                      <a:pt x="8516" y="9761"/>
                    </a:cubicBezTo>
                    <a:cubicBezTo>
                      <a:pt x="8544" y="9761"/>
                      <a:pt x="8572" y="9751"/>
                      <a:pt x="8600" y="9751"/>
                    </a:cubicBezTo>
                    <a:cubicBezTo>
                      <a:pt x="8600" y="9772"/>
                      <a:pt x="8579" y="9793"/>
                      <a:pt x="8558" y="9814"/>
                    </a:cubicBezTo>
                    <a:lnTo>
                      <a:pt x="8579" y="9814"/>
                    </a:lnTo>
                    <a:lnTo>
                      <a:pt x="8537" y="9856"/>
                    </a:lnTo>
                    <a:cubicBezTo>
                      <a:pt x="8663" y="9940"/>
                      <a:pt x="8495" y="10107"/>
                      <a:pt x="8621" y="10170"/>
                    </a:cubicBezTo>
                    <a:cubicBezTo>
                      <a:pt x="8642" y="10149"/>
                      <a:pt x="8600" y="10107"/>
                      <a:pt x="8663" y="10086"/>
                    </a:cubicBezTo>
                    <a:lnTo>
                      <a:pt x="8663" y="10170"/>
                    </a:lnTo>
                    <a:cubicBezTo>
                      <a:pt x="8663" y="10128"/>
                      <a:pt x="8705" y="10107"/>
                      <a:pt x="8747" y="10107"/>
                    </a:cubicBezTo>
                    <a:cubicBezTo>
                      <a:pt x="8747" y="10233"/>
                      <a:pt x="8684" y="10337"/>
                      <a:pt x="8684" y="10484"/>
                    </a:cubicBezTo>
                    <a:cubicBezTo>
                      <a:pt x="8756" y="10484"/>
                      <a:pt x="8735" y="10561"/>
                      <a:pt x="8767" y="10609"/>
                    </a:cubicBezTo>
                    <a:lnTo>
                      <a:pt x="8767" y="10609"/>
                    </a:lnTo>
                    <a:cubicBezTo>
                      <a:pt x="8767" y="10609"/>
                      <a:pt x="8767" y="10609"/>
                      <a:pt x="8767" y="10609"/>
                    </a:cubicBezTo>
                    <a:cubicBezTo>
                      <a:pt x="8759" y="10601"/>
                      <a:pt x="8750" y="10595"/>
                      <a:pt x="8743" y="10595"/>
                    </a:cubicBezTo>
                    <a:cubicBezTo>
                      <a:pt x="8733" y="10595"/>
                      <a:pt x="8726" y="10606"/>
                      <a:pt x="8726" y="10630"/>
                    </a:cubicBezTo>
                    <a:cubicBezTo>
                      <a:pt x="8726" y="10651"/>
                      <a:pt x="8726" y="10651"/>
                      <a:pt x="8705" y="10651"/>
                    </a:cubicBezTo>
                    <a:cubicBezTo>
                      <a:pt x="8729" y="10676"/>
                      <a:pt x="8747" y="10686"/>
                      <a:pt x="8757" y="10686"/>
                    </a:cubicBezTo>
                    <a:cubicBezTo>
                      <a:pt x="8764" y="10686"/>
                      <a:pt x="8767" y="10681"/>
                      <a:pt x="8767" y="10672"/>
                    </a:cubicBezTo>
                    <a:cubicBezTo>
                      <a:pt x="8767" y="10686"/>
                      <a:pt x="8767" y="10711"/>
                      <a:pt x="8781" y="10711"/>
                    </a:cubicBezTo>
                    <a:cubicBezTo>
                      <a:pt x="8787" y="10711"/>
                      <a:pt x="8796" y="10706"/>
                      <a:pt x="8809" y="10693"/>
                    </a:cubicBezTo>
                    <a:lnTo>
                      <a:pt x="8809" y="10693"/>
                    </a:lnTo>
                    <a:cubicBezTo>
                      <a:pt x="8851" y="10777"/>
                      <a:pt x="8726" y="10798"/>
                      <a:pt x="8684" y="10839"/>
                    </a:cubicBezTo>
                    <a:cubicBezTo>
                      <a:pt x="8705" y="10923"/>
                      <a:pt x="8705" y="10944"/>
                      <a:pt x="8684" y="11049"/>
                    </a:cubicBezTo>
                    <a:cubicBezTo>
                      <a:pt x="8705" y="11070"/>
                      <a:pt x="8788" y="11090"/>
                      <a:pt x="8767" y="11153"/>
                    </a:cubicBezTo>
                    <a:cubicBezTo>
                      <a:pt x="8495" y="11174"/>
                      <a:pt x="8747" y="11300"/>
                      <a:pt x="8621" y="11425"/>
                    </a:cubicBezTo>
                    <a:cubicBezTo>
                      <a:pt x="8609" y="11422"/>
                      <a:pt x="8599" y="11421"/>
                      <a:pt x="8592" y="11421"/>
                    </a:cubicBezTo>
                    <a:cubicBezTo>
                      <a:pt x="8555" y="11421"/>
                      <a:pt x="8562" y="11450"/>
                      <a:pt x="8525" y="11450"/>
                    </a:cubicBezTo>
                    <a:cubicBezTo>
                      <a:pt x="8517" y="11450"/>
                      <a:pt x="8508" y="11449"/>
                      <a:pt x="8495" y="11446"/>
                    </a:cubicBezTo>
                    <a:lnTo>
                      <a:pt x="8495" y="11446"/>
                    </a:lnTo>
                    <a:cubicBezTo>
                      <a:pt x="8558" y="11593"/>
                      <a:pt x="8391" y="11655"/>
                      <a:pt x="8412" y="11802"/>
                    </a:cubicBezTo>
                    <a:cubicBezTo>
                      <a:pt x="8475" y="11844"/>
                      <a:pt x="8391" y="11927"/>
                      <a:pt x="8328" y="11927"/>
                    </a:cubicBezTo>
                    <a:cubicBezTo>
                      <a:pt x="8391" y="11948"/>
                      <a:pt x="8391" y="12011"/>
                      <a:pt x="8454" y="12011"/>
                    </a:cubicBezTo>
                    <a:cubicBezTo>
                      <a:pt x="8349" y="12011"/>
                      <a:pt x="8349" y="12137"/>
                      <a:pt x="8349" y="12137"/>
                    </a:cubicBezTo>
                    <a:cubicBezTo>
                      <a:pt x="8412" y="12199"/>
                      <a:pt x="8307" y="12241"/>
                      <a:pt x="8328" y="12325"/>
                    </a:cubicBezTo>
                    <a:lnTo>
                      <a:pt x="8203" y="12346"/>
                    </a:lnTo>
                    <a:lnTo>
                      <a:pt x="8286" y="12346"/>
                    </a:lnTo>
                    <a:cubicBezTo>
                      <a:pt x="8244" y="12388"/>
                      <a:pt x="8307" y="12409"/>
                      <a:pt x="8328" y="12409"/>
                    </a:cubicBezTo>
                    <a:cubicBezTo>
                      <a:pt x="8328" y="12450"/>
                      <a:pt x="8307" y="12430"/>
                      <a:pt x="8286" y="12450"/>
                    </a:cubicBezTo>
                    <a:lnTo>
                      <a:pt x="8349" y="12471"/>
                    </a:lnTo>
                    <a:cubicBezTo>
                      <a:pt x="8349" y="12491"/>
                      <a:pt x="8334" y="12499"/>
                      <a:pt x="8315" y="12499"/>
                    </a:cubicBezTo>
                    <a:cubicBezTo>
                      <a:pt x="8273" y="12499"/>
                      <a:pt x="8209" y="12465"/>
                      <a:pt x="8223" y="12450"/>
                    </a:cubicBezTo>
                    <a:lnTo>
                      <a:pt x="8223" y="12450"/>
                    </a:lnTo>
                    <a:cubicBezTo>
                      <a:pt x="8035" y="12471"/>
                      <a:pt x="8286" y="12555"/>
                      <a:pt x="8119" y="12576"/>
                    </a:cubicBezTo>
                    <a:lnTo>
                      <a:pt x="8022" y="12544"/>
                    </a:lnTo>
                    <a:lnTo>
                      <a:pt x="8022" y="12544"/>
                    </a:lnTo>
                    <a:cubicBezTo>
                      <a:pt x="7953" y="12601"/>
                      <a:pt x="8154" y="12642"/>
                      <a:pt x="8035" y="12702"/>
                    </a:cubicBezTo>
                    <a:lnTo>
                      <a:pt x="8077" y="12722"/>
                    </a:lnTo>
                    <a:cubicBezTo>
                      <a:pt x="8065" y="12735"/>
                      <a:pt x="8053" y="12747"/>
                      <a:pt x="8037" y="12747"/>
                    </a:cubicBezTo>
                    <a:cubicBezTo>
                      <a:pt x="8025" y="12747"/>
                      <a:pt x="8011" y="12740"/>
                      <a:pt x="7993" y="12722"/>
                    </a:cubicBezTo>
                    <a:cubicBezTo>
                      <a:pt x="7951" y="12806"/>
                      <a:pt x="7931" y="12953"/>
                      <a:pt x="7931" y="13036"/>
                    </a:cubicBezTo>
                    <a:cubicBezTo>
                      <a:pt x="7920" y="13043"/>
                      <a:pt x="7912" y="13046"/>
                      <a:pt x="7905" y="13046"/>
                    </a:cubicBezTo>
                    <a:cubicBezTo>
                      <a:pt x="7873" y="13046"/>
                      <a:pt x="7882" y="12974"/>
                      <a:pt x="7847" y="12974"/>
                    </a:cubicBezTo>
                    <a:cubicBezTo>
                      <a:pt x="7721" y="12974"/>
                      <a:pt x="7805" y="13057"/>
                      <a:pt x="7784" y="13120"/>
                    </a:cubicBezTo>
                    <a:lnTo>
                      <a:pt x="7742" y="13078"/>
                    </a:lnTo>
                    <a:lnTo>
                      <a:pt x="7700" y="13183"/>
                    </a:lnTo>
                    <a:lnTo>
                      <a:pt x="7742" y="13204"/>
                    </a:lnTo>
                    <a:lnTo>
                      <a:pt x="7700" y="13267"/>
                    </a:lnTo>
                    <a:cubicBezTo>
                      <a:pt x="7659" y="13267"/>
                      <a:pt x="7679" y="13246"/>
                      <a:pt x="7679" y="13204"/>
                    </a:cubicBezTo>
                    <a:lnTo>
                      <a:pt x="7679" y="13204"/>
                    </a:lnTo>
                    <a:cubicBezTo>
                      <a:pt x="7638" y="13287"/>
                      <a:pt x="7470" y="13225"/>
                      <a:pt x="7491" y="13350"/>
                    </a:cubicBezTo>
                    <a:lnTo>
                      <a:pt x="7554" y="13392"/>
                    </a:lnTo>
                    <a:cubicBezTo>
                      <a:pt x="7533" y="13371"/>
                      <a:pt x="7533" y="13371"/>
                      <a:pt x="7554" y="13371"/>
                    </a:cubicBezTo>
                    <a:cubicBezTo>
                      <a:pt x="7679" y="13371"/>
                      <a:pt x="7554" y="13455"/>
                      <a:pt x="7575" y="13476"/>
                    </a:cubicBezTo>
                    <a:cubicBezTo>
                      <a:pt x="7568" y="13473"/>
                      <a:pt x="7561" y="13472"/>
                      <a:pt x="7555" y="13472"/>
                    </a:cubicBezTo>
                    <a:cubicBezTo>
                      <a:pt x="7518" y="13472"/>
                      <a:pt x="7494" y="13509"/>
                      <a:pt x="7452" y="13509"/>
                    </a:cubicBezTo>
                    <a:cubicBezTo>
                      <a:pt x="7439" y="13509"/>
                      <a:pt x="7425" y="13505"/>
                      <a:pt x="7407" y="13497"/>
                    </a:cubicBezTo>
                    <a:cubicBezTo>
                      <a:pt x="7387" y="13706"/>
                      <a:pt x="7177" y="13643"/>
                      <a:pt x="7135" y="13769"/>
                    </a:cubicBezTo>
                    <a:cubicBezTo>
                      <a:pt x="7198" y="13790"/>
                      <a:pt x="7135" y="13831"/>
                      <a:pt x="7177" y="13873"/>
                    </a:cubicBezTo>
                    <a:cubicBezTo>
                      <a:pt x="7172" y="13889"/>
                      <a:pt x="7165" y="13894"/>
                      <a:pt x="7156" y="13894"/>
                    </a:cubicBezTo>
                    <a:cubicBezTo>
                      <a:pt x="7135" y="13894"/>
                      <a:pt x="7106" y="13863"/>
                      <a:pt x="7087" y="13863"/>
                    </a:cubicBezTo>
                    <a:cubicBezTo>
                      <a:pt x="7081" y="13863"/>
                      <a:pt x="7076" y="13866"/>
                      <a:pt x="7073" y="13873"/>
                    </a:cubicBezTo>
                    <a:lnTo>
                      <a:pt x="7094" y="13957"/>
                    </a:lnTo>
                    <a:cubicBezTo>
                      <a:pt x="7084" y="13956"/>
                      <a:pt x="7075" y="13955"/>
                      <a:pt x="7067" y="13955"/>
                    </a:cubicBezTo>
                    <a:cubicBezTo>
                      <a:pt x="6945" y="13955"/>
                      <a:pt x="7087" y="14105"/>
                      <a:pt x="6989" y="14124"/>
                    </a:cubicBezTo>
                    <a:cubicBezTo>
                      <a:pt x="6972" y="14116"/>
                      <a:pt x="6959" y="14113"/>
                      <a:pt x="6947" y="14113"/>
                    </a:cubicBezTo>
                    <a:cubicBezTo>
                      <a:pt x="6879" y="14113"/>
                      <a:pt x="6884" y="14235"/>
                      <a:pt x="6795" y="14235"/>
                    </a:cubicBezTo>
                    <a:cubicBezTo>
                      <a:pt x="6784" y="14235"/>
                      <a:pt x="6772" y="14233"/>
                      <a:pt x="6759" y="14229"/>
                    </a:cubicBezTo>
                    <a:lnTo>
                      <a:pt x="6759" y="14229"/>
                    </a:lnTo>
                    <a:lnTo>
                      <a:pt x="6780" y="14292"/>
                    </a:lnTo>
                    <a:cubicBezTo>
                      <a:pt x="6696" y="14292"/>
                      <a:pt x="6717" y="14396"/>
                      <a:pt x="6633" y="14396"/>
                    </a:cubicBezTo>
                    <a:cubicBezTo>
                      <a:pt x="6654" y="14459"/>
                      <a:pt x="6675" y="14417"/>
                      <a:pt x="6696" y="14480"/>
                    </a:cubicBezTo>
                    <a:cubicBezTo>
                      <a:pt x="6620" y="14480"/>
                      <a:pt x="6751" y="14567"/>
                      <a:pt x="6713" y="14567"/>
                    </a:cubicBezTo>
                    <a:cubicBezTo>
                      <a:pt x="6709" y="14567"/>
                      <a:pt x="6704" y="14566"/>
                      <a:pt x="6696" y="14564"/>
                    </a:cubicBezTo>
                    <a:cubicBezTo>
                      <a:pt x="6689" y="14582"/>
                      <a:pt x="6676" y="14589"/>
                      <a:pt x="6659" y="14589"/>
                    </a:cubicBezTo>
                    <a:cubicBezTo>
                      <a:pt x="6586" y="14589"/>
                      <a:pt x="6444" y="14454"/>
                      <a:pt x="6379" y="14454"/>
                    </a:cubicBezTo>
                    <a:cubicBezTo>
                      <a:pt x="6372" y="14454"/>
                      <a:pt x="6366" y="14456"/>
                      <a:pt x="6361" y="14459"/>
                    </a:cubicBezTo>
                    <a:cubicBezTo>
                      <a:pt x="6347" y="14452"/>
                      <a:pt x="6334" y="14449"/>
                      <a:pt x="6324" y="14449"/>
                    </a:cubicBezTo>
                    <a:cubicBezTo>
                      <a:pt x="6259" y="14449"/>
                      <a:pt x="6250" y="14558"/>
                      <a:pt x="6224" y="14558"/>
                    </a:cubicBezTo>
                    <a:cubicBezTo>
                      <a:pt x="6216" y="14558"/>
                      <a:pt x="6207" y="14548"/>
                      <a:pt x="6194" y="14522"/>
                    </a:cubicBezTo>
                    <a:lnTo>
                      <a:pt x="6236" y="14501"/>
                    </a:lnTo>
                    <a:lnTo>
                      <a:pt x="6236" y="14501"/>
                    </a:lnTo>
                    <a:lnTo>
                      <a:pt x="6110" y="14522"/>
                    </a:lnTo>
                    <a:lnTo>
                      <a:pt x="6110" y="14585"/>
                    </a:lnTo>
                    <a:cubicBezTo>
                      <a:pt x="6106" y="14583"/>
                      <a:pt x="6102" y="14582"/>
                      <a:pt x="6097" y="14582"/>
                    </a:cubicBezTo>
                    <a:cubicBezTo>
                      <a:pt x="6064" y="14582"/>
                      <a:pt x="6011" y="14618"/>
                      <a:pt x="5957" y="14618"/>
                    </a:cubicBezTo>
                    <a:cubicBezTo>
                      <a:pt x="5931" y="14618"/>
                      <a:pt x="5905" y="14609"/>
                      <a:pt x="5880" y="14585"/>
                    </a:cubicBezTo>
                    <a:cubicBezTo>
                      <a:pt x="5880" y="14606"/>
                      <a:pt x="5880" y="14606"/>
                      <a:pt x="5880" y="14606"/>
                    </a:cubicBezTo>
                    <a:cubicBezTo>
                      <a:pt x="5870" y="14602"/>
                      <a:pt x="5862" y="14601"/>
                      <a:pt x="5855" y="14601"/>
                    </a:cubicBezTo>
                    <a:cubicBezTo>
                      <a:pt x="5832" y="14601"/>
                      <a:pt x="5819" y="14613"/>
                      <a:pt x="5798" y="14613"/>
                    </a:cubicBezTo>
                    <a:cubicBezTo>
                      <a:pt x="5782" y="14613"/>
                      <a:pt x="5763" y="14607"/>
                      <a:pt x="5734" y="14585"/>
                    </a:cubicBezTo>
                    <a:lnTo>
                      <a:pt x="5734" y="14585"/>
                    </a:lnTo>
                    <a:lnTo>
                      <a:pt x="5754" y="14606"/>
                    </a:lnTo>
                    <a:cubicBezTo>
                      <a:pt x="5699" y="14550"/>
                      <a:pt x="5624" y="14541"/>
                      <a:pt x="5550" y="14541"/>
                    </a:cubicBezTo>
                    <a:cubicBezTo>
                      <a:pt x="5513" y="14541"/>
                      <a:pt x="5475" y="14543"/>
                      <a:pt x="5441" y="14543"/>
                    </a:cubicBezTo>
                    <a:cubicBezTo>
                      <a:pt x="5378" y="14543"/>
                      <a:pt x="5336" y="14543"/>
                      <a:pt x="5294" y="14522"/>
                    </a:cubicBezTo>
                    <a:cubicBezTo>
                      <a:pt x="5285" y="14560"/>
                      <a:pt x="5262" y="14572"/>
                      <a:pt x="5235" y="14572"/>
                    </a:cubicBezTo>
                    <a:cubicBezTo>
                      <a:pt x="5202" y="14572"/>
                      <a:pt x="5161" y="14554"/>
                      <a:pt x="5127" y="14543"/>
                    </a:cubicBezTo>
                    <a:lnTo>
                      <a:pt x="5127" y="14543"/>
                    </a:lnTo>
                    <a:cubicBezTo>
                      <a:pt x="5148" y="14564"/>
                      <a:pt x="5148" y="14585"/>
                      <a:pt x="5169" y="14606"/>
                    </a:cubicBezTo>
                    <a:cubicBezTo>
                      <a:pt x="5146" y="14583"/>
                      <a:pt x="5124" y="14576"/>
                      <a:pt x="5101" y="14576"/>
                    </a:cubicBezTo>
                    <a:cubicBezTo>
                      <a:pt x="5058" y="14576"/>
                      <a:pt x="5015" y="14603"/>
                      <a:pt x="4972" y="14603"/>
                    </a:cubicBezTo>
                    <a:cubicBezTo>
                      <a:pt x="4954" y="14603"/>
                      <a:pt x="4936" y="14598"/>
                      <a:pt x="4918" y="14585"/>
                    </a:cubicBezTo>
                    <a:cubicBezTo>
                      <a:pt x="4973" y="14488"/>
                      <a:pt x="5010" y="14410"/>
                      <a:pt x="4998" y="14410"/>
                    </a:cubicBezTo>
                    <a:cubicBezTo>
                      <a:pt x="4993" y="14410"/>
                      <a:pt x="4974" y="14430"/>
                      <a:pt x="4938" y="14480"/>
                    </a:cubicBezTo>
                    <a:cubicBezTo>
                      <a:pt x="5273" y="13790"/>
                      <a:pt x="5420" y="13790"/>
                      <a:pt x="5671" y="13413"/>
                    </a:cubicBezTo>
                    <a:cubicBezTo>
                      <a:pt x="6089" y="12660"/>
                      <a:pt x="6257" y="12367"/>
                      <a:pt x="6863" y="11362"/>
                    </a:cubicBezTo>
                    <a:lnTo>
                      <a:pt x="6863" y="11362"/>
                    </a:lnTo>
                    <a:lnTo>
                      <a:pt x="6759" y="11467"/>
                    </a:lnTo>
                    <a:cubicBezTo>
                      <a:pt x="6926" y="11195"/>
                      <a:pt x="6905" y="11049"/>
                      <a:pt x="7240" y="10505"/>
                    </a:cubicBezTo>
                    <a:cubicBezTo>
                      <a:pt x="7575" y="10295"/>
                      <a:pt x="7847" y="9668"/>
                      <a:pt x="8265" y="8914"/>
                    </a:cubicBezTo>
                    <a:close/>
                    <a:moveTo>
                      <a:pt x="13894" y="1"/>
                    </a:moveTo>
                    <a:cubicBezTo>
                      <a:pt x="13747" y="1"/>
                      <a:pt x="13538" y="22"/>
                      <a:pt x="13392" y="106"/>
                    </a:cubicBezTo>
                    <a:cubicBezTo>
                      <a:pt x="13245" y="189"/>
                      <a:pt x="13161" y="252"/>
                      <a:pt x="13057" y="336"/>
                    </a:cubicBezTo>
                    <a:cubicBezTo>
                      <a:pt x="13073" y="336"/>
                      <a:pt x="12914" y="486"/>
                      <a:pt x="12938" y="486"/>
                    </a:cubicBezTo>
                    <a:cubicBezTo>
                      <a:pt x="12945" y="486"/>
                      <a:pt x="12968" y="473"/>
                      <a:pt x="13015" y="440"/>
                    </a:cubicBezTo>
                    <a:lnTo>
                      <a:pt x="13015" y="440"/>
                    </a:lnTo>
                    <a:cubicBezTo>
                      <a:pt x="12199" y="1047"/>
                      <a:pt x="11843" y="1675"/>
                      <a:pt x="11425" y="2261"/>
                    </a:cubicBezTo>
                    <a:cubicBezTo>
                      <a:pt x="11048" y="2847"/>
                      <a:pt x="10672" y="3453"/>
                      <a:pt x="10107" y="4144"/>
                    </a:cubicBezTo>
                    <a:lnTo>
                      <a:pt x="10128" y="4123"/>
                    </a:lnTo>
                    <a:lnTo>
                      <a:pt x="10128" y="4123"/>
                    </a:lnTo>
                    <a:cubicBezTo>
                      <a:pt x="9458" y="5357"/>
                      <a:pt x="9039" y="5755"/>
                      <a:pt x="8307" y="7115"/>
                    </a:cubicBezTo>
                    <a:lnTo>
                      <a:pt x="8265" y="7031"/>
                    </a:lnTo>
                    <a:cubicBezTo>
                      <a:pt x="7910" y="7659"/>
                      <a:pt x="7491" y="8370"/>
                      <a:pt x="7052" y="9040"/>
                    </a:cubicBezTo>
                    <a:lnTo>
                      <a:pt x="7135" y="8956"/>
                    </a:lnTo>
                    <a:lnTo>
                      <a:pt x="7135" y="8956"/>
                    </a:lnTo>
                    <a:lnTo>
                      <a:pt x="6842" y="9437"/>
                    </a:lnTo>
                    <a:lnTo>
                      <a:pt x="6863" y="9417"/>
                    </a:lnTo>
                    <a:lnTo>
                      <a:pt x="6863" y="9417"/>
                    </a:lnTo>
                    <a:cubicBezTo>
                      <a:pt x="6738" y="9605"/>
                      <a:pt x="6508" y="10065"/>
                      <a:pt x="6236" y="10442"/>
                    </a:cubicBezTo>
                    <a:lnTo>
                      <a:pt x="6257" y="10421"/>
                    </a:lnTo>
                    <a:lnTo>
                      <a:pt x="6257" y="10421"/>
                    </a:lnTo>
                    <a:cubicBezTo>
                      <a:pt x="6131" y="10714"/>
                      <a:pt x="5943" y="11007"/>
                      <a:pt x="5754" y="11258"/>
                    </a:cubicBezTo>
                    <a:lnTo>
                      <a:pt x="5629" y="11593"/>
                    </a:lnTo>
                    <a:cubicBezTo>
                      <a:pt x="5127" y="12325"/>
                      <a:pt x="4562" y="13518"/>
                      <a:pt x="4122" y="14124"/>
                    </a:cubicBezTo>
                    <a:cubicBezTo>
                      <a:pt x="3348" y="15484"/>
                      <a:pt x="2490" y="16970"/>
                      <a:pt x="1737" y="18393"/>
                    </a:cubicBezTo>
                    <a:cubicBezTo>
                      <a:pt x="942" y="19816"/>
                      <a:pt x="461" y="20736"/>
                      <a:pt x="0" y="21657"/>
                    </a:cubicBezTo>
                    <a:lnTo>
                      <a:pt x="670" y="22431"/>
                    </a:lnTo>
                    <a:lnTo>
                      <a:pt x="733" y="22368"/>
                    </a:lnTo>
                    <a:cubicBezTo>
                      <a:pt x="796" y="22180"/>
                      <a:pt x="900" y="22013"/>
                      <a:pt x="984" y="21845"/>
                    </a:cubicBezTo>
                    <a:cubicBezTo>
                      <a:pt x="1444" y="20966"/>
                      <a:pt x="1967" y="20234"/>
                      <a:pt x="2302" y="19439"/>
                    </a:cubicBezTo>
                    <a:lnTo>
                      <a:pt x="2302" y="19439"/>
                    </a:lnTo>
                    <a:cubicBezTo>
                      <a:pt x="2179" y="19664"/>
                      <a:pt x="1977" y="20088"/>
                      <a:pt x="1909" y="20088"/>
                    </a:cubicBezTo>
                    <a:cubicBezTo>
                      <a:pt x="1908" y="20088"/>
                      <a:pt x="1906" y="20088"/>
                      <a:pt x="1905" y="20088"/>
                    </a:cubicBezTo>
                    <a:lnTo>
                      <a:pt x="2323" y="19334"/>
                    </a:lnTo>
                    <a:lnTo>
                      <a:pt x="2323" y="19334"/>
                    </a:lnTo>
                    <a:cubicBezTo>
                      <a:pt x="2175" y="19565"/>
                      <a:pt x="2040" y="19756"/>
                      <a:pt x="1999" y="19756"/>
                    </a:cubicBezTo>
                    <a:cubicBezTo>
                      <a:pt x="1988" y="19756"/>
                      <a:pt x="1984" y="19742"/>
                      <a:pt x="1988" y="19711"/>
                    </a:cubicBezTo>
                    <a:cubicBezTo>
                      <a:pt x="2595" y="18665"/>
                      <a:pt x="3181" y="17786"/>
                      <a:pt x="3913" y="16510"/>
                    </a:cubicBezTo>
                    <a:cubicBezTo>
                      <a:pt x="3871" y="16426"/>
                      <a:pt x="4269" y="15798"/>
                      <a:pt x="4478" y="15338"/>
                    </a:cubicBezTo>
                    <a:lnTo>
                      <a:pt x="4499" y="15338"/>
                    </a:lnTo>
                    <a:cubicBezTo>
                      <a:pt x="4465" y="15395"/>
                      <a:pt x="4450" y="15433"/>
                      <a:pt x="4456" y="15433"/>
                    </a:cubicBezTo>
                    <a:cubicBezTo>
                      <a:pt x="4461" y="15433"/>
                      <a:pt x="4482" y="15405"/>
                      <a:pt x="4520" y="15338"/>
                    </a:cubicBezTo>
                    <a:cubicBezTo>
                      <a:pt x="4583" y="15359"/>
                      <a:pt x="4855" y="15401"/>
                      <a:pt x="4855" y="15401"/>
                    </a:cubicBezTo>
                    <a:cubicBezTo>
                      <a:pt x="4855" y="15401"/>
                      <a:pt x="4876" y="15422"/>
                      <a:pt x="4876" y="15422"/>
                    </a:cubicBezTo>
                    <a:cubicBezTo>
                      <a:pt x="4876" y="15443"/>
                      <a:pt x="4897" y="15443"/>
                      <a:pt x="4897" y="15443"/>
                    </a:cubicBezTo>
                    <a:cubicBezTo>
                      <a:pt x="4985" y="15487"/>
                      <a:pt x="5076" y="15505"/>
                      <a:pt x="5167" y="15505"/>
                    </a:cubicBezTo>
                    <a:cubicBezTo>
                      <a:pt x="5292" y="15505"/>
                      <a:pt x="5415" y="15470"/>
                      <a:pt x="5524" y="15422"/>
                    </a:cubicBezTo>
                    <a:cubicBezTo>
                      <a:pt x="5700" y="15369"/>
                      <a:pt x="5861" y="15286"/>
                      <a:pt x="6033" y="15286"/>
                    </a:cubicBezTo>
                    <a:cubicBezTo>
                      <a:pt x="6065" y="15286"/>
                      <a:pt x="6098" y="15289"/>
                      <a:pt x="6131" y="15296"/>
                    </a:cubicBezTo>
                    <a:cubicBezTo>
                      <a:pt x="6403" y="15296"/>
                      <a:pt x="6905" y="15212"/>
                      <a:pt x="7052" y="14982"/>
                    </a:cubicBezTo>
                    <a:cubicBezTo>
                      <a:pt x="7219" y="14857"/>
                      <a:pt x="7428" y="14878"/>
                      <a:pt x="7554" y="14710"/>
                    </a:cubicBezTo>
                    <a:lnTo>
                      <a:pt x="7554" y="14627"/>
                    </a:lnTo>
                    <a:cubicBezTo>
                      <a:pt x="7575" y="14627"/>
                      <a:pt x="7591" y="14632"/>
                      <a:pt x="7604" y="14632"/>
                    </a:cubicBezTo>
                    <a:cubicBezTo>
                      <a:pt x="7617" y="14632"/>
                      <a:pt x="7627" y="14627"/>
                      <a:pt x="7638" y="14606"/>
                    </a:cubicBezTo>
                    <a:cubicBezTo>
                      <a:pt x="7617" y="14606"/>
                      <a:pt x="7617" y="14585"/>
                      <a:pt x="7617" y="14543"/>
                    </a:cubicBezTo>
                    <a:lnTo>
                      <a:pt x="7617" y="14543"/>
                    </a:lnTo>
                    <a:lnTo>
                      <a:pt x="7700" y="14564"/>
                    </a:lnTo>
                    <a:cubicBezTo>
                      <a:pt x="7679" y="14536"/>
                      <a:pt x="7696" y="14529"/>
                      <a:pt x="7724" y="14529"/>
                    </a:cubicBezTo>
                    <a:cubicBezTo>
                      <a:pt x="7753" y="14529"/>
                      <a:pt x="7794" y="14536"/>
                      <a:pt x="7823" y="14536"/>
                    </a:cubicBezTo>
                    <a:cubicBezTo>
                      <a:pt x="7851" y="14536"/>
                      <a:pt x="7868" y="14529"/>
                      <a:pt x="7847" y="14501"/>
                    </a:cubicBezTo>
                    <a:lnTo>
                      <a:pt x="7805" y="14438"/>
                    </a:lnTo>
                    <a:cubicBezTo>
                      <a:pt x="8035" y="14041"/>
                      <a:pt x="8537" y="13811"/>
                      <a:pt x="8788" y="13392"/>
                    </a:cubicBezTo>
                    <a:cubicBezTo>
                      <a:pt x="8788" y="13246"/>
                      <a:pt x="8705" y="13120"/>
                      <a:pt x="8747" y="13015"/>
                    </a:cubicBezTo>
                    <a:lnTo>
                      <a:pt x="8747" y="13015"/>
                    </a:lnTo>
                    <a:lnTo>
                      <a:pt x="8830" y="13057"/>
                    </a:lnTo>
                    <a:cubicBezTo>
                      <a:pt x="8893" y="12994"/>
                      <a:pt x="8767" y="12994"/>
                      <a:pt x="8788" y="12911"/>
                    </a:cubicBezTo>
                    <a:lnTo>
                      <a:pt x="8788" y="12911"/>
                    </a:lnTo>
                    <a:lnTo>
                      <a:pt x="8872" y="12994"/>
                    </a:lnTo>
                    <a:lnTo>
                      <a:pt x="8977" y="12869"/>
                    </a:lnTo>
                    <a:lnTo>
                      <a:pt x="8935" y="12890"/>
                    </a:lnTo>
                    <a:cubicBezTo>
                      <a:pt x="8965" y="12845"/>
                      <a:pt x="8995" y="12810"/>
                      <a:pt x="9025" y="12810"/>
                    </a:cubicBezTo>
                    <a:cubicBezTo>
                      <a:pt x="9037" y="12810"/>
                      <a:pt x="9049" y="12815"/>
                      <a:pt x="9060" y="12827"/>
                    </a:cubicBezTo>
                    <a:cubicBezTo>
                      <a:pt x="9019" y="12785"/>
                      <a:pt x="8977" y="12785"/>
                      <a:pt x="9019" y="12722"/>
                    </a:cubicBezTo>
                    <a:lnTo>
                      <a:pt x="9019" y="12722"/>
                    </a:lnTo>
                    <a:cubicBezTo>
                      <a:pt x="9042" y="12730"/>
                      <a:pt x="9062" y="12734"/>
                      <a:pt x="9080" y="12734"/>
                    </a:cubicBezTo>
                    <a:cubicBezTo>
                      <a:pt x="9160" y="12734"/>
                      <a:pt x="9197" y="12665"/>
                      <a:pt x="9249" y="12597"/>
                    </a:cubicBezTo>
                    <a:cubicBezTo>
                      <a:pt x="9249" y="12597"/>
                      <a:pt x="9249" y="12555"/>
                      <a:pt x="9207" y="12555"/>
                    </a:cubicBezTo>
                    <a:cubicBezTo>
                      <a:pt x="9458" y="12430"/>
                      <a:pt x="9207" y="12199"/>
                      <a:pt x="9458" y="12053"/>
                    </a:cubicBezTo>
                    <a:lnTo>
                      <a:pt x="9437" y="12053"/>
                    </a:lnTo>
                    <a:cubicBezTo>
                      <a:pt x="9395" y="11865"/>
                      <a:pt x="9542" y="11823"/>
                      <a:pt x="9500" y="11634"/>
                    </a:cubicBezTo>
                    <a:lnTo>
                      <a:pt x="9500" y="11634"/>
                    </a:lnTo>
                    <a:lnTo>
                      <a:pt x="9583" y="11655"/>
                    </a:lnTo>
                    <a:cubicBezTo>
                      <a:pt x="9563" y="11551"/>
                      <a:pt x="9583" y="11467"/>
                      <a:pt x="9646" y="11362"/>
                    </a:cubicBezTo>
                    <a:lnTo>
                      <a:pt x="9625" y="11362"/>
                    </a:lnTo>
                    <a:lnTo>
                      <a:pt x="9646" y="11300"/>
                    </a:lnTo>
                    <a:lnTo>
                      <a:pt x="9625" y="11300"/>
                    </a:lnTo>
                    <a:cubicBezTo>
                      <a:pt x="9646" y="11279"/>
                      <a:pt x="9625" y="11216"/>
                      <a:pt x="9667" y="11153"/>
                    </a:cubicBezTo>
                    <a:lnTo>
                      <a:pt x="9646" y="11153"/>
                    </a:lnTo>
                    <a:cubicBezTo>
                      <a:pt x="9625" y="11111"/>
                      <a:pt x="9646" y="11070"/>
                      <a:pt x="9688" y="11028"/>
                    </a:cubicBezTo>
                    <a:lnTo>
                      <a:pt x="9625" y="10986"/>
                    </a:lnTo>
                    <a:cubicBezTo>
                      <a:pt x="9709" y="10881"/>
                      <a:pt x="9604" y="10714"/>
                      <a:pt x="9688" y="10609"/>
                    </a:cubicBezTo>
                    <a:cubicBezTo>
                      <a:pt x="9688" y="10400"/>
                      <a:pt x="9688" y="10170"/>
                      <a:pt x="9625" y="9981"/>
                    </a:cubicBezTo>
                    <a:cubicBezTo>
                      <a:pt x="9542" y="9521"/>
                      <a:pt x="9374" y="9458"/>
                      <a:pt x="9144" y="9103"/>
                    </a:cubicBezTo>
                    <a:cubicBezTo>
                      <a:pt x="9123" y="9040"/>
                      <a:pt x="9081" y="8956"/>
                      <a:pt x="9060" y="8893"/>
                    </a:cubicBezTo>
                    <a:cubicBezTo>
                      <a:pt x="8956" y="8621"/>
                      <a:pt x="8872" y="8412"/>
                      <a:pt x="8642" y="8266"/>
                    </a:cubicBezTo>
                    <a:cubicBezTo>
                      <a:pt x="8705" y="8161"/>
                      <a:pt x="8767" y="8077"/>
                      <a:pt x="8830" y="7973"/>
                    </a:cubicBezTo>
                    <a:cubicBezTo>
                      <a:pt x="8830" y="7998"/>
                      <a:pt x="8836" y="8009"/>
                      <a:pt x="8846" y="8009"/>
                    </a:cubicBezTo>
                    <a:cubicBezTo>
                      <a:pt x="8906" y="8009"/>
                      <a:pt x="9115" y="7630"/>
                      <a:pt x="9174" y="7630"/>
                    </a:cubicBezTo>
                    <a:cubicBezTo>
                      <a:pt x="9179" y="7630"/>
                      <a:pt x="9183" y="7633"/>
                      <a:pt x="9186" y="7638"/>
                    </a:cubicBezTo>
                    <a:cubicBezTo>
                      <a:pt x="9793" y="6466"/>
                      <a:pt x="10483" y="5650"/>
                      <a:pt x="11236" y="4395"/>
                    </a:cubicBezTo>
                    <a:lnTo>
                      <a:pt x="11236" y="4395"/>
                    </a:lnTo>
                    <a:lnTo>
                      <a:pt x="11174" y="4437"/>
                    </a:lnTo>
                    <a:cubicBezTo>
                      <a:pt x="11341" y="4081"/>
                      <a:pt x="11948" y="3286"/>
                      <a:pt x="12199" y="3056"/>
                    </a:cubicBezTo>
                    <a:lnTo>
                      <a:pt x="12199" y="3056"/>
                    </a:lnTo>
                    <a:cubicBezTo>
                      <a:pt x="12180" y="3068"/>
                      <a:pt x="12168" y="3074"/>
                      <a:pt x="12159" y="3074"/>
                    </a:cubicBezTo>
                    <a:cubicBezTo>
                      <a:pt x="12094" y="3074"/>
                      <a:pt x="12311" y="2733"/>
                      <a:pt x="12266" y="2733"/>
                    </a:cubicBezTo>
                    <a:cubicBezTo>
                      <a:pt x="12263" y="2733"/>
                      <a:pt x="12260" y="2734"/>
                      <a:pt x="12256" y="2736"/>
                    </a:cubicBezTo>
                    <a:lnTo>
                      <a:pt x="12256" y="2736"/>
                    </a:lnTo>
                    <a:cubicBezTo>
                      <a:pt x="12389" y="2624"/>
                      <a:pt x="12615" y="2341"/>
                      <a:pt x="12806" y="2093"/>
                    </a:cubicBezTo>
                    <a:cubicBezTo>
                      <a:pt x="13036" y="1821"/>
                      <a:pt x="13224" y="1570"/>
                      <a:pt x="13224" y="1570"/>
                    </a:cubicBezTo>
                    <a:cubicBezTo>
                      <a:pt x="13266" y="1466"/>
                      <a:pt x="13475" y="1235"/>
                      <a:pt x="13705" y="1068"/>
                    </a:cubicBezTo>
                    <a:cubicBezTo>
                      <a:pt x="13747" y="1047"/>
                      <a:pt x="13810" y="984"/>
                      <a:pt x="13852" y="963"/>
                    </a:cubicBezTo>
                    <a:cubicBezTo>
                      <a:pt x="13862" y="953"/>
                      <a:pt x="13873" y="953"/>
                      <a:pt x="13883" y="953"/>
                    </a:cubicBezTo>
                    <a:cubicBezTo>
                      <a:pt x="13894" y="953"/>
                      <a:pt x="13904" y="953"/>
                      <a:pt x="13915" y="942"/>
                    </a:cubicBezTo>
                    <a:cubicBezTo>
                      <a:pt x="14040" y="942"/>
                      <a:pt x="14229" y="942"/>
                      <a:pt x="14354" y="922"/>
                    </a:cubicBezTo>
                    <a:cubicBezTo>
                      <a:pt x="14354" y="922"/>
                      <a:pt x="14521" y="984"/>
                      <a:pt x="14710" y="1026"/>
                    </a:cubicBezTo>
                    <a:cubicBezTo>
                      <a:pt x="14877" y="1089"/>
                      <a:pt x="15024" y="1152"/>
                      <a:pt x="15024" y="1152"/>
                    </a:cubicBezTo>
                    <a:lnTo>
                      <a:pt x="14814" y="1026"/>
                    </a:lnTo>
                    <a:lnTo>
                      <a:pt x="14814" y="1026"/>
                    </a:lnTo>
                    <a:cubicBezTo>
                      <a:pt x="14971" y="1072"/>
                      <a:pt x="15075" y="1090"/>
                      <a:pt x="15130" y="1090"/>
                    </a:cubicBezTo>
                    <a:cubicBezTo>
                      <a:pt x="15199" y="1090"/>
                      <a:pt x="15189" y="1061"/>
                      <a:pt x="15107" y="1026"/>
                    </a:cubicBezTo>
                    <a:lnTo>
                      <a:pt x="15107" y="1026"/>
                    </a:lnTo>
                    <a:cubicBezTo>
                      <a:pt x="15275" y="1047"/>
                      <a:pt x="15358" y="1131"/>
                      <a:pt x="15589" y="1215"/>
                    </a:cubicBezTo>
                    <a:lnTo>
                      <a:pt x="15505" y="1131"/>
                    </a:lnTo>
                    <a:lnTo>
                      <a:pt x="15505" y="1131"/>
                    </a:lnTo>
                    <a:cubicBezTo>
                      <a:pt x="15842" y="1238"/>
                      <a:pt x="15988" y="1390"/>
                      <a:pt x="15911" y="1390"/>
                    </a:cubicBezTo>
                    <a:cubicBezTo>
                      <a:pt x="15883" y="1390"/>
                      <a:pt x="15825" y="1370"/>
                      <a:pt x="15735" y="1319"/>
                    </a:cubicBezTo>
                    <a:lnTo>
                      <a:pt x="15735" y="1319"/>
                    </a:lnTo>
                    <a:cubicBezTo>
                      <a:pt x="16488" y="1905"/>
                      <a:pt x="16300" y="1507"/>
                      <a:pt x="16907" y="2114"/>
                    </a:cubicBezTo>
                    <a:lnTo>
                      <a:pt x="16990" y="2323"/>
                    </a:lnTo>
                    <a:lnTo>
                      <a:pt x="17011" y="2365"/>
                    </a:lnTo>
                    <a:lnTo>
                      <a:pt x="17011" y="2344"/>
                    </a:lnTo>
                    <a:lnTo>
                      <a:pt x="16990" y="2282"/>
                    </a:lnTo>
                    <a:lnTo>
                      <a:pt x="16990" y="2282"/>
                    </a:lnTo>
                    <a:cubicBezTo>
                      <a:pt x="17011" y="2323"/>
                      <a:pt x="17032" y="2344"/>
                      <a:pt x="17053" y="2365"/>
                    </a:cubicBezTo>
                    <a:cubicBezTo>
                      <a:pt x="17304" y="2637"/>
                      <a:pt x="17367" y="2679"/>
                      <a:pt x="17451" y="2721"/>
                    </a:cubicBezTo>
                    <a:cubicBezTo>
                      <a:pt x="17534" y="2763"/>
                      <a:pt x="17618" y="2805"/>
                      <a:pt x="17848" y="3223"/>
                    </a:cubicBezTo>
                    <a:lnTo>
                      <a:pt x="17911" y="3223"/>
                    </a:lnTo>
                    <a:cubicBezTo>
                      <a:pt x="18007" y="3414"/>
                      <a:pt x="18102" y="3605"/>
                      <a:pt x="18054" y="3605"/>
                    </a:cubicBezTo>
                    <a:cubicBezTo>
                      <a:pt x="18050" y="3605"/>
                      <a:pt x="18044" y="3603"/>
                      <a:pt x="18037" y="3600"/>
                    </a:cubicBezTo>
                    <a:lnTo>
                      <a:pt x="18037" y="3600"/>
                    </a:lnTo>
                    <a:cubicBezTo>
                      <a:pt x="18078" y="3704"/>
                      <a:pt x="18120" y="3809"/>
                      <a:pt x="18162" y="3893"/>
                    </a:cubicBezTo>
                    <a:cubicBezTo>
                      <a:pt x="18183" y="3997"/>
                      <a:pt x="18225" y="4102"/>
                      <a:pt x="18246" y="4207"/>
                    </a:cubicBezTo>
                    <a:lnTo>
                      <a:pt x="18309" y="4520"/>
                    </a:lnTo>
                    <a:lnTo>
                      <a:pt x="18309" y="4667"/>
                    </a:lnTo>
                    <a:lnTo>
                      <a:pt x="18309" y="4751"/>
                    </a:lnTo>
                    <a:lnTo>
                      <a:pt x="18309" y="4792"/>
                    </a:lnTo>
                    <a:lnTo>
                      <a:pt x="18309" y="4813"/>
                    </a:lnTo>
                    <a:lnTo>
                      <a:pt x="18309" y="4815"/>
                    </a:lnTo>
                    <a:lnTo>
                      <a:pt x="18309" y="4815"/>
                    </a:lnTo>
                    <a:cubicBezTo>
                      <a:pt x="18302" y="4815"/>
                      <a:pt x="18297" y="4815"/>
                      <a:pt x="18294" y="4815"/>
                    </a:cubicBezTo>
                    <a:cubicBezTo>
                      <a:pt x="18285" y="4815"/>
                      <a:pt x="18297" y="4817"/>
                      <a:pt x="18309" y="4819"/>
                    </a:cubicBezTo>
                    <a:lnTo>
                      <a:pt x="18309" y="4819"/>
                    </a:lnTo>
                    <a:lnTo>
                      <a:pt x="18309" y="4815"/>
                    </a:lnTo>
                    <a:lnTo>
                      <a:pt x="18309" y="4815"/>
                    </a:lnTo>
                    <a:cubicBezTo>
                      <a:pt x="18312" y="4816"/>
                      <a:pt x="18315" y="4816"/>
                      <a:pt x="18319" y="4816"/>
                    </a:cubicBezTo>
                    <a:lnTo>
                      <a:pt x="18319" y="4816"/>
                    </a:lnTo>
                    <a:cubicBezTo>
                      <a:pt x="18328" y="4819"/>
                      <a:pt x="18327" y="4820"/>
                      <a:pt x="18322" y="4820"/>
                    </a:cubicBezTo>
                    <a:cubicBezTo>
                      <a:pt x="18319" y="4820"/>
                      <a:pt x="18314" y="4819"/>
                      <a:pt x="18309" y="4819"/>
                    </a:cubicBezTo>
                    <a:lnTo>
                      <a:pt x="18309" y="4819"/>
                    </a:lnTo>
                    <a:lnTo>
                      <a:pt x="18309" y="4834"/>
                    </a:lnTo>
                    <a:lnTo>
                      <a:pt x="18288" y="4855"/>
                    </a:lnTo>
                    <a:lnTo>
                      <a:pt x="18288" y="4897"/>
                    </a:lnTo>
                    <a:cubicBezTo>
                      <a:pt x="18288" y="4918"/>
                      <a:pt x="18267" y="4981"/>
                      <a:pt x="18225" y="5023"/>
                    </a:cubicBezTo>
                    <a:cubicBezTo>
                      <a:pt x="18183" y="5127"/>
                      <a:pt x="18141" y="5232"/>
                      <a:pt x="18099" y="5336"/>
                    </a:cubicBezTo>
                    <a:cubicBezTo>
                      <a:pt x="17995" y="5525"/>
                      <a:pt x="17890" y="5713"/>
                      <a:pt x="17806" y="5880"/>
                    </a:cubicBezTo>
                    <a:cubicBezTo>
                      <a:pt x="17715" y="6017"/>
                      <a:pt x="17680" y="6064"/>
                      <a:pt x="17673" y="6064"/>
                    </a:cubicBezTo>
                    <a:cubicBezTo>
                      <a:pt x="17657" y="6064"/>
                      <a:pt x="17773" y="5841"/>
                      <a:pt x="17735" y="5841"/>
                    </a:cubicBezTo>
                    <a:cubicBezTo>
                      <a:pt x="17726" y="5841"/>
                      <a:pt x="17709" y="5852"/>
                      <a:pt x="17681" y="5880"/>
                    </a:cubicBezTo>
                    <a:cubicBezTo>
                      <a:pt x="17262" y="6383"/>
                      <a:pt x="17242" y="6613"/>
                      <a:pt x="16949" y="7115"/>
                    </a:cubicBezTo>
                    <a:lnTo>
                      <a:pt x="16990" y="6948"/>
                    </a:lnTo>
                    <a:lnTo>
                      <a:pt x="16342" y="7931"/>
                    </a:lnTo>
                    <a:lnTo>
                      <a:pt x="16467" y="7826"/>
                    </a:lnTo>
                    <a:lnTo>
                      <a:pt x="16467" y="7826"/>
                    </a:lnTo>
                    <a:lnTo>
                      <a:pt x="16028" y="8475"/>
                    </a:lnTo>
                    <a:cubicBezTo>
                      <a:pt x="15992" y="8511"/>
                      <a:pt x="15973" y="8527"/>
                      <a:pt x="15967" y="8527"/>
                    </a:cubicBezTo>
                    <a:cubicBezTo>
                      <a:pt x="15948" y="8527"/>
                      <a:pt x="16097" y="8325"/>
                      <a:pt x="16195" y="8161"/>
                    </a:cubicBezTo>
                    <a:lnTo>
                      <a:pt x="16195" y="8161"/>
                    </a:lnTo>
                    <a:cubicBezTo>
                      <a:pt x="15714" y="8873"/>
                      <a:pt x="15149" y="9333"/>
                      <a:pt x="14731" y="10107"/>
                    </a:cubicBezTo>
                    <a:lnTo>
                      <a:pt x="14856" y="10065"/>
                    </a:lnTo>
                    <a:cubicBezTo>
                      <a:pt x="14835" y="10065"/>
                      <a:pt x="14898" y="9961"/>
                      <a:pt x="14961" y="9898"/>
                    </a:cubicBezTo>
                    <a:cubicBezTo>
                      <a:pt x="15081" y="9760"/>
                      <a:pt x="15135" y="9705"/>
                      <a:pt x="15145" y="9705"/>
                    </a:cubicBezTo>
                    <a:cubicBezTo>
                      <a:pt x="15185" y="9705"/>
                      <a:pt x="14631" y="10455"/>
                      <a:pt x="14647" y="10505"/>
                    </a:cubicBezTo>
                    <a:cubicBezTo>
                      <a:pt x="14438" y="10651"/>
                      <a:pt x="14019" y="11321"/>
                      <a:pt x="13747" y="11530"/>
                    </a:cubicBezTo>
                    <a:cubicBezTo>
                      <a:pt x="12952" y="12827"/>
                      <a:pt x="12094" y="13664"/>
                      <a:pt x="11467" y="14647"/>
                    </a:cubicBezTo>
                    <a:cubicBezTo>
                      <a:pt x="11500" y="14614"/>
                      <a:pt x="11518" y="14600"/>
                      <a:pt x="11524" y="14600"/>
                    </a:cubicBezTo>
                    <a:cubicBezTo>
                      <a:pt x="11553" y="14600"/>
                      <a:pt x="11268" y="14982"/>
                      <a:pt x="11320" y="14982"/>
                    </a:cubicBezTo>
                    <a:cubicBezTo>
                      <a:pt x="11048" y="15422"/>
                      <a:pt x="11027" y="15233"/>
                      <a:pt x="10755" y="15610"/>
                    </a:cubicBezTo>
                    <a:lnTo>
                      <a:pt x="10567" y="16007"/>
                    </a:lnTo>
                    <a:cubicBezTo>
                      <a:pt x="9835" y="16803"/>
                      <a:pt x="10211" y="16656"/>
                      <a:pt x="9563" y="17451"/>
                    </a:cubicBezTo>
                    <a:cubicBezTo>
                      <a:pt x="9060" y="17932"/>
                      <a:pt x="8684" y="18748"/>
                      <a:pt x="7972" y="19481"/>
                    </a:cubicBezTo>
                    <a:lnTo>
                      <a:pt x="8014" y="19544"/>
                    </a:lnTo>
                    <a:cubicBezTo>
                      <a:pt x="7491" y="20129"/>
                      <a:pt x="7345" y="20506"/>
                      <a:pt x="6947" y="20987"/>
                    </a:cubicBezTo>
                    <a:cubicBezTo>
                      <a:pt x="6932" y="21028"/>
                      <a:pt x="6930" y="21043"/>
                      <a:pt x="6937" y="21043"/>
                    </a:cubicBezTo>
                    <a:cubicBezTo>
                      <a:pt x="6956" y="21043"/>
                      <a:pt x="7038" y="20936"/>
                      <a:pt x="7091" y="20936"/>
                    </a:cubicBezTo>
                    <a:cubicBezTo>
                      <a:pt x="7100" y="20936"/>
                      <a:pt x="7108" y="20939"/>
                      <a:pt x="7115" y="20945"/>
                    </a:cubicBezTo>
                    <a:cubicBezTo>
                      <a:pt x="6960" y="21115"/>
                      <a:pt x="6937" y="21160"/>
                      <a:pt x="6959" y="21160"/>
                    </a:cubicBezTo>
                    <a:cubicBezTo>
                      <a:pt x="6985" y="21160"/>
                      <a:pt x="7067" y="21101"/>
                      <a:pt x="7079" y="21101"/>
                    </a:cubicBezTo>
                    <a:cubicBezTo>
                      <a:pt x="7087" y="21101"/>
                      <a:pt x="7067" y="21124"/>
                      <a:pt x="6989" y="21197"/>
                    </a:cubicBezTo>
                    <a:cubicBezTo>
                      <a:pt x="6508" y="21950"/>
                      <a:pt x="5713" y="22452"/>
                      <a:pt x="5190" y="23142"/>
                    </a:cubicBezTo>
                    <a:cubicBezTo>
                      <a:pt x="4562" y="23812"/>
                      <a:pt x="4269" y="24586"/>
                      <a:pt x="4039" y="24628"/>
                    </a:cubicBezTo>
                    <a:lnTo>
                      <a:pt x="4332" y="24230"/>
                    </a:lnTo>
                    <a:lnTo>
                      <a:pt x="3537" y="25235"/>
                    </a:lnTo>
                    <a:lnTo>
                      <a:pt x="3557" y="25298"/>
                    </a:lnTo>
                    <a:cubicBezTo>
                      <a:pt x="3495" y="25360"/>
                      <a:pt x="3411" y="25465"/>
                      <a:pt x="3327" y="25591"/>
                    </a:cubicBezTo>
                    <a:lnTo>
                      <a:pt x="3829" y="26155"/>
                    </a:lnTo>
                    <a:cubicBezTo>
                      <a:pt x="4353" y="25528"/>
                      <a:pt x="4938" y="24795"/>
                      <a:pt x="5503" y="24084"/>
                    </a:cubicBezTo>
                    <a:cubicBezTo>
                      <a:pt x="6445" y="22912"/>
                      <a:pt x="7345" y="21741"/>
                      <a:pt x="7910" y="20904"/>
                    </a:cubicBezTo>
                    <a:cubicBezTo>
                      <a:pt x="8893" y="19565"/>
                      <a:pt x="9814" y="18560"/>
                      <a:pt x="10734" y="17263"/>
                    </a:cubicBezTo>
                    <a:lnTo>
                      <a:pt x="10923" y="16907"/>
                    </a:lnTo>
                    <a:cubicBezTo>
                      <a:pt x="11111" y="16677"/>
                      <a:pt x="11153" y="16677"/>
                      <a:pt x="11383" y="16363"/>
                    </a:cubicBezTo>
                    <a:lnTo>
                      <a:pt x="11383" y="16363"/>
                    </a:lnTo>
                    <a:cubicBezTo>
                      <a:pt x="11346" y="16405"/>
                      <a:pt x="11326" y="16422"/>
                      <a:pt x="11319" y="16422"/>
                    </a:cubicBezTo>
                    <a:cubicBezTo>
                      <a:pt x="11296" y="16422"/>
                      <a:pt x="11378" y="16274"/>
                      <a:pt x="11425" y="16196"/>
                    </a:cubicBezTo>
                    <a:lnTo>
                      <a:pt x="11718" y="15882"/>
                    </a:lnTo>
                    <a:cubicBezTo>
                      <a:pt x="11739" y="15715"/>
                      <a:pt x="12513" y="15087"/>
                      <a:pt x="12471" y="14982"/>
                    </a:cubicBezTo>
                    <a:lnTo>
                      <a:pt x="12513" y="14794"/>
                    </a:lnTo>
                    <a:cubicBezTo>
                      <a:pt x="13580" y="13267"/>
                      <a:pt x="14773" y="11655"/>
                      <a:pt x="16007" y="10023"/>
                    </a:cubicBezTo>
                    <a:cubicBezTo>
                      <a:pt x="16614" y="9186"/>
                      <a:pt x="17242" y="8370"/>
                      <a:pt x="17827" y="7513"/>
                    </a:cubicBezTo>
                    <a:cubicBezTo>
                      <a:pt x="18120" y="7094"/>
                      <a:pt x="18413" y="6655"/>
                      <a:pt x="18685" y="6215"/>
                    </a:cubicBezTo>
                    <a:cubicBezTo>
                      <a:pt x="18811" y="5985"/>
                      <a:pt x="18957" y="5776"/>
                      <a:pt x="19083" y="5504"/>
                    </a:cubicBezTo>
                    <a:cubicBezTo>
                      <a:pt x="19104" y="5441"/>
                      <a:pt x="19146" y="5399"/>
                      <a:pt x="19167" y="5316"/>
                    </a:cubicBezTo>
                    <a:cubicBezTo>
                      <a:pt x="19208" y="5232"/>
                      <a:pt x="19229" y="5127"/>
                      <a:pt x="19250" y="5044"/>
                    </a:cubicBezTo>
                    <a:cubicBezTo>
                      <a:pt x="19292" y="4897"/>
                      <a:pt x="19292" y="4792"/>
                      <a:pt x="19292" y="4688"/>
                    </a:cubicBezTo>
                    <a:cubicBezTo>
                      <a:pt x="19292" y="4646"/>
                      <a:pt x="19292" y="4604"/>
                      <a:pt x="19292" y="4562"/>
                    </a:cubicBezTo>
                    <a:cubicBezTo>
                      <a:pt x="19229" y="3997"/>
                      <a:pt x="19041" y="3579"/>
                      <a:pt x="18832" y="3223"/>
                    </a:cubicBezTo>
                    <a:cubicBezTo>
                      <a:pt x="18602" y="2847"/>
                      <a:pt x="18350" y="2512"/>
                      <a:pt x="17995" y="2135"/>
                    </a:cubicBezTo>
                    <a:lnTo>
                      <a:pt x="18078" y="2072"/>
                    </a:lnTo>
                    <a:cubicBezTo>
                      <a:pt x="17827" y="1779"/>
                      <a:pt x="17786" y="1779"/>
                      <a:pt x="17744" y="1759"/>
                    </a:cubicBezTo>
                    <a:cubicBezTo>
                      <a:pt x="17681" y="1759"/>
                      <a:pt x="17639" y="1738"/>
                      <a:pt x="17325" y="1507"/>
                    </a:cubicBezTo>
                    <a:lnTo>
                      <a:pt x="17325" y="1507"/>
                    </a:lnTo>
                    <a:lnTo>
                      <a:pt x="17618" y="1612"/>
                    </a:lnTo>
                    <a:cubicBezTo>
                      <a:pt x="17618" y="1612"/>
                      <a:pt x="17555" y="1549"/>
                      <a:pt x="17451" y="1466"/>
                    </a:cubicBezTo>
                    <a:cubicBezTo>
                      <a:pt x="17346" y="1361"/>
                      <a:pt x="17221" y="1256"/>
                      <a:pt x="17074" y="1152"/>
                    </a:cubicBezTo>
                    <a:cubicBezTo>
                      <a:pt x="16928" y="1026"/>
                      <a:pt x="16760" y="942"/>
                      <a:pt x="16656" y="880"/>
                    </a:cubicBezTo>
                    <a:cubicBezTo>
                      <a:pt x="16530" y="796"/>
                      <a:pt x="16467" y="754"/>
                      <a:pt x="16467" y="754"/>
                    </a:cubicBezTo>
                    <a:lnTo>
                      <a:pt x="16467" y="754"/>
                    </a:lnTo>
                    <a:lnTo>
                      <a:pt x="16656" y="901"/>
                    </a:lnTo>
                    <a:cubicBezTo>
                      <a:pt x="16216" y="629"/>
                      <a:pt x="15693" y="398"/>
                      <a:pt x="15714" y="357"/>
                    </a:cubicBezTo>
                    <a:lnTo>
                      <a:pt x="15714" y="357"/>
                    </a:lnTo>
                    <a:cubicBezTo>
                      <a:pt x="15671" y="374"/>
                      <a:pt x="15667" y="387"/>
                      <a:pt x="15634" y="387"/>
                    </a:cubicBezTo>
                    <a:cubicBezTo>
                      <a:pt x="15586" y="387"/>
                      <a:pt x="15477" y="359"/>
                      <a:pt x="15107" y="273"/>
                    </a:cubicBezTo>
                    <a:cubicBezTo>
                      <a:pt x="15107" y="189"/>
                      <a:pt x="14877" y="106"/>
                      <a:pt x="14521" y="43"/>
                    </a:cubicBezTo>
                    <a:cubicBezTo>
                      <a:pt x="14333" y="1"/>
                      <a:pt x="14145" y="1"/>
                      <a:pt x="13894" y="1"/>
                    </a:cubicBezTo>
                    <a:close/>
                  </a:path>
                </a:pathLst>
              </a:custGeom>
              <a:solidFill>
                <a:srgbClr val="13B6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flipH="1">
                <a:off x="2498725" y="1153900"/>
                <a:ext cx="297650" cy="423725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16949" extrusionOk="0">
                    <a:moveTo>
                      <a:pt x="5274" y="11597"/>
                    </a:moveTo>
                    <a:cubicBezTo>
                      <a:pt x="5255" y="11618"/>
                      <a:pt x="5234" y="11644"/>
                      <a:pt x="5210" y="11676"/>
                    </a:cubicBezTo>
                    <a:cubicBezTo>
                      <a:pt x="5231" y="11650"/>
                      <a:pt x="5252" y="11624"/>
                      <a:pt x="5274" y="11597"/>
                    </a:cubicBezTo>
                    <a:close/>
                    <a:moveTo>
                      <a:pt x="3658" y="13729"/>
                    </a:moveTo>
                    <a:cubicBezTo>
                      <a:pt x="3648" y="13734"/>
                      <a:pt x="3620" y="13751"/>
                      <a:pt x="3620" y="13769"/>
                    </a:cubicBezTo>
                    <a:cubicBezTo>
                      <a:pt x="3633" y="13755"/>
                      <a:pt x="3646" y="13742"/>
                      <a:pt x="3658" y="13729"/>
                    </a:cubicBezTo>
                    <a:close/>
                    <a:moveTo>
                      <a:pt x="8097" y="1"/>
                    </a:moveTo>
                    <a:cubicBezTo>
                      <a:pt x="7616" y="984"/>
                      <a:pt x="7177" y="1926"/>
                      <a:pt x="6403" y="3411"/>
                    </a:cubicBezTo>
                    <a:cubicBezTo>
                      <a:pt x="4624" y="6676"/>
                      <a:pt x="3724" y="7994"/>
                      <a:pt x="2427" y="10839"/>
                    </a:cubicBezTo>
                    <a:cubicBezTo>
                      <a:pt x="2427" y="10839"/>
                      <a:pt x="1799" y="12178"/>
                      <a:pt x="1632" y="12764"/>
                    </a:cubicBezTo>
                    <a:cubicBezTo>
                      <a:pt x="1465" y="12764"/>
                      <a:pt x="1276" y="12764"/>
                      <a:pt x="1025" y="12827"/>
                    </a:cubicBezTo>
                    <a:cubicBezTo>
                      <a:pt x="795" y="12890"/>
                      <a:pt x="460" y="12994"/>
                      <a:pt x="209" y="13350"/>
                    </a:cubicBezTo>
                    <a:cubicBezTo>
                      <a:pt x="167" y="13434"/>
                      <a:pt x="147" y="13518"/>
                      <a:pt x="105" y="13580"/>
                    </a:cubicBezTo>
                    <a:cubicBezTo>
                      <a:pt x="0" y="13915"/>
                      <a:pt x="63" y="14250"/>
                      <a:pt x="167" y="14522"/>
                    </a:cubicBezTo>
                    <a:cubicBezTo>
                      <a:pt x="293" y="14857"/>
                      <a:pt x="502" y="15150"/>
                      <a:pt x="711" y="15422"/>
                    </a:cubicBezTo>
                    <a:cubicBezTo>
                      <a:pt x="1172" y="15945"/>
                      <a:pt x="1695" y="16363"/>
                      <a:pt x="2260" y="16677"/>
                    </a:cubicBezTo>
                    <a:cubicBezTo>
                      <a:pt x="2406" y="16740"/>
                      <a:pt x="2532" y="16803"/>
                      <a:pt x="2699" y="16865"/>
                    </a:cubicBezTo>
                    <a:cubicBezTo>
                      <a:pt x="2783" y="16886"/>
                      <a:pt x="2846" y="16907"/>
                      <a:pt x="2929" y="16928"/>
                    </a:cubicBezTo>
                    <a:cubicBezTo>
                      <a:pt x="3034" y="16949"/>
                      <a:pt x="3139" y="16949"/>
                      <a:pt x="3243" y="16949"/>
                    </a:cubicBezTo>
                    <a:cubicBezTo>
                      <a:pt x="3432" y="16949"/>
                      <a:pt x="3620" y="16907"/>
                      <a:pt x="3766" y="16803"/>
                    </a:cubicBezTo>
                    <a:cubicBezTo>
                      <a:pt x="3850" y="16761"/>
                      <a:pt x="3913" y="16698"/>
                      <a:pt x="3955" y="16635"/>
                    </a:cubicBezTo>
                    <a:cubicBezTo>
                      <a:pt x="4017" y="16572"/>
                      <a:pt x="4059" y="16510"/>
                      <a:pt x="4101" y="16447"/>
                    </a:cubicBezTo>
                    <a:cubicBezTo>
                      <a:pt x="4164" y="16279"/>
                      <a:pt x="4206" y="16238"/>
                      <a:pt x="4227" y="16154"/>
                    </a:cubicBezTo>
                    <a:cubicBezTo>
                      <a:pt x="4248" y="16070"/>
                      <a:pt x="4289" y="16007"/>
                      <a:pt x="4310" y="15966"/>
                    </a:cubicBezTo>
                    <a:cubicBezTo>
                      <a:pt x="4331" y="15840"/>
                      <a:pt x="4352" y="15777"/>
                      <a:pt x="4352" y="15777"/>
                    </a:cubicBezTo>
                    <a:cubicBezTo>
                      <a:pt x="4415" y="15526"/>
                      <a:pt x="4457" y="15233"/>
                      <a:pt x="4415" y="14940"/>
                    </a:cubicBezTo>
                    <a:cubicBezTo>
                      <a:pt x="4394" y="14794"/>
                      <a:pt x="4352" y="14647"/>
                      <a:pt x="4289" y="14522"/>
                    </a:cubicBezTo>
                    <a:cubicBezTo>
                      <a:pt x="4268" y="14438"/>
                      <a:pt x="4248" y="14438"/>
                      <a:pt x="4227" y="14396"/>
                    </a:cubicBezTo>
                    <a:cubicBezTo>
                      <a:pt x="4206" y="14375"/>
                      <a:pt x="4248" y="14354"/>
                      <a:pt x="4268" y="14334"/>
                    </a:cubicBezTo>
                    <a:lnTo>
                      <a:pt x="4917" y="13476"/>
                    </a:lnTo>
                    <a:cubicBezTo>
                      <a:pt x="4917" y="13476"/>
                      <a:pt x="5105" y="13308"/>
                      <a:pt x="5168" y="13204"/>
                    </a:cubicBezTo>
                    <a:cubicBezTo>
                      <a:pt x="7240" y="10860"/>
                      <a:pt x="9102" y="7805"/>
                      <a:pt x="11090" y="5504"/>
                    </a:cubicBezTo>
                    <a:cubicBezTo>
                      <a:pt x="11341" y="5211"/>
                      <a:pt x="11613" y="4876"/>
                      <a:pt x="11906" y="4520"/>
                    </a:cubicBezTo>
                    <a:lnTo>
                      <a:pt x="11403" y="3935"/>
                    </a:lnTo>
                    <a:cubicBezTo>
                      <a:pt x="11048" y="4395"/>
                      <a:pt x="10525" y="5127"/>
                      <a:pt x="10148" y="5483"/>
                    </a:cubicBezTo>
                    <a:cubicBezTo>
                      <a:pt x="10169" y="5483"/>
                      <a:pt x="10127" y="5525"/>
                      <a:pt x="10127" y="5567"/>
                    </a:cubicBezTo>
                    <a:cubicBezTo>
                      <a:pt x="9688" y="6048"/>
                      <a:pt x="9646" y="6236"/>
                      <a:pt x="9206" y="6634"/>
                    </a:cubicBezTo>
                    <a:lnTo>
                      <a:pt x="9269" y="6592"/>
                    </a:lnTo>
                    <a:lnTo>
                      <a:pt x="9269" y="6592"/>
                    </a:lnTo>
                    <a:cubicBezTo>
                      <a:pt x="8537" y="7324"/>
                      <a:pt x="7198" y="9103"/>
                      <a:pt x="6193" y="10358"/>
                    </a:cubicBezTo>
                    <a:cubicBezTo>
                      <a:pt x="6233" y="10438"/>
                      <a:pt x="5687" y="11084"/>
                      <a:pt x="5274" y="11597"/>
                    </a:cubicBezTo>
                    <a:lnTo>
                      <a:pt x="5274" y="11597"/>
                    </a:lnTo>
                    <a:cubicBezTo>
                      <a:pt x="5352" y="11508"/>
                      <a:pt x="5385" y="11505"/>
                      <a:pt x="5419" y="11488"/>
                    </a:cubicBezTo>
                    <a:lnTo>
                      <a:pt x="5419" y="11488"/>
                    </a:lnTo>
                    <a:cubicBezTo>
                      <a:pt x="4783" y="12145"/>
                      <a:pt x="4328" y="13024"/>
                      <a:pt x="3658" y="13729"/>
                    </a:cubicBezTo>
                    <a:lnTo>
                      <a:pt x="3658" y="13729"/>
                    </a:lnTo>
                    <a:cubicBezTo>
                      <a:pt x="3660" y="13727"/>
                      <a:pt x="3662" y="13727"/>
                      <a:pt x="3662" y="13727"/>
                    </a:cubicBezTo>
                    <a:lnTo>
                      <a:pt x="3662" y="13727"/>
                    </a:lnTo>
                    <a:cubicBezTo>
                      <a:pt x="3620" y="13790"/>
                      <a:pt x="3515" y="13915"/>
                      <a:pt x="3432" y="14041"/>
                    </a:cubicBezTo>
                    <a:cubicBezTo>
                      <a:pt x="3432" y="14145"/>
                      <a:pt x="3390" y="14250"/>
                      <a:pt x="3390" y="14334"/>
                    </a:cubicBezTo>
                    <a:cubicBezTo>
                      <a:pt x="3390" y="14354"/>
                      <a:pt x="3390" y="14375"/>
                      <a:pt x="3411" y="14396"/>
                    </a:cubicBezTo>
                    <a:cubicBezTo>
                      <a:pt x="3432" y="14459"/>
                      <a:pt x="3432" y="14543"/>
                      <a:pt x="3452" y="14626"/>
                    </a:cubicBezTo>
                    <a:lnTo>
                      <a:pt x="3473" y="14752"/>
                    </a:lnTo>
                    <a:cubicBezTo>
                      <a:pt x="3473" y="14773"/>
                      <a:pt x="3494" y="14794"/>
                      <a:pt x="3494" y="14815"/>
                    </a:cubicBezTo>
                    <a:lnTo>
                      <a:pt x="3515" y="14857"/>
                    </a:lnTo>
                    <a:cubicBezTo>
                      <a:pt x="3536" y="14919"/>
                      <a:pt x="3557" y="15003"/>
                      <a:pt x="3557" y="15066"/>
                    </a:cubicBezTo>
                    <a:cubicBezTo>
                      <a:pt x="3578" y="15212"/>
                      <a:pt x="3578" y="15338"/>
                      <a:pt x="3620" y="15401"/>
                    </a:cubicBezTo>
                    <a:cubicBezTo>
                      <a:pt x="3599" y="15505"/>
                      <a:pt x="3557" y="15610"/>
                      <a:pt x="3515" y="15715"/>
                    </a:cubicBezTo>
                    <a:lnTo>
                      <a:pt x="3432" y="15861"/>
                    </a:lnTo>
                    <a:cubicBezTo>
                      <a:pt x="3411" y="15924"/>
                      <a:pt x="3369" y="15987"/>
                      <a:pt x="3369" y="15987"/>
                    </a:cubicBezTo>
                    <a:cubicBezTo>
                      <a:pt x="3348" y="16049"/>
                      <a:pt x="3285" y="16070"/>
                      <a:pt x="3201" y="16070"/>
                    </a:cubicBezTo>
                    <a:lnTo>
                      <a:pt x="3097" y="16070"/>
                    </a:lnTo>
                    <a:cubicBezTo>
                      <a:pt x="2678" y="15966"/>
                      <a:pt x="2134" y="15652"/>
                      <a:pt x="1590" y="15170"/>
                    </a:cubicBezTo>
                    <a:lnTo>
                      <a:pt x="1590" y="15170"/>
                    </a:lnTo>
                    <a:lnTo>
                      <a:pt x="1632" y="15233"/>
                    </a:lnTo>
                    <a:cubicBezTo>
                      <a:pt x="1151" y="14857"/>
                      <a:pt x="795" y="14438"/>
                      <a:pt x="670" y="14062"/>
                    </a:cubicBezTo>
                    <a:cubicBezTo>
                      <a:pt x="544" y="13748"/>
                      <a:pt x="691" y="13497"/>
                      <a:pt x="900" y="13350"/>
                    </a:cubicBezTo>
                    <a:cubicBezTo>
                      <a:pt x="942" y="13308"/>
                      <a:pt x="983" y="13287"/>
                      <a:pt x="1025" y="13266"/>
                    </a:cubicBezTo>
                    <a:cubicBezTo>
                      <a:pt x="1255" y="13141"/>
                      <a:pt x="1444" y="13078"/>
                      <a:pt x="1590" y="13036"/>
                    </a:cubicBezTo>
                    <a:lnTo>
                      <a:pt x="1611" y="13036"/>
                    </a:lnTo>
                    <a:cubicBezTo>
                      <a:pt x="1611" y="13036"/>
                      <a:pt x="1632" y="13036"/>
                      <a:pt x="1674" y="13015"/>
                    </a:cubicBezTo>
                    <a:cubicBezTo>
                      <a:pt x="1841" y="12953"/>
                      <a:pt x="1967" y="12932"/>
                      <a:pt x="2009" y="12890"/>
                    </a:cubicBezTo>
                    <a:cubicBezTo>
                      <a:pt x="2071" y="12848"/>
                      <a:pt x="2030" y="12806"/>
                      <a:pt x="1862" y="12785"/>
                    </a:cubicBezTo>
                    <a:cubicBezTo>
                      <a:pt x="2176" y="12388"/>
                      <a:pt x="2783" y="11467"/>
                      <a:pt x="3850" y="9689"/>
                    </a:cubicBezTo>
                    <a:cubicBezTo>
                      <a:pt x="4122" y="9040"/>
                      <a:pt x="4415" y="8475"/>
                      <a:pt x="4938" y="7554"/>
                    </a:cubicBezTo>
                    <a:lnTo>
                      <a:pt x="4938" y="7554"/>
                    </a:lnTo>
                    <a:lnTo>
                      <a:pt x="4917" y="7764"/>
                    </a:lnTo>
                    <a:cubicBezTo>
                      <a:pt x="5168" y="7157"/>
                      <a:pt x="5461" y="6696"/>
                      <a:pt x="5733" y="6215"/>
                    </a:cubicBezTo>
                    <a:cubicBezTo>
                      <a:pt x="5768" y="6174"/>
                      <a:pt x="5787" y="6158"/>
                      <a:pt x="5798" y="6158"/>
                    </a:cubicBezTo>
                    <a:cubicBezTo>
                      <a:pt x="5831" y="6158"/>
                      <a:pt x="5766" y="6326"/>
                      <a:pt x="5789" y="6326"/>
                    </a:cubicBezTo>
                    <a:cubicBezTo>
                      <a:pt x="5802" y="6326"/>
                      <a:pt x="5842" y="6273"/>
                      <a:pt x="5942" y="6111"/>
                    </a:cubicBezTo>
                    <a:cubicBezTo>
                      <a:pt x="6507" y="5043"/>
                      <a:pt x="6235" y="5587"/>
                      <a:pt x="6800" y="4520"/>
                    </a:cubicBezTo>
                    <a:lnTo>
                      <a:pt x="6800" y="4520"/>
                    </a:lnTo>
                    <a:cubicBezTo>
                      <a:pt x="6727" y="4557"/>
                      <a:pt x="6511" y="4991"/>
                      <a:pt x="6471" y="4991"/>
                    </a:cubicBezTo>
                    <a:cubicBezTo>
                      <a:pt x="6465" y="4991"/>
                      <a:pt x="6463" y="4981"/>
                      <a:pt x="6465" y="4960"/>
                    </a:cubicBezTo>
                    <a:cubicBezTo>
                      <a:pt x="6528" y="4876"/>
                      <a:pt x="6884" y="4207"/>
                      <a:pt x="6968" y="4207"/>
                    </a:cubicBezTo>
                    <a:lnTo>
                      <a:pt x="6926" y="4165"/>
                    </a:lnTo>
                    <a:cubicBezTo>
                      <a:pt x="7051" y="3955"/>
                      <a:pt x="7072" y="3788"/>
                      <a:pt x="7219" y="3516"/>
                    </a:cubicBezTo>
                    <a:cubicBezTo>
                      <a:pt x="7259" y="3465"/>
                      <a:pt x="7300" y="3419"/>
                      <a:pt x="7314" y="3419"/>
                    </a:cubicBezTo>
                    <a:cubicBezTo>
                      <a:pt x="7329" y="3419"/>
                      <a:pt x="7315" y="3470"/>
                      <a:pt x="7240" y="3621"/>
                    </a:cubicBezTo>
                    <a:cubicBezTo>
                      <a:pt x="7553" y="3098"/>
                      <a:pt x="8035" y="2365"/>
                      <a:pt x="8202" y="1926"/>
                    </a:cubicBezTo>
                    <a:cubicBezTo>
                      <a:pt x="8432" y="1486"/>
                      <a:pt x="8369" y="1507"/>
                      <a:pt x="8369" y="1424"/>
                    </a:cubicBezTo>
                    <a:cubicBezTo>
                      <a:pt x="8369" y="1403"/>
                      <a:pt x="8369" y="1382"/>
                      <a:pt x="8369" y="1340"/>
                    </a:cubicBezTo>
                    <a:cubicBezTo>
                      <a:pt x="8432" y="1214"/>
                      <a:pt x="8558" y="1068"/>
                      <a:pt x="8600" y="1005"/>
                    </a:cubicBezTo>
                    <a:cubicBezTo>
                      <a:pt x="8621" y="984"/>
                      <a:pt x="8641" y="984"/>
                      <a:pt x="8641" y="984"/>
                    </a:cubicBezTo>
                    <a:lnTo>
                      <a:pt x="8662" y="922"/>
                    </a:lnTo>
                    <a:lnTo>
                      <a:pt x="8767" y="796"/>
                    </a:lnTo>
                    <a:lnTo>
                      <a:pt x="8097" y="1"/>
                    </a:lnTo>
                    <a:close/>
                  </a:path>
                </a:pathLst>
              </a:custGeom>
              <a:solidFill>
                <a:srgbClr val="13B6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2"/>
            <p:cNvGrpSpPr/>
            <p:nvPr/>
          </p:nvGrpSpPr>
          <p:grpSpPr>
            <a:xfrm rot="1642114">
              <a:off x="6752957" y="493894"/>
              <a:ext cx="765546" cy="205257"/>
              <a:chOff x="9405363" y="1562538"/>
              <a:chExt cx="574300" cy="153975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9405363" y="1609438"/>
                <a:ext cx="107750" cy="107075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283" extrusionOk="0">
                    <a:moveTo>
                      <a:pt x="1960" y="0"/>
                    </a:moveTo>
                    <a:cubicBezTo>
                      <a:pt x="1646" y="0"/>
                      <a:pt x="1324" y="122"/>
                      <a:pt x="1067" y="293"/>
                    </a:cubicBezTo>
                    <a:cubicBezTo>
                      <a:pt x="544" y="628"/>
                      <a:pt x="0" y="1109"/>
                      <a:pt x="84" y="1778"/>
                    </a:cubicBezTo>
                    <a:cubicBezTo>
                      <a:pt x="102" y="1907"/>
                      <a:pt x="233" y="1971"/>
                      <a:pt x="349" y="1971"/>
                    </a:cubicBezTo>
                    <a:cubicBezTo>
                      <a:pt x="366" y="1971"/>
                      <a:pt x="382" y="1969"/>
                      <a:pt x="398" y="1967"/>
                    </a:cubicBezTo>
                    <a:cubicBezTo>
                      <a:pt x="565" y="1925"/>
                      <a:pt x="607" y="1778"/>
                      <a:pt x="586" y="1632"/>
                    </a:cubicBezTo>
                    <a:cubicBezTo>
                      <a:pt x="565" y="1402"/>
                      <a:pt x="774" y="1193"/>
                      <a:pt x="921" y="1046"/>
                    </a:cubicBezTo>
                    <a:cubicBezTo>
                      <a:pt x="1130" y="879"/>
                      <a:pt x="1360" y="690"/>
                      <a:pt x="1611" y="586"/>
                    </a:cubicBezTo>
                    <a:cubicBezTo>
                      <a:pt x="1716" y="544"/>
                      <a:pt x="1831" y="518"/>
                      <a:pt x="1943" y="518"/>
                    </a:cubicBezTo>
                    <a:cubicBezTo>
                      <a:pt x="2056" y="518"/>
                      <a:pt x="2166" y="544"/>
                      <a:pt x="2260" y="607"/>
                    </a:cubicBezTo>
                    <a:cubicBezTo>
                      <a:pt x="2469" y="774"/>
                      <a:pt x="2448" y="1088"/>
                      <a:pt x="2427" y="1318"/>
                    </a:cubicBezTo>
                    <a:cubicBezTo>
                      <a:pt x="2344" y="2322"/>
                      <a:pt x="1716" y="3243"/>
                      <a:pt x="816" y="3703"/>
                    </a:cubicBezTo>
                    <a:cubicBezTo>
                      <a:pt x="565" y="3829"/>
                      <a:pt x="712" y="4164"/>
                      <a:pt x="963" y="4185"/>
                    </a:cubicBezTo>
                    <a:cubicBezTo>
                      <a:pt x="1577" y="4250"/>
                      <a:pt x="2200" y="4283"/>
                      <a:pt x="2826" y="4283"/>
                    </a:cubicBezTo>
                    <a:cubicBezTo>
                      <a:pt x="3201" y="4283"/>
                      <a:pt x="3578" y="4271"/>
                      <a:pt x="3955" y="4247"/>
                    </a:cubicBezTo>
                    <a:cubicBezTo>
                      <a:pt x="4283" y="4227"/>
                      <a:pt x="4309" y="3724"/>
                      <a:pt x="3975" y="3724"/>
                    </a:cubicBezTo>
                    <a:cubicBezTo>
                      <a:pt x="3969" y="3724"/>
                      <a:pt x="3962" y="3724"/>
                      <a:pt x="3955" y="3724"/>
                    </a:cubicBezTo>
                    <a:cubicBezTo>
                      <a:pt x="3578" y="3748"/>
                      <a:pt x="3201" y="3760"/>
                      <a:pt x="2826" y="3760"/>
                    </a:cubicBezTo>
                    <a:cubicBezTo>
                      <a:pt x="2452" y="3760"/>
                      <a:pt x="2079" y="3748"/>
                      <a:pt x="1708" y="3725"/>
                    </a:cubicBezTo>
                    <a:lnTo>
                      <a:pt x="1708" y="3725"/>
                    </a:lnTo>
                    <a:cubicBezTo>
                      <a:pt x="2312" y="3213"/>
                      <a:pt x="2745" y="2495"/>
                      <a:pt x="2888" y="1716"/>
                    </a:cubicBezTo>
                    <a:cubicBezTo>
                      <a:pt x="2992" y="1213"/>
                      <a:pt x="3034" y="565"/>
                      <a:pt x="2595" y="209"/>
                    </a:cubicBezTo>
                    <a:cubicBezTo>
                      <a:pt x="2404" y="61"/>
                      <a:pt x="2184" y="0"/>
                      <a:pt x="1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621388" y="1595313"/>
                <a:ext cx="107775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4298" extrusionOk="0">
                    <a:moveTo>
                      <a:pt x="1967" y="0"/>
                    </a:moveTo>
                    <a:cubicBezTo>
                      <a:pt x="1656" y="0"/>
                      <a:pt x="1337" y="122"/>
                      <a:pt x="1068" y="293"/>
                    </a:cubicBezTo>
                    <a:cubicBezTo>
                      <a:pt x="566" y="649"/>
                      <a:pt x="1" y="1109"/>
                      <a:pt x="84" y="1778"/>
                    </a:cubicBezTo>
                    <a:cubicBezTo>
                      <a:pt x="102" y="1899"/>
                      <a:pt x="233" y="1978"/>
                      <a:pt x="349" y="1978"/>
                    </a:cubicBezTo>
                    <a:cubicBezTo>
                      <a:pt x="373" y="1978"/>
                      <a:pt x="397" y="1974"/>
                      <a:pt x="419" y="1967"/>
                    </a:cubicBezTo>
                    <a:cubicBezTo>
                      <a:pt x="566" y="1925"/>
                      <a:pt x="607" y="1778"/>
                      <a:pt x="586" y="1653"/>
                    </a:cubicBezTo>
                    <a:cubicBezTo>
                      <a:pt x="566" y="1423"/>
                      <a:pt x="796" y="1193"/>
                      <a:pt x="942" y="1067"/>
                    </a:cubicBezTo>
                    <a:cubicBezTo>
                      <a:pt x="1130" y="879"/>
                      <a:pt x="1382" y="690"/>
                      <a:pt x="1633" y="586"/>
                    </a:cubicBezTo>
                    <a:cubicBezTo>
                      <a:pt x="1722" y="546"/>
                      <a:pt x="1831" y="520"/>
                      <a:pt x="1941" y="520"/>
                    </a:cubicBezTo>
                    <a:cubicBezTo>
                      <a:pt x="2061" y="520"/>
                      <a:pt x="2183" y="551"/>
                      <a:pt x="2281" y="628"/>
                    </a:cubicBezTo>
                    <a:cubicBezTo>
                      <a:pt x="2491" y="774"/>
                      <a:pt x="2449" y="1088"/>
                      <a:pt x="2428" y="1318"/>
                    </a:cubicBezTo>
                    <a:cubicBezTo>
                      <a:pt x="2365" y="2323"/>
                      <a:pt x="1716" y="3243"/>
                      <a:pt x="838" y="3703"/>
                    </a:cubicBezTo>
                    <a:cubicBezTo>
                      <a:pt x="566" y="3850"/>
                      <a:pt x="733" y="4164"/>
                      <a:pt x="963" y="4185"/>
                    </a:cubicBezTo>
                    <a:cubicBezTo>
                      <a:pt x="1566" y="4260"/>
                      <a:pt x="2168" y="4298"/>
                      <a:pt x="2771" y="4298"/>
                    </a:cubicBezTo>
                    <a:cubicBezTo>
                      <a:pt x="3173" y="4298"/>
                      <a:pt x="3574" y="4281"/>
                      <a:pt x="3976" y="4247"/>
                    </a:cubicBezTo>
                    <a:cubicBezTo>
                      <a:pt x="4304" y="4227"/>
                      <a:pt x="4311" y="3724"/>
                      <a:pt x="3995" y="3724"/>
                    </a:cubicBezTo>
                    <a:cubicBezTo>
                      <a:pt x="3989" y="3724"/>
                      <a:pt x="3983" y="3724"/>
                      <a:pt x="3976" y="3724"/>
                    </a:cubicBezTo>
                    <a:cubicBezTo>
                      <a:pt x="3574" y="3758"/>
                      <a:pt x="3173" y="3775"/>
                      <a:pt x="2771" y="3775"/>
                    </a:cubicBezTo>
                    <a:cubicBezTo>
                      <a:pt x="2419" y="3775"/>
                      <a:pt x="2068" y="3762"/>
                      <a:pt x="1716" y="3736"/>
                    </a:cubicBezTo>
                    <a:lnTo>
                      <a:pt x="1716" y="3736"/>
                    </a:lnTo>
                    <a:cubicBezTo>
                      <a:pt x="2317" y="3219"/>
                      <a:pt x="2751" y="2492"/>
                      <a:pt x="2909" y="1716"/>
                    </a:cubicBezTo>
                    <a:cubicBezTo>
                      <a:pt x="2993" y="1214"/>
                      <a:pt x="3055" y="565"/>
                      <a:pt x="2595" y="209"/>
                    </a:cubicBezTo>
                    <a:cubicBezTo>
                      <a:pt x="2404" y="62"/>
                      <a:pt x="2188" y="0"/>
                      <a:pt x="1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9556538" y="1635838"/>
                <a:ext cx="27200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2746" extrusionOk="0">
                    <a:moveTo>
                      <a:pt x="279" y="0"/>
                    </a:moveTo>
                    <a:cubicBezTo>
                      <a:pt x="255" y="0"/>
                      <a:pt x="231" y="4"/>
                      <a:pt x="209" y="11"/>
                    </a:cubicBezTo>
                    <a:cubicBezTo>
                      <a:pt x="63" y="53"/>
                      <a:pt x="0" y="178"/>
                      <a:pt x="21" y="325"/>
                    </a:cubicBezTo>
                    <a:cubicBezTo>
                      <a:pt x="126" y="1078"/>
                      <a:pt x="293" y="1831"/>
                      <a:pt x="523" y="2564"/>
                    </a:cubicBezTo>
                    <a:cubicBezTo>
                      <a:pt x="565" y="2690"/>
                      <a:pt x="672" y="2746"/>
                      <a:pt x="778" y="2746"/>
                    </a:cubicBezTo>
                    <a:cubicBezTo>
                      <a:pt x="934" y="2746"/>
                      <a:pt x="1088" y="2625"/>
                      <a:pt x="1025" y="2438"/>
                    </a:cubicBezTo>
                    <a:cubicBezTo>
                      <a:pt x="795" y="1706"/>
                      <a:pt x="628" y="953"/>
                      <a:pt x="523" y="199"/>
                    </a:cubicBezTo>
                    <a:cubicBezTo>
                      <a:pt x="523" y="78"/>
                      <a:pt x="395" y="0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9534038" y="1660588"/>
                <a:ext cx="675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846" extrusionOk="0">
                    <a:moveTo>
                      <a:pt x="2399" y="1"/>
                    </a:moveTo>
                    <a:cubicBezTo>
                      <a:pt x="2380" y="1"/>
                      <a:pt x="2362" y="2"/>
                      <a:pt x="2344" y="4"/>
                    </a:cubicBezTo>
                    <a:cubicBezTo>
                      <a:pt x="1632" y="130"/>
                      <a:pt x="921" y="235"/>
                      <a:pt x="210" y="339"/>
                    </a:cubicBezTo>
                    <a:cubicBezTo>
                      <a:pt x="63" y="360"/>
                      <a:pt x="0" y="528"/>
                      <a:pt x="21" y="653"/>
                    </a:cubicBezTo>
                    <a:cubicBezTo>
                      <a:pt x="58" y="781"/>
                      <a:pt x="175" y="845"/>
                      <a:pt x="301" y="845"/>
                    </a:cubicBezTo>
                    <a:cubicBezTo>
                      <a:pt x="319" y="845"/>
                      <a:pt x="338" y="844"/>
                      <a:pt x="356" y="841"/>
                    </a:cubicBezTo>
                    <a:cubicBezTo>
                      <a:pt x="1067" y="737"/>
                      <a:pt x="1779" y="632"/>
                      <a:pt x="2490" y="528"/>
                    </a:cubicBezTo>
                    <a:cubicBezTo>
                      <a:pt x="2616" y="507"/>
                      <a:pt x="2700" y="318"/>
                      <a:pt x="2679" y="193"/>
                    </a:cubicBezTo>
                    <a:cubicBezTo>
                      <a:pt x="2642" y="65"/>
                      <a:pt x="2525" y="1"/>
                      <a:pt x="2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9764188" y="1632838"/>
                <a:ext cx="8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822" extrusionOk="0">
                    <a:moveTo>
                      <a:pt x="2816" y="0"/>
                    </a:moveTo>
                    <a:cubicBezTo>
                      <a:pt x="2799" y="0"/>
                      <a:pt x="2781" y="2"/>
                      <a:pt x="2763" y="5"/>
                    </a:cubicBezTo>
                    <a:cubicBezTo>
                      <a:pt x="1968" y="194"/>
                      <a:pt x="1152" y="277"/>
                      <a:pt x="336" y="298"/>
                    </a:cubicBezTo>
                    <a:cubicBezTo>
                      <a:pt x="1" y="298"/>
                      <a:pt x="1" y="822"/>
                      <a:pt x="336" y="822"/>
                    </a:cubicBezTo>
                    <a:cubicBezTo>
                      <a:pt x="1193" y="801"/>
                      <a:pt x="2051" y="696"/>
                      <a:pt x="2888" y="508"/>
                    </a:cubicBezTo>
                    <a:cubicBezTo>
                      <a:pt x="3203" y="449"/>
                      <a:pt x="3092" y="0"/>
                      <a:pt x="28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9773613" y="1658013"/>
                <a:ext cx="6332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779" extrusionOk="0">
                    <a:moveTo>
                      <a:pt x="2309" y="1"/>
                    </a:moveTo>
                    <a:cubicBezTo>
                      <a:pt x="2300" y="1"/>
                      <a:pt x="2291" y="1"/>
                      <a:pt x="2281" y="3"/>
                    </a:cubicBezTo>
                    <a:cubicBezTo>
                      <a:pt x="1611" y="87"/>
                      <a:pt x="942" y="170"/>
                      <a:pt x="272" y="254"/>
                    </a:cubicBezTo>
                    <a:cubicBezTo>
                      <a:pt x="126" y="275"/>
                      <a:pt x="0" y="359"/>
                      <a:pt x="0" y="526"/>
                    </a:cubicBezTo>
                    <a:cubicBezTo>
                      <a:pt x="0" y="643"/>
                      <a:pt x="110" y="779"/>
                      <a:pt x="244" y="779"/>
                    </a:cubicBezTo>
                    <a:cubicBezTo>
                      <a:pt x="253" y="779"/>
                      <a:pt x="263" y="778"/>
                      <a:pt x="272" y="777"/>
                    </a:cubicBezTo>
                    <a:cubicBezTo>
                      <a:pt x="942" y="693"/>
                      <a:pt x="1611" y="610"/>
                      <a:pt x="2281" y="526"/>
                    </a:cubicBezTo>
                    <a:cubicBezTo>
                      <a:pt x="2428" y="505"/>
                      <a:pt x="2532" y="421"/>
                      <a:pt x="2532" y="254"/>
                    </a:cubicBezTo>
                    <a:cubicBezTo>
                      <a:pt x="2532" y="137"/>
                      <a:pt x="2441" y="1"/>
                      <a:pt x="2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9895588" y="1562538"/>
                <a:ext cx="84075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4680" extrusionOk="0">
                    <a:moveTo>
                      <a:pt x="320" y="1"/>
                    </a:moveTo>
                    <a:cubicBezTo>
                      <a:pt x="167" y="1"/>
                      <a:pt x="1" y="126"/>
                      <a:pt x="38" y="328"/>
                    </a:cubicBezTo>
                    <a:cubicBezTo>
                      <a:pt x="206" y="1165"/>
                      <a:pt x="227" y="2001"/>
                      <a:pt x="59" y="2838"/>
                    </a:cubicBezTo>
                    <a:cubicBezTo>
                      <a:pt x="18" y="2985"/>
                      <a:pt x="122" y="3173"/>
                      <a:pt x="310" y="3173"/>
                    </a:cubicBezTo>
                    <a:lnTo>
                      <a:pt x="2236" y="3047"/>
                    </a:lnTo>
                    <a:lnTo>
                      <a:pt x="2236" y="3047"/>
                    </a:lnTo>
                    <a:cubicBezTo>
                      <a:pt x="2378" y="3561"/>
                      <a:pt x="2568" y="4065"/>
                      <a:pt x="2800" y="4554"/>
                    </a:cubicBezTo>
                    <a:cubicBezTo>
                      <a:pt x="2845" y="4643"/>
                      <a:pt x="2918" y="4680"/>
                      <a:pt x="2995" y="4680"/>
                    </a:cubicBezTo>
                    <a:cubicBezTo>
                      <a:pt x="3170" y="4680"/>
                      <a:pt x="3363" y="4486"/>
                      <a:pt x="3261" y="4282"/>
                    </a:cubicBezTo>
                    <a:cubicBezTo>
                      <a:pt x="3052" y="3842"/>
                      <a:pt x="2882" y="3389"/>
                      <a:pt x="2751" y="2927"/>
                    </a:cubicBezTo>
                    <a:lnTo>
                      <a:pt x="2751" y="2927"/>
                    </a:lnTo>
                    <a:cubicBezTo>
                      <a:pt x="2776" y="2902"/>
                      <a:pt x="2794" y="2873"/>
                      <a:pt x="2800" y="2838"/>
                    </a:cubicBezTo>
                    <a:cubicBezTo>
                      <a:pt x="2884" y="2399"/>
                      <a:pt x="2758" y="1981"/>
                      <a:pt x="2445" y="1688"/>
                    </a:cubicBezTo>
                    <a:cubicBezTo>
                      <a:pt x="2385" y="1628"/>
                      <a:pt x="2319" y="1602"/>
                      <a:pt x="2258" y="1602"/>
                    </a:cubicBezTo>
                    <a:cubicBezTo>
                      <a:pt x="2105" y="1602"/>
                      <a:pt x="1975" y="1760"/>
                      <a:pt x="2005" y="1939"/>
                    </a:cubicBezTo>
                    <a:cubicBezTo>
                      <a:pt x="2033" y="2138"/>
                      <a:pt x="2068" y="2336"/>
                      <a:pt x="2110" y="2532"/>
                    </a:cubicBezTo>
                    <a:lnTo>
                      <a:pt x="2110" y="2532"/>
                    </a:lnTo>
                    <a:lnTo>
                      <a:pt x="623" y="2630"/>
                    </a:lnTo>
                    <a:lnTo>
                      <a:pt x="623" y="2630"/>
                    </a:lnTo>
                    <a:cubicBezTo>
                      <a:pt x="742" y="1811"/>
                      <a:pt x="705" y="1004"/>
                      <a:pt x="541" y="181"/>
                    </a:cubicBezTo>
                    <a:cubicBezTo>
                      <a:pt x="516" y="56"/>
                      <a:pt x="421" y="1"/>
                      <a:pt x="3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 rot="-1677257">
              <a:off x="5063705" y="4278681"/>
              <a:ext cx="799751" cy="312523"/>
              <a:chOff x="7680442" y="621300"/>
              <a:chExt cx="674275" cy="263500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7680442" y="621300"/>
                <a:ext cx="110150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7905" extrusionOk="0">
                    <a:moveTo>
                      <a:pt x="1542" y="1"/>
                    </a:moveTo>
                    <a:cubicBezTo>
                      <a:pt x="1432" y="1"/>
                      <a:pt x="1315" y="56"/>
                      <a:pt x="1256" y="183"/>
                    </a:cubicBezTo>
                    <a:cubicBezTo>
                      <a:pt x="356" y="2401"/>
                      <a:pt x="0" y="4849"/>
                      <a:pt x="251" y="7234"/>
                    </a:cubicBezTo>
                    <a:cubicBezTo>
                      <a:pt x="263" y="7401"/>
                      <a:pt x="398" y="7500"/>
                      <a:pt x="526" y="7500"/>
                    </a:cubicBezTo>
                    <a:cubicBezTo>
                      <a:pt x="624" y="7500"/>
                      <a:pt x="718" y="7444"/>
                      <a:pt x="754" y="7318"/>
                    </a:cubicBezTo>
                    <a:cubicBezTo>
                      <a:pt x="921" y="6794"/>
                      <a:pt x="1109" y="6271"/>
                      <a:pt x="1381" y="5790"/>
                    </a:cubicBezTo>
                    <a:cubicBezTo>
                      <a:pt x="1530" y="5511"/>
                      <a:pt x="2026" y="4769"/>
                      <a:pt x="2443" y="4769"/>
                    </a:cubicBezTo>
                    <a:cubicBezTo>
                      <a:pt x="2495" y="4769"/>
                      <a:pt x="2546" y="4781"/>
                      <a:pt x="2595" y="4807"/>
                    </a:cubicBezTo>
                    <a:cubicBezTo>
                      <a:pt x="2971" y="5016"/>
                      <a:pt x="3013" y="5790"/>
                      <a:pt x="3118" y="6146"/>
                    </a:cubicBezTo>
                    <a:cubicBezTo>
                      <a:pt x="3285" y="6732"/>
                      <a:pt x="3536" y="7276"/>
                      <a:pt x="3850" y="7778"/>
                    </a:cubicBezTo>
                    <a:cubicBezTo>
                      <a:pt x="3901" y="7868"/>
                      <a:pt x="3978" y="7904"/>
                      <a:pt x="4055" y="7904"/>
                    </a:cubicBezTo>
                    <a:cubicBezTo>
                      <a:pt x="4230" y="7904"/>
                      <a:pt x="4406" y="7716"/>
                      <a:pt x="4290" y="7527"/>
                    </a:cubicBezTo>
                    <a:cubicBezTo>
                      <a:pt x="3871" y="6836"/>
                      <a:pt x="3641" y="6146"/>
                      <a:pt x="3453" y="5372"/>
                    </a:cubicBezTo>
                    <a:cubicBezTo>
                      <a:pt x="3327" y="4890"/>
                      <a:pt x="3076" y="4305"/>
                      <a:pt x="2532" y="4263"/>
                    </a:cubicBezTo>
                    <a:cubicBezTo>
                      <a:pt x="2512" y="4261"/>
                      <a:pt x="2492" y="4261"/>
                      <a:pt x="2472" y="4261"/>
                    </a:cubicBezTo>
                    <a:cubicBezTo>
                      <a:pt x="1891" y="4261"/>
                      <a:pt x="1392" y="4842"/>
                      <a:pt x="1088" y="5267"/>
                    </a:cubicBezTo>
                    <a:cubicBezTo>
                      <a:pt x="934" y="5495"/>
                      <a:pt x="808" y="5735"/>
                      <a:pt x="698" y="5982"/>
                    </a:cubicBezTo>
                    <a:lnTo>
                      <a:pt x="698" y="5982"/>
                    </a:lnTo>
                    <a:cubicBezTo>
                      <a:pt x="667" y="4049"/>
                      <a:pt x="1039" y="2115"/>
                      <a:pt x="1779" y="308"/>
                    </a:cubicBezTo>
                    <a:cubicBezTo>
                      <a:pt x="1854" y="121"/>
                      <a:pt x="1705" y="1"/>
                      <a:pt x="1542" y="1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775117" y="653250"/>
                <a:ext cx="36650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2634" extrusionOk="0">
                    <a:moveTo>
                      <a:pt x="897" y="0"/>
                    </a:moveTo>
                    <a:cubicBezTo>
                      <a:pt x="671" y="0"/>
                      <a:pt x="450" y="66"/>
                      <a:pt x="272" y="202"/>
                    </a:cubicBezTo>
                    <a:cubicBezTo>
                      <a:pt x="147" y="286"/>
                      <a:pt x="105" y="432"/>
                      <a:pt x="168" y="558"/>
                    </a:cubicBezTo>
                    <a:cubicBezTo>
                      <a:pt x="225" y="644"/>
                      <a:pt x="322" y="700"/>
                      <a:pt x="418" y="700"/>
                    </a:cubicBezTo>
                    <a:cubicBezTo>
                      <a:pt x="462" y="700"/>
                      <a:pt x="505" y="688"/>
                      <a:pt x="544" y="662"/>
                    </a:cubicBezTo>
                    <a:cubicBezTo>
                      <a:pt x="637" y="592"/>
                      <a:pt x="737" y="549"/>
                      <a:pt x="843" y="538"/>
                    </a:cubicBezTo>
                    <a:lnTo>
                      <a:pt x="843" y="538"/>
                    </a:lnTo>
                    <a:cubicBezTo>
                      <a:pt x="693" y="1005"/>
                      <a:pt x="435" y="1424"/>
                      <a:pt x="105" y="1771"/>
                    </a:cubicBezTo>
                    <a:cubicBezTo>
                      <a:pt x="0" y="1876"/>
                      <a:pt x="0" y="2043"/>
                      <a:pt x="105" y="2148"/>
                    </a:cubicBezTo>
                    <a:cubicBezTo>
                      <a:pt x="335" y="2399"/>
                      <a:pt x="649" y="2587"/>
                      <a:pt x="1005" y="2629"/>
                    </a:cubicBezTo>
                    <a:cubicBezTo>
                      <a:pt x="1027" y="2632"/>
                      <a:pt x="1050" y="2634"/>
                      <a:pt x="1071" y="2634"/>
                    </a:cubicBezTo>
                    <a:cubicBezTo>
                      <a:pt x="1188" y="2634"/>
                      <a:pt x="1283" y="2582"/>
                      <a:pt x="1319" y="2441"/>
                    </a:cubicBezTo>
                    <a:cubicBezTo>
                      <a:pt x="1360" y="2336"/>
                      <a:pt x="1277" y="2148"/>
                      <a:pt x="1151" y="2127"/>
                    </a:cubicBezTo>
                    <a:cubicBezTo>
                      <a:pt x="964" y="2098"/>
                      <a:pt x="796" y="2039"/>
                      <a:pt x="649" y="1937"/>
                    </a:cubicBezTo>
                    <a:lnTo>
                      <a:pt x="649" y="1937"/>
                    </a:lnTo>
                    <a:cubicBezTo>
                      <a:pt x="1030" y="1480"/>
                      <a:pt x="1297" y="951"/>
                      <a:pt x="1423" y="390"/>
                    </a:cubicBezTo>
                    <a:cubicBezTo>
                      <a:pt x="1465" y="244"/>
                      <a:pt x="1381" y="118"/>
                      <a:pt x="1256" y="55"/>
                    </a:cubicBezTo>
                    <a:cubicBezTo>
                      <a:pt x="1139" y="19"/>
                      <a:pt x="1017" y="0"/>
                      <a:pt x="897" y="0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863517" y="799000"/>
                <a:ext cx="554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24" extrusionOk="0">
                    <a:moveTo>
                      <a:pt x="273" y="0"/>
                    </a:moveTo>
                    <a:cubicBezTo>
                      <a:pt x="147" y="0"/>
                      <a:pt x="1" y="126"/>
                      <a:pt x="21" y="251"/>
                    </a:cubicBezTo>
                    <a:cubicBezTo>
                      <a:pt x="21" y="398"/>
                      <a:pt x="126" y="523"/>
                      <a:pt x="273" y="523"/>
                    </a:cubicBezTo>
                    <a:lnTo>
                      <a:pt x="1946" y="523"/>
                    </a:lnTo>
                    <a:cubicBezTo>
                      <a:pt x="2072" y="523"/>
                      <a:pt x="2218" y="398"/>
                      <a:pt x="2198" y="272"/>
                    </a:cubicBezTo>
                    <a:cubicBezTo>
                      <a:pt x="2198" y="126"/>
                      <a:pt x="2093" y="0"/>
                      <a:pt x="1946" y="0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863517" y="831425"/>
                <a:ext cx="502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31" extrusionOk="0">
                    <a:moveTo>
                      <a:pt x="273" y="1"/>
                    </a:moveTo>
                    <a:cubicBezTo>
                      <a:pt x="126" y="1"/>
                      <a:pt x="1" y="126"/>
                      <a:pt x="1" y="273"/>
                    </a:cubicBezTo>
                    <a:cubicBezTo>
                      <a:pt x="21" y="419"/>
                      <a:pt x="126" y="524"/>
                      <a:pt x="273" y="524"/>
                    </a:cubicBezTo>
                    <a:cubicBezTo>
                      <a:pt x="754" y="566"/>
                      <a:pt x="1256" y="586"/>
                      <a:pt x="1737" y="628"/>
                    </a:cubicBezTo>
                    <a:cubicBezTo>
                      <a:pt x="1745" y="630"/>
                      <a:pt x="1754" y="630"/>
                      <a:pt x="1762" y="630"/>
                    </a:cubicBezTo>
                    <a:cubicBezTo>
                      <a:pt x="1881" y="630"/>
                      <a:pt x="2008" y="495"/>
                      <a:pt x="1988" y="377"/>
                    </a:cubicBezTo>
                    <a:cubicBezTo>
                      <a:pt x="1988" y="210"/>
                      <a:pt x="1884" y="126"/>
                      <a:pt x="1737" y="105"/>
                    </a:cubicBezTo>
                    <a:cubicBezTo>
                      <a:pt x="1256" y="63"/>
                      <a:pt x="754" y="42"/>
                      <a:pt x="273" y="1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959767" y="765775"/>
                <a:ext cx="148775" cy="96250"/>
              </a:xfrm>
              <a:custGeom>
                <a:avLst/>
                <a:gdLst/>
                <a:ahLst/>
                <a:cxnLst/>
                <a:rect l="l" t="t" r="r" b="b"/>
                <a:pathLst>
                  <a:path w="5951" h="3850" extrusionOk="0">
                    <a:moveTo>
                      <a:pt x="2396" y="518"/>
                    </a:moveTo>
                    <a:cubicBezTo>
                      <a:pt x="2614" y="518"/>
                      <a:pt x="2830" y="553"/>
                      <a:pt x="3034" y="627"/>
                    </a:cubicBezTo>
                    <a:lnTo>
                      <a:pt x="3034" y="627"/>
                    </a:lnTo>
                    <a:cubicBezTo>
                      <a:pt x="3017" y="649"/>
                      <a:pt x="3003" y="674"/>
                      <a:pt x="2993" y="702"/>
                    </a:cubicBezTo>
                    <a:cubicBezTo>
                      <a:pt x="2905" y="949"/>
                      <a:pt x="2863" y="1210"/>
                      <a:pt x="2864" y="1471"/>
                    </a:cubicBezTo>
                    <a:lnTo>
                      <a:pt x="2864" y="1471"/>
                    </a:lnTo>
                    <a:cubicBezTo>
                      <a:pt x="2741" y="1826"/>
                      <a:pt x="2527" y="2152"/>
                      <a:pt x="2197" y="2355"/>
                    </a:cubicBezTo>
                    <a:cubicBezTo>
                      <a:pt x="2026" y="2464"/>
                      <a:pt x="1826" y="2518"/>
                      <a:pt x="1626" y="2518"/>
                    </a:cubicBezTo>
                    <a:cubicBezTo>
                      <a:pt x="1288" y="2518"/>
                      <a:pt x="951" y="2364"/>
                      <a:pt x="754" y="2062"/>
                    </a:cubicBezTo>
                    <a:cubicBezTo>
                      <a:pt x="377" y="1476"/>
                      <a:pt x="1068" y="890"/>
                      <a:pt x="1570" y="681"/>
                    </a:cubicBezTo>
                    <a:cubicBezTo>
                      <a:pt x="1834" y="575"/>
                      <a:pt x="2116" y="518"/>
                      <a:pt x="2396" y="518"/>
                    </a:cubicBezTo>
                    <a:close/>
                    <a:moveTo>
                      <a:pt x="2416" y="0"/>
                    </a:moveTo>
                    <a:cubicBezTo>
                      <a:pt x="2187" y="0"/>
                      <a:pt x="1958" y="33"/>
                      <a:pt x="1737" y="95"/>
                    </a:cubicBezTo>
                    <a:cubicBezTo>
                      <a:pt x="1089" y="262"/>
                      <a:pt x="398" y="681"/>
                      <a:pt x="189" y="1350"/>
                    </a:cubicBezTo>
                    <a:cubicBezTo>
                      <a:pt x="0" y="1936"/>
                      <a:pt x="314" y="2543"/>
                      <a:pt x="858" y="2836"/>
                    </a:cubicBezTo>
                    <a:cubicBezTo>
                      <a:pt x="1102" y="2976"/>
                      <a:pt x="1370" y="3045"/>
                      <a:pt x="1637" y="3045"/>
                    </a:cubicBezTo>
                    <a:cubicBezTo>
                      <a:pt x="1968" y="3045"/>
                      <a:pt x="2296" y="2939"/>
                      <a:pt x="2574" y="2731"/>
                    </a:cubicBezTo>
                    <a:cubicBezTo>
                      <a:pt x="2745" y="2612"/>
                      <a:pt x="2889" y="2468"/>
                      <a:pt x="3010" y="2306"/>
                    </a:cubicBezTo>
                    <a:lnTo>
                      <a:pt x="3010" y="2306"/>
                    </a:lnTo>
                    <a:cubicBezTo>
                      <a:pt x="3102" y="2564"/>
                      <a:pt x="3237" y="2808"/>
                      <a:pt x="3411" y="3024"/>
                    </a:cubicBezTo>
                    <a:cubicBezTo>
                      <a:pt x="3869" y="3570"/>
                      <a:pt x="4534" y="3849"/>
                      <a:pt x="5232" y="3849"/>
                    </a:cubicBezTo>
                    <a:cubicBezTo>
                      <a:pt x="5364" y="3849"/>
                      <a:pt x="5496" y="3839"/>
                      <a:pt x="5629" y="3819"/>
                    </a:cubicBezTo>
                    <a:cubicBezTo>
                      <a:pt x="5950" y="3779"/>
                      <a:pt x="5828" y="3315"/>
                      <a:pt x="5522" y="3315"/>
                    </a:cubicBezTo>
                    <a:cubicBezTo>
                      <a:pt x="5509" y="3315"/>
                      <a:pt x="5496" y="3315"/>
                      <a:pt x="5482" y="3317"/>
                    </a:cubicBezTo>
                    <a:cubicBezTo>
                      <a:pt x="5396" y="3329"/>
                      <a:pt x="5310" y="3334"/>
                      <a:pt x="5226" y="3334"/>
                    </a:cubicBezTo>
                    <a:cubicBezTo>
                      <a:pt x="4196" y="3334"/>
                      <a:pt x="3425" y="2482"/>
                      <a:pt x="3393" y="1510"/>
                    </a:cubicBezTo>
                    <a:lnTo>
                      <a:pt x="3393" y="1510"/>
                    </a:lnTo>
                    <a:cubicBezTo>
                      <a:pt x="3451" y="1309"/>
                      <a:pt x="3488" y="1100"/>
                      <a:pt x="3506" y="891"/>
                    </a:cubicBezTo>
                    <a:lnTo>
                      <a:pt x="3506" y="891"/>
                    </a:lnTo>
                    <a:cubicBezTo>
                      <a:pt x="3545" y="914"/>
                      <a:pt x="3583" y="924"/>
                      <a:pt x="3619" y="924"/>
                    </a:cubicBezTo>
                    <a:cubicBezTo>
                      <a:pt x="3821" y="924"/>
                      <a:pt x="3947" y="600"/>
                      <a:pt x="3725" y="430"/>
                    </a:cubicBezTo>
                    <a:cubicBezTo>
                      <a:pt x="3346" y="135"/>
                      <a:pt x="2883" y="0"/>
                      <a:pt x="2416" y="0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067517" y="726225"/>
                <a:ext cx="3507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368" extrusionOk="0">
                    <a:moveTo>
                      <a:pt x="503" y="505"/>
                    </a:moveTo>
                    <a:cubicBezTo>
                      <a:pt x="509" y="505"/>
                      <a:pt x="510" y="507"/>
                      <a:pt x="508" y="510"/>
                    </a:cubicBezTo>
                    <a:lnTo>
                      <a:pt x="508" y="510"/>
                    </a:lnTo>
                    <a:cubicBezTo>
                      <a:pt x="507" y="511"/>
                      <a:pt x="506" y="511"/>
                      <a:pt x="505" y="511"/>
                    </a:cubicBezTo>
                    <a:cubicBezTo>
                      <a:pt x="504" y="511"/>
                      <a:pt x="503" y="509"/>
                      <a:pt x="503" y="505"/>
                    </a:cubicBezTo>
                    <a:close/>
                    <a:moveTo>
                      <a:pt x="563" y="531"/>
                    </a:moveTo>
                    <a:cubicBezTo>
                      <a:pt x="573" y="538"/>
                      <a:pt x="587" y="547"/>
                      <a:pt x="587" y="547"/>
                    </a:cubicBezTo>
                    <a:cubicBezTo>
                      <a:pt x="587" y="547"/>
                      <a:pt x="576" y="537"/>
                      <a:pt x="563" y="531"/>
                    </a:cubicBezTo>
                    <a:close/>
                    <a:moveTo>
                      <a:pt x="896" y="1840"/>
                    </a:moveTo>
                    <a:cubicBezTo>
                      <a:pt x="895" y="1840"/>
                      <a:pt x="895" y="1841"/>
                      <a:pt x="894" y="1841"/>
                    </a:cubicBezTo>
                    <a:lnTo>
                      <a:pt x="894" y="1841"/>
                    </a:lnTo>
                    <a:cubicBezTo>
                      <a:pt x="894" y="1841"/>
                      <a:pt x="894" y="1841"/>
                      <a:pt x="894" y="1841"/>
                    </a:cubicBezTo>
                    <a:lnTo>
                      <a:pt x="894" y="1841"/>
                    </a:lnTo>
                    <a:cubicBezTo>
                      <a:pt x="895" y="1840"/>
                      <a:pt x="895" y="1840"/>
                      <a:pt x="896" y="1840"/>
                    </a:cubicBezTo>
                    <a:close/>
                    <a:moveTo>
                      <a:pt x="516" y="1"/>
                    </a:moveTo>
                    <a:cubicBezTo>
                      <a:pt x="298" y="1"/>
                      <a:pt x="61" y="126"/>
                      <a:pt x="22" y="359"/>
                    </a:cubicBezTo>
                    <a:cubicBezTo>
                      <a:pt x="1" y="505"/>
                      <a:pt x="43" y="652"/>
                      <a:pt x="210" y="693"/>
                    </a:cubicBezTo>
                    <a:cubicBezTo>
                      <a:pt x="226" y="696"/>
                      <a:pt x="242" y="697"/>
                      <a:pt x="259" y="697"/>
                    </a:cubicBezTo>
                    <a:cubicBezTo>
                      <a:pt x="369" y="697"/>
                      <a:pt x="491" y="640"/>
                      <a:pt x="520" y="526"/>
                    </a:cubicBezTo>
                    <a:lnTo>
                      <a:pt x="545" y="526"/>
                    </a:lnTo>
                    <a:cubicBezTo>
                      <a:pt x="551" y="526"/>
                      <a:pt x="557" y="528"/>
                      <a:pt x="563" y="531"/>
                    </a:cubicBezTo>
                    <a:lnTo>
                      <a:pt x="563" y="531"/>
                    </a:lnTo>
                    <a:cubicBezTo>
                      <a:pt x="561" y="529"/>
                      <a:pt x="559" y="527"/>
                      <a:pt x="557" y="526"/>
                    </a:cubicBezTo>
                    <a:lnTo>
                      <a:pt x="566" y="526"/>
                    </a:lnTo>
                    <a:cubicBezTo>
                      <a:pt x="563" y="526"/>
                      <a:pt x="559" y="526"/>
                      <a:pt x="556" y="525"/>
                    </a:cubicBezTo>
                    <a:lnTo>
                      <a:pt x="556" y="525"/>
                    </a:lnTo>
                    <a:cubicBezTo>
                      <a:pt x="552" y="522"/>
                      <a:pt x="550" y="520"/>
                      <a:pt x="552" y="520"/>
                    </a:cubicBezTo>
                    <a:lnTo>
                      <a:pt x="552" y="520"/>
                    </a:lnTo>
                    <a:cubicBezTo>
                      <a:pt x="553" y="520"/>
                      <a:pt x="557" y="522"/>
                      <a:pt x="566" y="526"/>
                    </a:cubicBezTo>
                    <a:cubicBezTo>
                      <a:pt x="566" y="526"/>
                      <a:pt x="608" y="547"/>
                      <a:pt x="608" y="547"/>
                    </a:cubicBezTo>
                    <a:cubicBezTo>
                      <a:pt x="608" y="547"/>
                      <a:pt x="589" y="538"/>
                      <a:pt x="583" y="538"/>
                    </a:cubicBezTo>
                    <a:cubicBezTo>
                      <a:pt x="580" y="538"/>
                      <a:pt x="580" y="540"/>
                      <a:pt x="587" y="547"/>
                    </a:cubicBezTo>
                    <a:cubicBezTo>
                      <a:pt x="587" y="555"/>
                      <a:pt x="587" y="568"/>
                      <a:pt x="587" y="568"/>
                    </a:cubicBezTo>
                    <a:cubicBezTo>
                      <a:pt x="587" y="568"/>
                      <a:pt x="602" y="614"/>
                      <a:pt x="606" y="614"/>
                    </a:cubicBezTo>
                    <a:cubicBezTo>
                      <a:pt x="607" y="614"/>
                      <a:pt x="608" y="613"/>
                      <a:pt x="608" y="610"/>
                    </a:cubicBezTo>
                    <a:cubicBezTo>
                      <a:pt x="608" y="618"/>
                      <a:pt x="608" y="631"/>
                      <a:pt x="608" y="631"/>
                    </a:cubicBezTo>
                    <a:lnTo>
                      <a:pt x="608" y="672"/>
                    </a:lnTo>
                    <a:cubicBezTo>
                      <a:pt x="608" y="672"/>
                      <a:pt x="608" y="693"/>
                      <a:pt x="608" y="714"/>
                    </a:cubicBezTo>
                    <a:cubicBezTo>
                      <a:pt x="587" y="777"/>
                      <a:pt x="566" y="840"/>
                      <a:pt x="545" y="903"/>
                    </a:cubicBezTo>
                    <a:cubicBezTo>
                      <a:pt x="545" y="900"/>
                      <a:pt x="544" y="898"/>
                      <a:pt x="544" y="898"/>
                    </a:cubicBezTo>
                    <a:cubicBezTo>
                      <a:pt x="539" y="898"/>
                      <a:pt x="524" y="945"/>
                      <a:pt x="524" y="945"/>
                    </a:cubicBezTo>
                    <a:cubicBezTo>
                      <a:pt x="503" y="965"/>
                      <a:pt x="503" y="986"/>
                      <a:pt x="482" y="1007"/>
                    </a:cubicBezTo>
                    <a:cubicBezTo>
                      <a:pt x="461" y="1070"/>
                      <a:pt x="419" y="1133"/>
                      <a:pt x="398" y="1196"/>
                    </a:cubicBezTo>
                    <a:cubicBezTo>
                      <a:pt x="336" y="1342"/>
                      <a:pt x="294" y="1489"/>
                      <a:pt x="273" y="1635"/>
                    </a:cubicBezTo>
                    <a:cubicBezTo>
                      <a:pt x="252" y="1886"/>
                      <a:pt x="377" y="2137"/>
                      <a:pt x="587" y="2263"/>
                    </a:cubicBezTo>
                    <a:cubicBezTo>
                      <a:pt x="691" y="2325"/>
                      <a:pt x="817" y="2367"/>
                      <a:pt x="921" y="2367"/>
                    </a:cubicBezTo>
                    <a:cubicBezTo>
                      <a:pt x="1089" y="2346"/>
                      <a:pt x="1214" y="2263"/>
                      <a:pt x="1319" y="2137"/>
                    </a:cubicBezTo>
                    <a:cubicBezTo>
                      <a:pt x="1403" y="2033"/>
                      <a:pt x="1340" y="1844"/>
                      <a:pt x="1214" y="1781"/>
                    </a:cubicBezTo>
                    <a:cubicBezTo>
                      <a:pt x="1175" y="1762"/>
                      <a:pt x="1135" y="1753"/>
                      <a:pt x="1094" y="1753"/>
                    </a:cubicBezTo>
                    <a:cubicBezTo>
                      <a:pt x="1024" y="1753"/>
                      <a:pt x="955" y="1781"/>
                      <a:pt x="900" y="1835"/>
                    </a:cubicBezTo>
                    <a:lnTo>
                      <a:pt x="900" y="1835"/>
                    </a:lnTo>
                    <a:cubicBezTo>
                      <a:pt x="901" y="1835"/>
                      <a:pt x="902" y="1835"/>
                      <a:pt x="903" y="1835"/>
                    </a:cubicBezTo>
                    <a:lnTo>
                      <a:pt x="903" y="1835"/>
                    </a:lnTo>
                    <a:cubicBezTo>
                      <a:pt x="913" y="1829"/>
                      <a:pt x="921" y="1823"/>
                      <a:pt x="921" y="1823"/>
                    </a:cubicBezTo>
                    <a:lnTo>
                      <a:pt x="921" y="1823"/>
                    </a:lnTo>
                    <a:cubicBezTo>
                      <a:pt x="916" y="1828"/>
                      <a:pt x="912" y="1832"/>
                      <a:pt x="909" y="1835"/>
                    </a:cubicBezTo>
                    <a:lnTo>
                      <a:pt x="909" y="1835"/>
                    </a:lnTo>
                    <a:cubicBezTo>
                      <a:pt x="924" y="1837"/>
                      <a:pt x="934" y="1844"/>
                      <a:pt x="921" y="1844"/>
                    </a:cubicBezTo>
                    <a:cubicBezTo>
                      <a:pt x="921" y="1844"/>
                      <a:pt x="914" y="1841"/>
                      <a:pt x="906" y="1838"/>
                    </a:cubicBezTo>
                    <a:lnTo>
                      <a:pt x="906" y="1838"/>
                    </a:lnTo>
                    <a:cubicBezTo>
                      <a:pt x="904" y="1840"/>
                      <a:pt x="902" y="1841"/>
                      <a:pt x="900" y="1842"/>
                    </a:cubicBezTo>
                    <a:lnTo>
                      <a:pt x="900" y="1842"/>
                    </a:lnTo>
                    <a:cubicBezTo>
                      <a:pt x="899" y="1841"/>
                      <a:pt x="898" y="1840"/>
                      <a:pt x="897" y="1839"/>
                    </a:cubicBezTo>
                    <a:lnTo>
                      <a:pt x="897" y="1839"/>
                    </a:lnTo>
                    <a:cubicBezTo>
                      <a:pt x="898" y="1838"/>
                      <a:pt x="899" y="1837"/>
                      <a:pt x="901" y="1836"/>
                    </a:cubicBezTo>
                    <a:lnTo>
                      <a:pt x="901" y="1836"/>
                    </a:lnTo>
                    <a:cubicBezTo>
                      <a:pt x="903" y="1837"/>
                      <a:pt x="904" y="1837"/>
                      <a:pt x="906" y="1838"/>
                    </a:cubicBezTo>
                    <a:lnTo>
                      <a:pt x="906" y="1838"/>
                    </a:lnTo>
                    <a:cubicBezTo>
                      <a:pt x="907" y="1837"/>
                      <a:pt x="908" y="1836"/>
                      <a:pt x="909" y="1835"/>
                    </a:cubicBezTo>
                    <a:lnTo>
                      <a:pt x="909" y="1835"/>
                    </a:lnTo>
                    <a:cubicBezTo>
                      <a:pt x="908" y="1835"/>
                      <a:pt x="906" y="1835"/>
                      <a:pt x="904" y="1835"/>
                    </a:cubicBezTo>
                    <a:cubicBezTo>
                      <a:pt x="904" y="1835"/>
                      <a:pt x="904" y="1835"/>
                      <a:pt x="903" y="1835"/>
                    </a:cubicBezTo>
                    <a:lnTo>
                      <a:pt x="903" y="1835"/>
                    </a:lnTo>
                    <a:cubicBezTo>
                      <a:pt x="903" y="1835"/>
                      <a:pt x="902" y="1836"/>
                      <a:pt x="901" y="1836"/>
                    </a:cubicBezTo>
                    <a:lnTo>
                      <a:pt x="901" y="1836"/>
                    </a:lnTo>
                    <a:cubicBezTo>
                      <a:pt x="900" y="1836"/>
                      <a:pt x="900" y="1836"/>
                      <a:pt x="899" y="1836"/>
                    </a:cubicBezTo>
                    <a:lnTo>
                      <a:pt x="899" y="1836"/>
                    </a:lnTo>
                    <a:cubicBezTo>
                      <a:pt x="898" y="1837"/>
                      <a:pt x="897" y="1838"/>
                      <a:pt x="896" y="1839"/>
                    </a:cubicBezTo>
                    <a:lnTo>
                      <a:pt x="896" y="1839"/>
                    </a:lnTo>
                    <a:cubicBezTo>
                      <a:pt x="895" y="1838"/>
                      <a:pt x="894" y="1837"/>
                      <a:pt x="893" y="1836"/>
                    </a:cubicBezTo>
                    <a:lnTo>
                      <a:pt x="893" y="1836"/>
                    </a:lnTo>
                    <a:cubicBezTo>
                      <a:pt x="894" y="1836"/>
                      <a:pt x="896" y="1836"/>
                      <a:pt x="897" y="1836"/>
                    </a:cubicBezTo>
                    <a:lnTo>
                      <a:pt x="897" y="1836"/>
                    </a:lnTo>
                    <a:cubicBezTo>
                      <a:pt x="898" y="1836"/>
                      <a:pt x="899" y="1836"/>
                      <a:pt x="899" y="1836"/>
                    </a:cubicBezTo>
                    <a:lnTo>
                      <a:pt x="899" y="1836"/>
                    </a:lnTo>
                    <a:cubicBezTo>
                      <a:pt x="900" y="1836"/>
                      <a:pt x="900" y="1835"/>
                      <a:pt x="900" y="1835"/>
                    </a:cubicBezTo>
                    <a:lnTo>
                      <a:pt x="900" y="1835"/>
                    </a:lnTo>
                    <a:cubicBezTo>
                      <a:pt x="899" y="1835"/>
                      <a:pt x="898" y="1835"/>
                      <a:pt x="897" y="1836"/>
                    </a:cubicBezTo>
                    <a:lnTo>
                      <a:pt x="897" y="1836"/>
                    </a:lnTo>
                    <a:cubicBezTo>
                      <a:pt x="895" y="1835"/>
                      <a:pt x="893" y="1835"/>
                      <a:pt x="891" y="1835"/>
                    </a:cubicBezTo>
                    <a:lnTo>
                      <a:pt x="891" y="1835"/>
                    </a:lnTo>
                    <a:cubicBezTo>
                      <a:pt x="888" y="1832"/>
                      <a:pt x="884" y="1828"/>
                      <a:pt x="880" y="1823"/>
                    </a:cubicBezTo>
                    <a:cubicBezTo>
                      <a:pt x="867" y="1823"/>
                      <a:pt x="855" y="1816"/>
                      <a:pt x="843" y="1810"/>
                    </a:cubicBezTo>
                    <a:lnTo>
                      <a:pt x="843" y="1810"/>
                    </a:lnTo>
                    <a:cubicBezTo>
                      <a:pt x="845" y="1811"/>
                      <a:pt x="847" y="1811"/>
                      <a:pt x="848" y="1811"/>
                    </a:cubicBezTo>
                    <a:cubicBezTo>
                      <a:pt x="857" y="1811"/>
                      <a:pt x="832" y="1796"/>
                      <a:pt x="817" y="1781"/>
                    </a:cubicBezTo>
                    <a:cubicBezTo>
                      <a:pt x="817" y="1781"/>
                      <a:pt x="814" y="1781"/>
                      <a:pt x="810" y="1780"/>
                    </a:cubicBezTo>
                    <a:lnTo>
                      <a:pt x="810" y="1780"/>
                    </a:lnTo>
                    <a:cubicBezTo>
                      <a:pt x="812" y="1783"/>
                      <a:pt x="812" y="1785"/>
                      <a:pt x="811" y="1785"/>
                    </a:cubicBezTo>
                    <a:cubicBezTo>
                      <a:pt x="810" y="1785"/>
                      <a:pt x="809" y="1783"/>
                      <a:pt x="806" y="1779"/>
                    </a:cubicBezTo>
                    <a:lnTo>
                      <a:pt x="806" y="1779"/>
                    </a:lnTo>
                    <a:cubicBezTo>
                      <a:pt x="807" y="1779"/>
                      <a:pt x="809" y="1780"/>
                      <a:pt x="810" y="1780"/>
                    </a:cubicBezTo>
                    <a:lnTo>
                      <a:pt x="810" y="1780"/>
                    </a:lnTo>
                    <a:cubicBezTo>
                      <a:pt x="808" y="1776"/>
                      <a:pt x="803" y="1768"/>
                      <a:pt x="796" y="1761"/>
                    </a:cubicBezTo>
                    <a:lnTo>
                      <a:pt x="796" y="1761"/>
                    </a:lnTo>
                    <a:cubicBezTo>
                      <a:pt x="800" y="1769"/>
                      <a:pt x="803" y="1775"/>
                      <a:pt x="806" y="1779"/>
                    </a:cubicBezTo>
                    <a:lnTo>
                      <a:pt x="806" y="1779"/>
                    </a:lnTo>
                    <a:cubicBezTo>
                      <a:pt x="801" y="1776"/>
                      <a:pt x="796" y="1771"/>
                      <a:pt x="796" y="1761"/>
                    </a:cubicBezTo>
                    <a:lnTo>
                      <a:pt x="796" y="1761"/>
                    </a:lnTo>
                    <a:cubicBezTo>
                      <a:pt x="796" y="1761"/>
                      <a:pt x="796" y="1761"/>
                      <a:pt x="796" y="1761"/>
                    </a:cubicBezTo>
                    <a:cubicBezTo>
                      <a:pt x="796" y="1761"/>
                      <a:pt x="796" y="1734"/>
                      <a:pt x="796" y="1719"/>
                    </a:cubicBezTo>
                    <a:cubicBezTo>
                      <a:pt x="796" y="1698"/>
                      <a:pt x="796" y="1677"/>
                      <a:pt x="796" y="1656"/>
                    </a:cubicBezTo>
                    <a:cubicBezTo>
                      <a:pt x="796" y="1635"/>
                      <a:pt x="796" y="1614"/>
                      <a:pt x="817" y="1572"/>
                    </a:cubicBezTo>
                    <a:cubicBezTo>
                      <a:pt x="817" y="1551"/>
                      <a:pt x="817" y="1530"/>
                      <a:pt x="838" y="1509"/>
                    </a:cubicBezTo>
                    <a:cubicBezTo>
                      <a:pt x="838" y="1489"/>
                      <a:pt x="838" y="1468"/>
                      <a:pt x="859" y="1447"/>
                    </a:cubicBezTo>
                    <a:cubicBezTo>
                      <a:pt x="880" y="1384"/>
                      <a:pt x="921" y="1321"/>
                      <a:pt x="942" y="1258"/>
                    </a:cubicBezTo>
                    <a:cubicBezTo>
                      <a:pt x="1068" y="1007"/>
                      <a:pt x="1193" y="714"/>
                      <a:pt x="1089" y="421"/>
                    </a:cubicBezTo>
                    <a:cubicBezTo>
                      <a:pt x="1026" y="170"/>
                      <a:pt x="817" y="24"/>
                      <a:pt x="566" y="3"/>
                    </a:cubicBezTo>
                    <a:cubicBezTo>
                      <a:pt x="549" y="1"/>
                      <a:pt x="532" y="1"/>
                      <a:pt x="516" y="1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149642" y="803150"/>
                <a:ext cx="2095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938" extrusionOk="0">
                    <a:moveTo>
                      <a:pt x="549" y="0"/>
                    </a:moveTo>
                    <a:cubicBezTo>
                      <a:pt x="460" y="0"/>
                      <a:pt x="376" y="46"/>
                      <a:pt x="336" y="127"/>
                    </a:cubicBezTo>
                    <a:cubicBezTo>
                      <a:pt x="84" y="629"/>
                      <a:pt x="1" y="1194"/>
                      <a:pt x="84" y="1738"/>
                    </a:cubicBezTo>
                    <a:cubicBezTo>
                      <a:pt x="102" y="1859"/>
                      <a:pt x="233" y="1937"/>
                      <a:pt x="349" y="1937"/>
                    </a:cubicBezTo>
                    <a:cubicBezTo>
                      <a:pt x="374" y="1937"/>
                      <a:pt x="397" y="1934"/>
                      <a:pt x="419" y="1927"/>
                    </a:cubicBezTo>
                    <a:cubicBezTo>
                      <a:pt x="566" y="1885"/>
                      <a:pt x="628" y="1738"/>
                      <a:pt x="587" y="1613"/>
                    </a:cubicBezTo>
                    <a:cubicBezTo>
                      <a:pt x="587" y="1602"/>
                      <a:pt x="587" y="1571"/>
                      <a:pt x="587" y="1550"/>
                    </a:cubicBezTo>
                    <a:cubicBezTo>
                      <a:pt x="587" y="1529"/>
                      <a:pt x="587" y="1508"/>
                      <a:pt x="587" y="1487"/>
                    </a:cubicBezTo>
                    <a:cubicBezTo>
                      <a:pt x="566" y="1425"/>
                      <a:pt x="566" y="1362"/>
                      <a:pt x="566" y="1299"/>
                    </a:cubicBezTo>
                    <a:cubicBezTo>
                      <a:pt x="566" y="1257"/>
                      <a:pt x="566" y="1194"/>
                      <a:pt x="587" y="1132"/>
                    </a:cubicBezTo>
                    <a:lnTo>
                      <a:pt x="587" y="1048"/>
                    </a:lnTo>
                    <a:cubicBezTo>
                      <a:pt x="587" y="1027"/>
                      <a:pt x="587" y="1027"/>
                      <a:pt x="587" y="1006"/>
                    </a:cubicBezTo>
                    <a:cubicBezTo>
                      <a:pt x="608" y="901"/>
                      <a:pt x="628" y="776"/>
                      <a:pt x="670" y="671"/>
                    </a:cubicBezTo>
                    <a:cubicBezTo>
                      <a:pt x="691" y="608"/>
                      <a:pt x="712" y="567"/>
                      <a:pt x="733" y="504"/>
                    </a:cubicBezTo>
                    <a:cubicBezTo>
                      <a:pt x="738" y="495"/>
                      <a:pt x="739" y="492"/>
                      <a:pt x="739" y="492"/>
                    </a:cubicBezTo>
                    <a:lnTo>
                      <a:pt x="739" y="492"/>
                    </a:lnTo>
                    <a:cubicBezTo>
                      <a:pt x="739" y="492"/>
                      <a:pt x="730" y="507"/>
                      <a:pt x="728" y="507"/>
                    </a:cubicBezTo>
                    <a:cubicBezTo>
                      <a:pt x="726" y="507"/>
                      <a:pt x="727" y="501"/>
                      <a:pt x="733" y="483"/>
                    </a:cubicBezTo>
                    <a:cubicBezTo>
                      <a:pt x="754" y="462"/>
                      <a:pt x="775" y="420"/>
                      <a:pt x="775" y="399"/>
                    </a:cubicBezTo>
                    <a:cubicBezTo>
                      <a:pt x="838" y="274"/>
                      <a:pt x="817" y="106"/>
                      <a:pt x="691" y="44"/>
                    </a:cubicBezTo>
                    <a:cubicBezTo>
                      <a:pt x="647" y="14"/>
                      <a:pt x="597" y="0"/>
                      <a:pt x="549" y="0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118267" y="816400"/>
                <a:ext cx="81100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25" extrusionOk="0">
                    <a:moveTo>
                      <a:pt x="899" y="1"/>
                    </a:moveTo>
                    <a:cubicBezTo>
                      <a:pt x="684" y="1"/>
                      <a:pt x="468" y="13"/>
                      <a:pt x="251" y="37"/>
                    </a:cubicBezTo>
                    <a:cubicBezTo>
                      <a:pt x="126" y="58"/>
                      <a:pt x="0" y="141"/>
                      <a:pt x="0" y="309"/>
                    </a:cubicBezTo>
                    <a:cubicBezTo>
                      <a:pt x="0" y="426"/>
                      <a:pt x="110" y="562"/>
                      <a:pt x="227" y="562"/>
                    </a:cubicBezTo>
                    <a:cubicBezTo>
                      <a:pt x="235" y="562"/>
                      <a:pt x="243" y="561"/>
                      <a:pt x="251" y="560"/>
                    </a:cubicBezTo>
                    <a:cubicBezTo>
                      <a:pt x="458" y="536"/>
                      <a:pt x="664" y="524"/>
                      <a:pt x="868" y="524"/>
                    </a:cubicBezTo>
                    <a:cubicBezTo>
                      <a:pt x="1553" y="524"/>
                      <a:pt x="2222" y="658"/>
                      <a:pt x="2867" y="915"/>
                    </a:cubicBezTo>
                    <a:cubicBezTo>
                      <a:pt x="2889" y="922"/>
                      <a:pt x="2912" y="925"/>
                      <a:pt x="2934" y="925"/>
                    </a:cubicBezTo>
                    <a:cubicBezTo>
                      <a:pt x="3056" y="925"/>
                      <a:pt x="3166" y="833"/>
                      <a:pt x="3202" y="727"/>
                    </a:cubicBezTo>
                    <a:cubicBezTo>
                      <a:pt x="3243" y="581"/>
                      <a:pt x="3139" y="455"/>
                      <a:pt x="3013" y="392"/>
                    </a:cubicBezTo>
                    <a:cubicBezTo>
                      <a:pt x="2336" y="134"/>
                      <a:pt x="1622" y="1"/>
                      <a:pt x="899" y="1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219742" y="739850"/>
                <a:ext cx="89475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5798" extrusionOk="0">
                    <a:moveTo>
                      <a:pt x="2055" y="3732"/>
                    </a:moveTo>
                    <a:cubicBezTo>
                      <a:pt x="2258" y="3732"/>
                      <a:pt x="2458" y="3776"/>
                      <a:pt x="2637" y="3873"/>
                    </a:cubicBezTo>
                    <a:cubicBezTo>
                      <a:pt x="2846" y="3998"/>
                      <a:pt x="3097" y="4249"/>
                      <a:pt x="3034" y="4521"/>
                    </a:cubicBezTo>
                    <a:cubicBezTo>
                      <a:pt x="2951" y="4814"/>
                      <a:pt x="2616" y="5003"/>
                      <a:pt x="2365" y="5107"/>
                    </a:cubicBezTo>
                    <a:cubicBezTo>
                      <a:pt x="2115" y="5218"/>
                      <a:pt x="1848" y="5272"/>
                      <a:pt x="1582" y="5272"/>
                    </a:cubicBezTo>
                    <a:cubicBezTo>
                      <a:pt x="1246" y="5272"/>
                      <a:pt x="911" y="5187"/>
                      <a:pt x="607" y="5024"/>
                    </a:cubicBezTo>
                    <a:cubicBezTo>
                      <a:pt x="590" y="5014"/>
                      <a:pt x="573" y="5006"/>
                      <a:pt x="556" y="5000"/>
                    </a:cubicBezTo>
                    <a:lnTo>
                      <a:pt x="556" y="5000"/>
                    </a:lnTo>
                    <a:cubicBezTo>
                      <a:pt x="571" y="4970"/>
                      <a:pt x="582" y="4936"/>
                      <a:pt x="586" y="4898"/>
                    </a:cubicBezTo>
                    <a:cubicBezTo>
                      <a:pt x="667" y="4222"/>
                      <a:pt x="1378" y="3732"/>
                      <a:pt x="2055" y="3732"/>
                    </a:cubicBezTo>
                    <a:close/>
                    <a:moveTo>
                      <a:pt x="617" y="1"/>
                    </a:moveTo>
                    <a:cubicBezTo>
                      <a:pt x="516" y="1"/>
                      <a:pt x="423" y="58"/>
                      <a:pt x="398" y="190"/>
                    </a:cubicBezTo>
                    <a:cubicBezTo>
                      <a:pt x="126" y="1739"/>
                      <a:pt x="1" y="3329"/>
                      <a:pt x="63" y="4898"/>
                    </a:cubicBezTo>
                    <a:cubicBezTo>
                      <a:pt x="63" y="5040"/>
                      <a:pt x="140" y="5122"/>
                      <a:pt x="235" y="5148"/>
                    </a:cubicBezTo>
                    <a:lnTo>
                      <a:pt x="235" y="5148"/>
                    </a:lnTo>
                    <a:cubicBezTo>
                      <a:pt x="186" y="5254"/>
                      <a:pt x="202" y="5387"/>
                      <a:pt x="335" y="5463"/>
                    </a:cubicBezTo>
                    <a:cubicBezTo>
                      <a:pt x="726" y="5686"/>
                      <a:pt x="1163" y="5798"/>
                      <a:pt x="1603" y="5798"/>
                    </a:cubicBezTo>
                    <a:cubicBezTo>
                      <a:pt x="1823" y="5798"/>
                      <a:pt x="2044" y="5770"/>
                      <a:pt x="2260" y="5714"/>
                    </a:cubicBezTo>
                    <a:cubicBezTo>
                      <a:pt x="2825" y="5547"/>
                      <a:pt x="3558" y="5128"/>
                      <a:pt x="3578" y="4459"/>
                    </a:cubicBezTo>
                    <a:cubicBezTo>
                      <a:pt x="3578" y="3873"/>
                      <a:pt x="3034" y="3413"/>
                      <a:pt x="2511" y="3287"/>
                    </a:cubicBezTo>
                    <a:cubicBezTo>
                      <a:pt x="2355" y="3241"/>
                      <a:pt x="2194" y="3220"/>
                      <a:pt x="2033" y="3220"/>
                    </a:cubicBezTo>
                    <a:cubicBezTo>
                      <a:pt x="1678" y="3220"/>
                      <a:pt x="1322" y="3323"/>
                      <a:pt x="1005" y="3496"/>
                    </a:cubicBezTo>
                    <a:cubicBezTo>
                      <a:pt x="845" y="3592"/>
                      <a:pt x="704" y="3705"/>
                      <a:pt x="581" y="3833"/>
                    </a:cubicBezTo>
                    <a:lnTo>
                      <a:pt x="581" y="3833"/>
                    </a:lnTo>
                    <a:cubicBezTo>
                      <a:pt x="601" y="2661"/>
                      <a:pt x="708" y="1493"/>
                      <a:pt x="900" y="337"/>
                    </a:cubicBezTo>
                    <a:cubicBezTo>
                      <a:pt x="938" y="134"/>
                      <a:pt x="770" y="1"/>
                      <a:pt x="617" y="1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302392" y="761825"/>
                <a:ext cx="523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36" extrusionOk="0">
                    <a:moveTo>
                      <a:pt x="837" y="713"/>
                    </a:moveTo>
                    <a:cubicBezTo>
                      <a:pt x="825" y="725"/>
                      <a:pt x="820" y="737"/>
                      <a:pt x="822" y="737"/>
                    </a:cubicBezTo>
                    <a:cubicBezTo>
                      <a:pt x="823" y="737"/>
                      <a:pt x="829" y="731"/>
                      <a:pt x="837" y="713"/>
                    </a:cubicBezTo>
                    <a:close/>
                    <a:moveTo>
                      <a:pt x="828" y="0"/>
                    </a:moveTo>
                    <a:cubicBezTo>
                      <a:pt x="563" y="0"/>
                      <a:pt x="301" y="99"/>
                      <a:pt x="105" y="295"/>
                    </a:cubicBezTo>
                    <a:cubicBezTo>
                      <a:pt x="0" y="399"/>
                      <a:pt x="0" y="588"/>
                      <a:pt x="105" y="671"/>
                    </a:cubicBezTo>
                    <a:cubicBezTo>
                      <a:pt x="157" y="724"/>
                      <a:pt x="220" y="750"/>
                      <a:pt x="286" y="750"/>
                    </a:cubicBezTo>
                    <a:cubicBezTo>
                      <a:pt x="351" y="750"/>
                      <a:pt x="419" y="724"/>
                      <a:pt x="482" y="671"/>
                    </a:cubicBezTo>
                    <a:cubicBezTo>
                      <a:pt x="482" y="650"/>
                      <a:pt x="503" y="650"/>
                      <a:pt x="524" y="629"/>
                    </a:cubicBezTo>
                    <a:cubicBezTo>
                      <a:pt x="544" y="609"/>
                      <a:pt x="586" y="588"/>
                      <a:pt x="607" y="567"/>
                    </a:cubicBezTo>
                    <a:cubicBezTo>
                      <a:pt x="628" y="567"/>
                      <a:pt x="649" y="567"/>
                      <a:pt x="649" y="546"/>
                    </a:cubicBezTo>
                    <a:cubicBezTo>
                      <a:pt x="691" y="546"/>
                      <a:pt x="733" y="525"/>
                      <a:pt x="754" y="525"/>
                    </a:cubicBezTo>
                    <a:lnTo>
                      <a:pt x="893" y="525"/>
                    </a:lnTo>
                    <a:cubicBezTo>
                      <a:pt x="885" y="558"/>
                      <a:pt x="872" y="590"/>
                      <a:pt x="858" y="629"/>
                    </a:cubicBezTo>
                    <a:cubicBezTo>
                      <a:pt x="858" y="650"/>
                      <a:pt x="837" y="692"/>
                      <a:pt x="837" y="713"/>
                    </a:cubicBezTo>
                    <a:cubicBezTo>
                      <a:pt x="837" y="734"/>
                      <a:pt x="816" y="734"/>
                      <a:pt x="816" y="755"/>
                    </a:cubicBezTo>
                    <a:cubicBezTo>
                      <a:pt x="796" y="797"/>
                      <a:pt x="754" y="860"/>
                      <a:pt x="733" y="901"/>
                    </a:cubicBezTo>
                    <a:cubicBezTo>
                      <a:pt x="716" y="918"/>
                      <a:pt x="699" y="935"/>
                      <a:pt x="693" y="952"/>
                    </a:cubicBezTo>
                    <a:lnTo>
                      <a:pt x="693" y="952"/>
                    </a:lnTo>
                    <a:cubicBezTo>
                      <a:pt x="685" y="959"/>
                      <a:pt x="663" y="985"/>
                      <a:pt x="649" y="985"/>
                    </a:cubicBezTo>
                    <a:cubicBezTo>
                      <a:pt x="628" y="1048"/>
                      <a:pt x="586" y="1090"/>
                      <a:pt x="524" y="1111"/>
                    </a:cubicBezTo>
                    <a:cubicBezTo>
                      <a:pt x="524" y="1132"/>
                      <a:pt x="503" y="1132"/>
                      <a:pt x="503" y="1153"/>
                    </a:cubicBezTo>
                    <a:cubicBezTo>
                      <a:pt x="482" y="1173"/>
                      <a:pt x="461" y="1173"/>
                      <a:pt x="419" y="1194"/>
                    </a:cubicBezTo>
                    <a:cubicBezTo>
                      <a:pt x="377" y="1236"/>
                      <a:pt x="314" y="1257"/>
                      <a:pt x="272" y="1278"/>
                    </a:cubicBezTo>
                    <a:cubicBezTo>
                      <a:pt x="168" y="1320"/>
                      <a:pt x="126" y="1445"/>
                      <a:pt x="147" y="1550"/>
                    </a:cubicBezTo>
                    <a:cubicBezTo>
                      <a:pt x="147" y="1634"/>
                      <a:pt x="231" y="1738"/>
                      <a:pt x="335" y="1759"/>
                    </a:cubicBezTo>
                    <a:cubicBezTo>
                      <a:pt x="796" y="1843"/>
                      <a:pt x="1256" y="1948"/>
                      <a:pt x="1737" y="2031"/>
                    </a:cubicBezTo>
                    <a:cubicBezTo>
                      <a:pt x="1753" y="2034"/>
                      <a:pt x="1769" y="2035"/>
                      <a:pt x="1786" y="2035"/>
                    </a:cubicBezTo>
                    <a:cubicBezTo>
                      <a:pt x="1902" y="2035"/>
                      <a:pt x="2033" y="1971"/>
                      <a:pt x="2051" y="1843"/>
                    </a:cubicBezTo>
                    <a:cubicBezTo>
                      <a:pt x="2093" y="1717"/>
                      <a:pt x="2009" y="1550"/>
                      <a:pt x="1863" y="1529"/>
                    </a:cubicBezTo>
                    <a:cubicBezTo>
                      <a:pt x="1585" y="1479"/>
                      <a:pt x="1308" y="1421"/>
                      <a:pt x="1025" y="1364"/>
                    </a:cubicBezTo>
                    <a:lnTo>
                      <a:pt x="1025" y="1364"/>
                    </a:lnTo>
                    <a:cubicBezTo>
                      <a:pt x="1276" y="1082"/>
                      <a:pt x="1423" y="714"/>
                      <a:pt x="1423" y="337"/>
                    </a:cubicBezTo>
                    <a:cubicBezTo>
                      <a:pt x="1423" y="253"/>
                      <a:pt x="1381" y="148"/>
                      <a:pt x="1298" y="106"/>
                    </a:cubicBezTo>
                    <a:cubicBezTo>
                      <a:pt x="1149" y="36"/>
                      <a:pt x="988" y="0"/>
                      <a:pt x="828" y="0"/>
                    </a:cubicBezTo>
                    <a:close/>
                  </a:path>
                </a:pathLst>
              </a:custGeom>
              <a:solidFill>
                <a:srgbClr val="2537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2"/>
            <p:cNvGrpSpPr/>
            <p:nvPr/>
          </p:nvGrpSpPr>
          <p:grpSpPr>
            <a:xfrm rot="2700224">
              <a:off x="5315033" y="190621"/>
              <a:ext cx="945257" cy="1097171"/>
              <a:chOff x="587750" y="5599725"/>
              <a:chExt cx="872525" cy="1012750"/>
            </a:xfrm>
          </p:grpSpPr>
          <p:sp>
            <p:nvSpPr>
              <p:cNvPr id="119" name="Google Shape;119;p2"/>
              <p:cNvSpPr/>
              <p:nvPr/>
            </p:nvSpPr>
            <p:spPr>
              <a:xfrm>
                <a:off x="651200" y="6148025"/>
                <a:ext cx="183475" cy="169000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6760" extrusionOk="0">
                    <a:moveTo>
                      <a:pt x="3341" y="425"/>
                    </a:moveTo>
                    <a:cubicBezTo>
                      <a:pt x="4090" y="425"/>
                      <a:pt x="4877" y="1221"/>
                      <a:pt x="5413" y="1599"/>
                    </a:cubicBezTo>
                    <a:cubicBezTo>
                      <a:pt x="6020" y="2039"/>
                      <a:pt x="6794" y="2332"/>
                      <a:pt x="6313" y="3211"/>
                    </a:cubicBezTo>
                    <a:cubicBezTo>
                      <a:pt x="6062" y="3713"/>
                      <a:pt x="5601" y="4131"/>
                      <a:pt x="5225" y="4529"/>
                    </a:cubicBezTo>
                    <a:cubicBezTo>
                      <a:pt x="4848" y="4968"/>
                      <a:pt x="4576" y="5408"/>
                      <a:pt x="4221" y="5868"/>
                    </a:cubicBezTo>
                    <a:cubicBezTo>
                      <a:pt x="4043" y="6121"/>
                      <a:pt x="4073" y="6183"/>
                      <a:pt x="4027" y="6183"/>
                    </a:cubicBezTo>
                    <a:cubicBezTo>
                      <a:pt x="3996" y="6183"/>
                      <a:pt x="3934" y="6156"/>
                      <a:pt x="3760" y="6140"/>
                    </a:cubicBezTo>
                    <a:cubicBezTo>
                      <a:pt x="3384" y="6098"/>
                      <a:pt x="2881" y="5721"/>
                      <a:pt x="2547" y="5554"/>
                    </a:cubicBezTo>
                    <a:cubicBezTo>
                      <a:pt x="1814" y="5177"/>
                      <a:pt x="1103" y="4738"/>
                      <a:pt x="412" y="4278"/>
                    </a:cubicBezTo>
                    <a:cubicBezTo>
                      <a:pt x="454" y="4278"/>
                      <a:pt x="496" y="4257"/>
                      <a:pt x="517" y="4215"/>
                    </a:cubicBezTo>
                    <a:cubicBezTo>
                      <a:pt x="956" y="3566"/>
                      <a:pt x="1333" y="2876"/>
                      <a:pt x="1731" y="2185"/>
                    </a:cubicBezTo>
                    <a:cubicBezTo>
                      <a:pt x="1982" y="1767"/>
                      <a:pt x="2254" y="1055"/>
                      <a:pt x="2630" y="721"/>
                    </a:cubicBezTo>
                    <a:cubicBezTo>
                      <a:pt x="2857" y="510"/>
                      <a:pt x="3097" y="425"/>
                      <a:pt x="3341" y="425"/>
                    </a:cubicBezTo>
                    <a:close/>
                    <a:moveTo>
                      <a:pt x="3288" y="1"/>
                    </a:moveTo>
                    <a:cubicBezTo>
                      <a:pt x="3077" y="1"/>
                      <a:pt x="2870" y="53"/>
                      <a:pt x="2672" y="177"/>
                    </a:cubicBezTo>
                    <a:cubicBezTo>
                      <a:pt x="2233" y="428"/>
                      <a:pt x="2024" y="972"/>
                      <a:pt x="1772" y="1390"/>
                    </a:cubicBezTo>
                    <a:cubicBezTo>
                      <a:pt x="1270" y="2269"/>
                      <a:pt x="768" y="3148"/>
                      <a:pt x="203" y="3985"/>
                    </a:cubicBezTo>
                    <a:cubicBezTo>
                      <a:pt x="161" y="4048"/>
                      <a:pt x="161" y="4089"/>
                      <a:pt x="182" y="4152"/>
                    </a:cubicBezTo>
                    <a:cubicBezTo>
                      <a:pt x="175" y="4151"/>
                      <a:pt x="168" y="4150"/>
                      <a:pt x="161" y="4150"/>
                    </a:cubicBezTo>
                    <a:cubicBezTo>
                      <a:pt x="50" y="4150"/>
                      <a:pt x="0" y="4303"/>
                      <a:pt x="99" y="4382"/>
                    </a:cubicBezTo>
                    <a:cubicBezTo>
                      <a:pt x="1291" y="5408"/>
                      <a:pt x="2714" y="6098"/>
                      <a:pt x="4158" y="6747"/>
                    </a:cubicBezTo>
                    <a:cubicBezTo>
                      <a:pt x="4176" y="6756"/>
                      <a:pt x="4195" y="6760"/>
                      <a:pt x="4216" y="6760"/>
                    </a:cubicBezTo>
                    <a:cubicBezTo>
                      <a:pt x="4290" y="6760"/>
                      <a:pt x="4371" y="6703"/>
                      <a:pt x="4388" y="6621"/>
                    </a:cubicBezTo>
                    <a:cubicBezTo>
                      <a:pt x="4765" y="5073"/>
                      <a:pt x="6334" y="4340"/>
                      <a:pt x="6941" y="2918"/>
                    </a:cubicBezTo>
                    <a:cubicBezTo>
                      <a:pt x="7338" y="2039"/>
                      <a:pt x="6229" y="1725"/>
                      <a:pt x="5643" y="1286"/>
                    </a:cubicBezTo>
                    <a:cubicBezTo>
                      <a:pt x="5055" y="866"/>
                      <a:pt x="4144" y="1"/>
                      <a:pt x="3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70450" y="6051725"/>
                <a:ext cx="1087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776" extrusionOk="0">
                    <a:moveTo>
                      <a:pt x="4085" y="1"/>
                    </a:moveTo>
                    <a:cubicBezTo>
                      <a:pt x="4068" y="1"/>
                      <a:pt x="4050" y="4"/>
                      <a:pt x="4033" y="11"/>
                    </a:cubicBezTo>
                    <a:cubicBezTo>
                      <a:pt x="2464" y="514"/>
                      <a:pt x="1396" y="1811"/>
                      <a:pt x="57" y="2669"/>
                    </a:cubicBezTo>
                    <a:cubicBezTo>
                      <a:pt x="0" y="2688"/>
                      <a:pt x="47" y="2776"/>
                      <a:pt x="103" y="2776"/>
                    </a:cubicBezTo>
                    <a:cubicBezTo>
                      <a:pt x="109" y="2776"/>
                      <a:pt x="114" y="2775"/>
                      <a:pt x="120" y="2773"/>
                    </a:cubicBezTo>
                    <a:cubicBezTo>
                      <a:pt x="769" y="2543"/>
                      <a:pt x="1292" y="2104"/>
                      <a:pt x="1815" y="1706"/>
                    </a:cubicBezTo>
                    <a:cubicBezTo>
                      <a:pt x="2568" y="1141"/>
                      <a:pt x="3426" y="786"/>
                      <a:pt x="4200" y="283"/>
                    </a:cubicBezTo>
                    <a:cubicBezTo>
                      <a:pt x="4348" y="191"/>
                      <a:pt x="4218" y="1"/>
                      <a:pt x="4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08625" y="6065325"/>
                <a:ext cx="77325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2390" extrusionOk="0">
                    <a:moveTo>
                      <a:pt x="2882" y="1"/>
                    </a:moveTo>
                    <a:cubicBezTo>
                      <a:pt x="2863" y="1"/>
                      <a:pt x="2842" y="4"/>
                      <a:pt x="2820" y="11"/>
                    </a:cubicBezTo>
                    <a:cubicBezTo>
                      <a:pt x="1753" y="430"/>
                      <a:pt x="602" y="1330"/>
                      <a:pt x="16" y="2334"/>
                    </a:cubicBezTo>
                    <a:cubicBezTo>
                      <a:pt x="0" y="2350"/>
                      <a:pt x="20" y="2390"/>
                      <a:pt x="40" y="2390"/>
                    </a:cubicBezTo>
                    <a:cubicBezTo>
                      <a:pt x="46" y="2390"/>
                      <a:pt x="53" y="2386"/>
                      <a:pt x="58" y="2376"/>
                    </a:cubicBezTo>
                    <a:cubicBezTo>
                      <a:pt x="937" y="1518"/>
                      <a:pt x="1857" y="827"/>
                      <a:pt x="2945" y="262"/>
                    </a:cubicBezTo>
                    <a:cubicBezTo>
                      <a:pt x="3093" y="189"/>
                      <a:pt x="3029" y="1"/>
                      <a:pt x="28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823450" y="6077000"/>
                <a:ext cx="87300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3492" h="2688" extrusionOk="0">
                    <a:moveTo>
                      <a:pt x="3244" y="1"/>
                    </a:moveTo>
                    <a:cubicBezTo>
                      <a:pt x="3233" y="1"/>
                      <a:pt x="3222" y="2"/>
                      <a:pt x="3210" y="5"/>
                    </a:cubicBezTo>
                    <a:cubicBezTo>
                      <a:pt x="1892" y="319"/>
                      <a:pt x="678" y="1448"/>
                      <a:pt x="30" y="2599"/>
                    </a:cubicBezTo>
                    <a:cubicBezTo>
                      <a:pt x="0" y="2644"/>
                      <a:pt x="33" y="2688"/>
                      <a:pt x="70" y="2688"/>
                    </a:cubicBezTo>
                    <a:cubicBezTo>
                      <a:pt x="85" y="2688"/>
                      <a:pt x="101" y="2680"/>
                      <a:pt x="113" y="2662"/>
                    </a:cubicBezTo>
                    <a:cubicBezTo>
                      <a:pt x="867" y="1574"/>
                      <a:pt x="2101" y="758"/>
                      <a:pt x="3315" y="339"/>
                    </a:cubicBezTo>
                    <a:cubicBezTo>
                      <a:pt x="3491" y="281"/>
                      <a:pt x="3410" y="1"/>
                      <a:pt x="32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46925" y="6080450"/>
                <a:ext cx="898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162" extrusionOk="0">
                    <a:moveTo>
                      <a:pt x="3337" y="1"/>
                    </a:moveTo>
                    <a:cubicBezTo>
                      <a:pt x="3305" y="1"/>
                      <a:pt x="3270" y="11"/>
                      <a:pt x="3234" y="34"/>
                    </a:cubicBezTo>
                    <a:cubicBezTo>
                      <a:pt x="1957" y="808"/>
                      <a:pt x="1141" y="2043"/>
                      <a:pt x="53" y="3026"/>
                    </a:cubicBezTo>
                    <a:cubicBezTo>
                      <a:pt x="0" y="3079"/>
                      <a:pt x="36" y="3161"/>
                      <a:pt x="86" y="3161"/>
                    </a:cubicBezTo>
                    <a:cubicBezTo>
                      <a:pt x="96" y="3161"/>
                      <a:pt x="106" y="3158"/>
                      <a:pt x="116" y="3152"/>
                    </a:cubicBezTo>
                    <a:cubicBezTo>
                      <a:pt x="1350" y="2378"/>
                      <a:pt x="2166" y="1143"/>
                      <a:pt x="3401" y="411"/>
                    </a:cubicBezTo>
                    <a:cubicBezTo>
                      <a:pt x="3595" y="287"/>
                      <a:pt x="3507" y="1"/>
                      <a:pt x="33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802675" y="6123850"/>
                <a:ext cx="186025" cy="205225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8209" extrusionOk="0">
                    <a:moveTo>
                      <a:pt x="7182" y="1"/>
                    </a:moveTo>
                    <a:cubicBezTo>
                      <a:pt x="7147" y="1"/>
                      <a:pt x="7111" y="11"/>
                      <a:pt x="7075" y="35"/>
                    </a:cubicBezTo>
                    <a:cubicBezTo>
                      <a:pt x="4271" y="2315"/>
                      <a:pt x="2053" y="5119"/>
                      <a:pt x="45" y="8090"/>
                    </a:cubicBezTo>
                    <a:cubicBezTo>
                      <a:pt x="0" y="8149"/>
                      <a:pt x="50" y="8209"/>
                      <a:pt x="105" y="8209"/>
                    </a:cubicBezTo>
                    <a:cubicBezTo>
                      <a:pt x="128" y="8209"/>
                      <a:pt x="152" y="8199"/>
                      <a:pt x="170" y="8174"/>
                    </a:cubicBezTo>
                    <a:cubicBezTo>
                      <a:pt x="2283" y="5307"/>
                      <a:pt x="4627" y="2671"/>
                      <a:pt x="7305" y="307"/>
                    </a:cubicBezTo>
                    <a:cubicBezTo>
                      <a:pt x="7441" y="188"/>
                      <a:pt x="7329" y="1"/>
                      <a:pt x="71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835950" y="6132525"/>
                <a:ext cx="192075" cy="204100"/>
              </a:xfrm>
              <a:custGeom>
                <a:avLst/>
                <a:gdLst/>
                <a:ahLst/>
                <a:cxnLst/>
                <a:rect l="l" t="t" r="r" b="b"/>
                <a:pathLst>
                  <a:path w="7683" h="8164" extrusionOk="0">
                    <a:moveTo>
                      <a:pt x="7480" y="0"/>
                    </a:moveTo>
                    <a:cubicBezTo>
                      <a:pt x="7473" y="0"/>
                      <a:pt x="7467" y="1"/>
                      <a:pt x="7460" y="2"/>
                    </a:cubicBezTo>
                    <a:cubicBezTo>
                      <a:pt x="6874" y="85"/>
                      <a:pt x="6581" y="462"/>
                      <a:pt x="6183" y="859"/>
                    </a:cubicBezTo>
                    <a:cubicBezTo>
                      <a:pt x="5430" y="1634"/>
                      <a:pt x="4593" y="2324"/>
                      <a:pt x="3840" y="3077"/>
                    </a:cubicBezTo>
                    <a:cubicBezTo>
                      <a:pt x="2354" y="4563"/>
                      <a:pt x="1204" y="6341"/>
                      <a:pt x="32" y="8057"/>
                    </a:cubicBezTo>
                    <a:cubicBezTo>
                      <a:pt x="0" y="8104"/>
                      <a:pt x="51" y="8163"/>
                      <a:pt x="97" y="8163"/>
                    </a:cubicBezTo>
                    <a:cubicBezTo>
                      <a:pt x="112" y="8163"/>
                      <a:pt x="126" y="8157"/>
                      <a:pt x="136" y="8141"/>
                    </a:cubicBezTo>
                    <a:cubicBezTo>
                      <a:pt x="1287" y="6509"/>
                      <a:pt x="2417" y="4856"/>
                      <a:pt x="3840" y="3433"/>
                    </a:cubicBezTo>
                    <a:cubicBezTo>
                      <a:pt x="4447" y="2826"/>
                      <a:pt x="5137" y="2282"/>
                      <a:pt x="5765" y="1696"/>
                    </a:cubicBezTo>
                    <a:cubicBezTo>
                      <a:pt x="6330" y="1194"/>
                      <a:pt x="6832" y="546"/>
                      <a:pt x="7543" y="253"/>
                    </a:cubicBezTo>
                    <a:cubicBezTo>
                      <a:pt x="7683" y="193"/>
                      <a:pt x="7614" y="0"/>
                      <a:pt x="74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874650" y="6144850"/>
                <a:ext cx="185075" cy="210375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8415" extrusionOk="0">
                    <a:moveTo>
                      <a:pt x="7157" y="0"/>
                    </a:moveTo>
                    <a:cubicBezTo>
                      <a:pt x="7118" y="0"/>
                      <a:pt x="7079" y="16"/>
                      <a:pt x="7042" y="53"/>
                    </a:cubicBezTo>
                    <a:cubicBezTo>
                      <a:pt x="4363" y="2522"/>
                      <a:pt x="2104" y="5346"/>
                      <a:pt x="32" y="8338"/>
                    </a:cubicBezTo>
                    <a:cubicBezTo>
                      <a:pt x="0" y="8370"/>
                      <a:pt x="42" y="8415"/>
                      <a:pt x="73" y="8415"/>
                    </a:cubicBezTo>
                    <a:cubicBezTo>
                      <a:pt x="82" y="8415"/>
                      <a:pt x="90" y="8411"/>
                      <a:pt x="95" y="8401"/>
                    </a:cubicBezTo>
                    <a:cubicBezTo>
                      <a:pt x="2292" y="5514"/>
                      <a:pt x="4594" y="2752"/>
                      <a:pt x="7272" y="325"/>
                    </a:cubicBezTo>
                    <a:cubicBezTo>
                      <a:pt x="7402" y="194"/>
                      <a:pt x="7291" y="0"/>
                      <a:pt x="7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87750" y="5599725"/>
                <a:ext cx="872525" cy="1012750"/>
              </a:xfrm>
              <a:custGeom>
                <a:avLst/>
                <a:gdLst/>
                <a:ahLst/>
                <a:cxnLst/>
                <a:rect l="l" t="t" r="r" b="b"/>
                <a:pathLst>
                  <a:path w="34901" h="40510" extrusionOk="0">
                    <a:moveTo>
                      <a:pt x="22702" y="1311"/>
                    </a:moveTo>
                    <a:cubicBezTo>
                      <a:pt x="22723" y="1332"/>
                      <a:pt x="22744" y="1352"/>
                      <a:pt x="22765" y="1373"/>
                    </a:cubicBezTo>
                    <a:lnTo>
                      <a:pt x="22744" y="1373"/>
                    </a:lnTo>
                    <a:cubicBezTo>
                      <a:pt x="22723" y="1352"/>
                      <a:pt x="22723" y="1332"/>
                      <a:pt x="22702" y="1311"/>
                    </a:cubicBezTo>
                    <a:close/>
                    <a:moveTo>
                      <a:pt x="23100" y="1855"/>
                    </a:moveTo>
                    <a:cubicBezTo>
                      <a:pt x="23853" y="2461"/>
                      <a:pt x="24585" y="3131"/>
                      <a:pt x="25339" y="3759"/>
                    </a:cubicBezTo>
                    <a:cubicBezTo>
                      <a:pt x="24669" y="3319"/>
                      <a:pt x="23979" y="2901"/>
                      <a:pt x="23456" y="2315"/>
                    </a:cubicBezTo>
                    <a:cubicBezTo>
                      <a:pt x="23330" y="2168"/>
                      <a:pt x="23204" y="2022"/>
                      <a:pt x="23100" y="1855"/>
                    </a:cubicBezTo>
                    <a:close/>
                    <a:moveTo>
                      <a:pt x="30653" y="7253"/>
                    </a:moveTo>
                    <a:cubicBezTo>
                      <a:pt x="31365" y="7588"/>
                      <a:pt x="32055" y="7943"/>
                      <a:pt x="32746" y="8320"/>
                    </a:cubicBezTo>
                    <a:cubicBezTo>
                      <a:pt x="32683" y="8362"/>
                      <a:pt x="32641" y="8425"/>
                      <a:pt x="32599" y="8466"/>
                    </a:cubicBezTo>
                    <a:cubicBezTo>
                      <a:pt x="31992" y="8006"/>
                      <a:pt x="31323" y="7609"/>
                      <a:pt x="30653" y="7253"/>
                    </a:cubicBezTo>
                    <a:close/>
                    <a:moveTo>
                      <a:pt x="9136" y="13224"/>
                    </a:moveTo>
                    <a:cubicBezTo>
                      <a:pt x="9220" y="13224"/>
                      <a:pt x="9367" y="13485"/>
                      <a:pt x="9500" y="13823"/>
                    </a:cubicBezTo>
                    <a:cubicBezTo>
                      <a:pt x="9516" y="13865"/>
                      <a:pt x="9557" y="13884"/>
                      <a:pt x="9600" y="13884"/>
                    </a:cubicBezTo>
                    <a:cubicBezTo>
                      <a:pt x="9663" y="13884"/>
                      <a:pt x="9730" y="13843"/>
                      <a:pt x="9730" y="13781"/>
                    </a:cubicBezTo>
                    <a:cubicBezTo>
                      <a:pt x="9730" y="13496"/>
                      <a:pt x="9772" y="13389"/>
                      <a:pt x="9835" y="13389"/>
                    </a:cubicBezTo>
                    <a:cubicBezTo>
                      <a:pt x="9985" y="13389"/>
                      <a:pt x="10254" y="13997"/>
                      <a:pt x="10357" y="14262"/>
                    </a:cubicBezTo>
                    <a:cubicBezTo>
                      <a:pt x="10546" y="14806"/>
                      <a:pt x="10692" y="15392"/>
                      <a:pt x="11006" y="15873"/>
                    </a:cubicBezTo>
                    <a:cubicBezTo>
                      <a:pt x="11257" y="16250"/>
                      <a:pt x="11592" y="16543"/>
                      <a:pt x="11927" y="16815"/>
                    </a:cubicBezTo>
                    <a:cubicBezTo>
                      <a:pt x="11906" y="16836"/>
                      <a:pt x="11864" y="16836"/>
                      <a:pt x="11843" y="16836"/>
                    </a:cubicBezTo>
                    <a:cubicBezTo>
                      <a:pt x="11069" y="16417"/>
                      <a:pt x="10420" y="15894"/>
                      <a:pt x="9876" y="15141"/>
                    </a:cubicBezTo>
                    <a:cubicBezTo>
                      <a:pt x="9625" y="14806"/>
                      <a:pt x="9144" y="14179"/>
                      <a:pt x="9081" y="13718"/>
                    </a:cubicBezTo>
                    <a:cubicBezTo>
                      <a:pt x="9046" y="13364"/>
                      <a:pt x="9074" y="13224"/>
                      <a:pt x="9136" y="13224"/>
                    </a:cubicBezTo>
                    <a:close/>
                    <a:moveTo>
                      <a:pt x="18024" y="502"/>
                    </a:moveTo>
                    <a:cubicBezTo>
                      <a:pt x="18115" y="502"/>
                      <a:pt x="18095" y="605"/>
                      <a:pt x="18287" y="913"/>
                    </a:cubicBezTo>
                    <a:cubicBezTo>
                      <a:pt x="18894" y="1834"/>
                      <a:pt x="20024" y="2503"/>
                      <a:pt x="20924" y="3089"/>
                    </a:cubicBezTo>
                    <a:cubicBezTo>
                      <a:pt x="21865" y="3696"/>
                      <a:pt x="22828" y="4219"/>
                      <a:pt x="23769" y="4784"/>
                    </a:cubicBezTo>
                    <a:cubicBezTo>
                      <a:pt x="25548" y="5809"/>
                      <a:pt x="27222" y="7044"/>
                      <a:pt x="29042" y="7985"/>
                    </a:cubicBezTo>
                    <a:cubicBezTo>
                      <a:pt x="29293" y="8132"/>
                      <a:pt x="29774" y="8236"/>
                      <a:pt x="29963" y="8446"/>
                    </a:cubicBezTo>
                    <a:cubicBezTo>
                      <a:pt x="30528" y="9010"/>
                      <a:pt x="29984" y="9303"/>
                      <a:pt x="29502" y="9701"/>
                    </a:cubicBezTo>
                    <a:cubicBezTo>
                      <a:pt x="28812" y="10287"/>
                      <a:pt x="28059" y="10810"/>
                      <a:pt x="27389" y="11438"/>
                    </a:cubicBezTo>
                    <a:cubicBezTo>
                      <a:pt x="25987" y="12672"/>
                      <a:pt x="25129" y="14137"/>
                      <a:pt x="24481" y="15853"/>
                    </a:cubicBezTo>
                    <a:cubicBezTo>
                      <a:pt x="24355" y="16208"/>
                      <a:pt x="24188" y="16606"/>
                      <a:pt x="24041" y="17003"/>
                    </a:cubicBezTo>
                    <a:cubicBezTo>
                      <a:pt x="24167" y="16564"/>
                      <a:pt x="24313" y="16104"/>
                      <a:pt x="24502" y="15664"/>
                    </a:cubicBezTo>
                    <a:cubicBezTo>
                      <a:pt x="25401" y="13404"/>
                      <a:pt x="26803" y="11207"/>
                      <a:pt x="28686" y="9638"/>
                    </a:cubicBezTo>
                    <a:cubicBezTo>
                      <a:pt x="28812" y="9534"/>
                      <a:pt x="28812" y="9324"/>
                      <a:pt x="28686" y="9241"/>
                    </a:cubicBezTo>
                    <a:cubicBezTo>
                      <a:pt x="27096" y="8153"/>
                      <a:pt x="25339" y="7378"/>
                      <a:pt x="23707" y="6395"/>
                    </a:cubicBezTo>
                    <a:cubicBezTo>
                      <a:pt x="22200" y="5474"/>
                      <a:pt x="20715" y="4554"/>
                      <a:pt x="19145" y="3759"/>
                    </a:cubicBezTo>
                    <a:cubicBezTo>
                      <a:pt x="19020" y="3696"/>
                      <a:pt x="18873" y="3633"/>
                      <a:pt x="18748" y="3570"/>
                    </a:cubicBezTo>
                    <a:cubicBezTo>
                      <a:pt x="18748" y="3549"/>
                      <a:pt x="18748" y="3529"/>
                      <a:pt x="18748" y="3508"/>
                    </a:cubicBezTo>
                    <a:cubicBezTo>
                      <a:pt x="18761" y="3467"/>
                      <a:pt x="18722" y="3444"/>
                      <a:pt x="18688" y="3444"/>
                    </a:cubicBezTo>
                    <a:cubicBezTo>
                      <a:pt x="18668" y="3444"/>
                      <a:pt x="18651" y="3451"/>
                      <a:pt x="18643" y="3466"/>
                    </a:cubicBezTo>
                    <a:cubicBezTo>
                      <a:pt x="18643" y="3487"/>
                      <a:pt x="18622" y="3487"/>
                      <a:pt x="18622" y="3508"/>
                    </a:cubicBezTo>
                    <a:cubicBezTo>
                      <a:pt x="18559" y="3466"/>
                      <a:pt x="18497" y="3445"/>
                      <a:pt x="18434" y="3424"/>
                    </a:cubicBezTo>
                    <a:cubicBezTo>
                      <a:pt x="18476" y="3340"/>
                      <a:pt x="18497" y="3236"/>
                      <a:pt x="18518" y="3173"/>
                    </a:cubicBezTo>
                    <a:cubicBezTo>
                      <a:pt x="18530" y="3096"/>
                      <a:pt x="18481" y="3051"/>
                      <a:pt x="18431" y="3051"/>
                    </a:cubicBezTo>
                    <a:cubicBezTo>
                      <a:pt x="18399" y="3051"/>
                      <a:pt x="18367" y="3069"/>
                      <a:pt x="18350" y="3110"/>
                    </a:cubicBezTo>
                    <a:cubicBezTo>
                      <a:pt x="18308" y="3173"/>
                      <a:pt x="18267" y="3256"/>
                      <a:pt x="18246" y="3340"/>
                    </a:cubicBezTo>
                    <a:cubicBezTo>
                      <a:pt x="18099" y="3256"/>
                      <a:pt x="17953" y="3194"/>
                      <a:pt x="17806" y="3131"/>
                    </a:cubicBezTo>
                    <a:cubicBezTo>
                      <a:pt x="17827" y="3089"/>
                      <a:pt x="17848" y="3047"/>
                      <a:pt x="17890" y="3005"/>
                    </a:cubicBezTo>
                    <a:cubicBezTo>
                      <a:pt x="17953" y="2922"/>
                      <a:pt x="18015" y="2838"/>
                      <a:pt x="18099" y="2775"/>
                    </a:cubicBezTo>
                    <a:cubicBezTo>
                      <a:pt x="18155" y="2719"/>
                      <a:pt x="18111" y="2646"/>
                      <a:pt x="18056" y="2646"/>
                    </a:cubicBezTo>
                    <a:cubicBezTo>
                      <a:pt x="18050" y="2646"/>
                      <a:pt x="18043" y="2647"/>
                      <a:pt x="18036" y="2650"/>
                    </a:cubicBezTo>
                    <a:cubicBezTo>
                      <a:pt x="17869" y="2712"/>
                      <a:pt x="17681" y="2880"/>
                      <a:pt x="17618" y="3047"/>
                    </a:cubicBezTo>
                    <a:cubicBezTo>
                      <a:pt x="17492" y="2984"/>
                      <a:pt x="17367" y="2943"/>
                      <a:pt x="17241" y="2880"/>
                    </a:cubicBezTo>
                    <a:lnTo>
                      <a:pt x="17262" y="2880"/>
                    </a:lnTo>
                    <a:cubicBezTo>
                      <a:pt x="17346" y="2838"/>
                      <a:pt x="17367" y="2754"/>
                      <a:pt x="17430" y="2692"/>
                    </a:cubicBezTo>
                    <a:cubicBezTo>
                      <a:pt x="17492" y="2608"/>
                      <a:pt x="17555" y="2524"/>
                      <a:pt x="17639" y="2461"/>
                    </a:cubicBezTo>
                    <a:cubicBezTo>
                      <a:pt x="17693" y="2407"/>
                      <a:pt x="17638" y="2307"/>
                      <a:pt x="17568" y="2307"/>
                    </a:cubicBezTo>
                    <a:cubicBezTo>
                      <a:pt x="17557" y="2307"/>
                      <a:pt x="17546" y="2309"/>
                      <a:pt x="17534" y="2315"/>
                    </a:cubicBezTo>
                    <a:cubicBezTo>
                      <a:pt x="17388" y="2420"/>
                      <a:pt x="17137" y="2587"/>
                      <a:pt x="17137" y="2796"/>
                    </a:cubicBezTo>
                    <a:cubicBezTo>
                      <a:pt x="17137" y="2796"/>
                      <a:pt x="17137" y="2817"/>
                      <a:pt x="17158" y="2838"/>
                    </a:cubicBezTo>
                    <a:cubicBezTo>
                      <a:pt x="16969" y="2754"/>
                      <a:pt x="16760" y="2671"/>
                      <a:pt x="16572" y="2587"/>
                    </a:cubicBezTo>
                    <a:cubicBezTo>
                      <a:pt x="16655" y="2524"/>
                      <a:pt x="16718" y="2440"/>
                      <a:pt x="16781" y="2399"/>
                    </a:cubicBezTo>
                    <a:cubicBezTo>
                      <a:pt x="16906" y="2273"/>
                      <a:pt x="17032" y="2189"/>
                      <a:pt x="17158" y="2064"/>
                    </a:cubicBezTo>
                    <a:cubicBezTo>
                      <a:pt x="17190" y="2015"/>
                      <a:pt x="17160" y="1967"/>
                      <a:pt x="17125" y="1967"/>
                    </a:cubicBezTo>
                    <a:cubicBezTo>
                      <a:pt x="17115" y="1967"/>
                      <a:pt x="17104" y="1971"/>
                      <a:pt x="17095" y="1980"/>
                    </a:cubicBezTo>
                    <a:cubicBezTo>
                      <a:pt x="16927" y="2085"/>
                      <a:pt x="16760" y="2168"/>
                      <a:pt x="16614" y="2294"/>
                    </a:cubicBezTo>
                    <a:cubicBezTo>
                      <a:pt x="16530" y="2357"/>
                      <a:pt x="16446" y="2420"/>
                      <a:pt x="16404" y="2503"/>
                    </a:cubicBezTo>
                    <a:cubicBezTo>
                      <a:pt x="16237" y="2440"/>
                      <a:pt x="16090" y="2357"/>
                      <a:pt x="15944" y="2294"/>
                    </a:cubicBezTo>
                    <a:cubicBezTo>
                      <a:pt x="16279" y="2106"/>
                      <a:pt x="16634" y="1834"/>
                      <a:pt x="16802" y="1478"/>
                    </a:cubicBezTo>
                    <a:cubicBezTo>
                      <a:pt x="16815" y="1437"/>
                      <a:pt x="16776" y="1405"/>
                      <a:pt x="16735" y="1405"/>
                    </a:cubicBezTo>
                    <a:cubicBezTo>
                      <a:pt x="16713" y="1405"/>
                      <a:pt x="16691" y="1414"/>
                      <a:pt x="16676" y="1436"/>
                    </a:cubicBezTo>
                    <a:cubicBezTo>
                      <a:pt x="16446" y="1792"/>
                      <a:pt x="16028" y="1896"/>
                      <a:pt x="15756" y="2210"/>
                    </a:cubicBezTo>
                    <a:cubicBezTo>
                      <a:pt x="15693" y="2168"/>
                      <a:pt x="15630" y="2127"/>
                      <a:pt x="15546" y="2106"/>
                    </a:cubicBezTo>
                    <a:cubicBezTo>
                      <a:pt x="15756" y="1959"/>
                      <a:pt x="15944" y="1813"/>
                      <a:pt x="16132" y="1687"/>
                    </a:cubicBezTo>
                    <a:cubicBezTo>
                      <a:pt x="16404" y="1541"/>
                      <a:pt x="16676" y="1415"/>
                      <a:pt x="16948" y="1248"/>
                    </a:cubicBezTo>
                    <a:cubicBezTo>
                      <a:pt x="16990" y="1206"/>
                      <a:pt x="16948" y="1143"/>
                      <a:pt x="16886" y="1143"/>
                    </a:cubicBezTo>
                    <a:cubicBezTo>
                      <a:pt x="16551" y="1185"/>
                      <a:pt x="16237" y="1373"/>
                      <a:pt x="15944" y="1541"/>
                    </a:cubicBezTo>
                    <a:cubicBezTo>
                      <a:pt x="15735" y="1666"/>
                      <a:pt x="15505" y="1792"/>
                      <a:pt x="15295" y="1959"/>
                    </a:cubicBezTo>
                    <a:cubicBezTo>
                      <a:pt x="15149" y="1876"/>
                      <a:pt x="14981" y="1792"/>
                      <a:pt x="14835" y="1708"/>
                    </a:cubicBezTo>
                    <a:cubicBezTo>
                      <a:pt x="15693" y="1164"/>
                      <a:pt x="16655" y="829"/>
                      <a:pt x="17639" y="599"/>
                    </a:cubicBezTo>
                    <a:cubicBezTo>
                      <a:pt x="17865" y="543"/>
                      <a:pt x="17967" y="502"/>
                      <a:pt x="18024" y="502"/>
                    </a:cubicBezTo>
                    <a:close/>
                    <a:moveTo>
                      <a:pt x="16425" y="19410"/>
                    </a:moveTo>
                    <a:cubicBezTo>
                      <a:pt x="16446" y="19430"/>
                      <a:pt x="16467" y="19451"/>
                      <a:pt x="16509" y="19472"/>
                    </a:cubicBezTo>
                    <a:cubicBezTo>
                      <a:pt x="16467" y="19451"/>
                      <a:pt x="16425" y="19430"/>
                      <a:pt x="16404" y="19410"/>
                    </a:cubicBezTo>
                    <a:close/>
                    <a:moveTo>
                      <a:pt x="21043" y="871"/>
                    </a:moveTo>
                    <a:cubicBezTo>
                      <a:pt x="21459" y="871"/>
                      <a:pt x="21842" y="960"/>
                      <a:pt x="22137" y="1206"/>
                    </a:cubicBezTo>
                    <a:cubicBezTo>
                      <a:pt x="22556" y="1562"/>
                      <a:pt x="22828" y="2127"/>
                      <a:pt x="23184" y="2545"/>
                    </a:cubicBezTo>
                    <a:cubicBezTo>
                      <a:pt x="23560" y="2964"/>
                      <a:pt x="23979" y="3256"/>
                      <a:pt x="24439" y="3570"/>
                    </a:cubicBezTo>
                    <a:cubicBezTo>
                      <a:pt x="25904" y="4575"/>
                      <a:pt x="27285" y="5705"/>
                      <a:pt x="28770" y="6646"/>
                    </a:cubicBezTo>
                    <a:cubicBezTo>
                      <a:pt x="29942" y="7378"/>
                      <a:pt x="31239" y="7881"/>
                      <a:pt x="32327" y="8718"/>
                    </a:cubicBezTo>
                    <a:cubicBezTo>
                      <a:pt x="29293" y="10182"/>
                      <a:pt x="26699" y="12756"/>
                      <a:pt x="25171" y="15748"/>
                    </a:cubicBezTo>
                    <a:cubicBezTo>
                      <a:pt x="24627" y="16815"/>
                      <a:pt x="23958" y="18259"/>
                      <a:pt x="23623" y="19702"/>
                    </a:cubicBezTo>
                    <a:cubicBezTo>
                      <a:pt x="23644" y="19577"/>
                      <a:pt x="23644" y="19430"/>
                      <a:pt x="23665" y="19284"/>
                    </a:cubicBezTo>
                    <a:cubicBezTo>
                      <a:pt x="23707" y="19033"/>
                      <a:pt x="23790" y="18803"/>
                      <a:pt x="23853" y="18594"/>
                    </a:cubicBezTo>
                    <a:cubicBezTo>
                      <a:pt x="24293" y="17003"/>
                      <a:pt x="24837" y="15329"/>
                      <a:pt x="25715" y="13928"/>
                    </a:cubicBezTo>
                    <a:cubicBezTo>
                      <a:pt x="26761" y="12275"/>
                      <a:pt x="28289" y="11207"/>
                      <a:pt x="29754" y="10015"/>
                    </a:cubicBezTo>
                    <a:cubicBezTo>
                      <a:pt x="30172" y="9659"/>
                      <a:pt x="30925" y="9157"/>
                      <a:pt x="30632" y="8529"/>
                    </a:cubicBezTo>
                    <a:cubicBezTo>
                      <a:pt x="30528" y="8278"/>
                      <a:pt x="30172" y="8132"/>
                      <a:pt x="29942" y="7985"/>
                    </a:cubicBezTo>
                    <a:cubicBezTo>
                      <a:pt x="29189" y="7588"/>
                      <a:pt x="28435" y="7190"/>
                      <a:pt x="27703" y="6751"/>
                    </a:cubicBezTo>
                    <a:cubicBezTo>
                      <a:pt x="26259" y="5830"/>
                      <a:pt x="24816" y="4868"/>
                      <a:pt x="23330" y="4010"/>
                    </a:cubicBezTo>
                    <a:cubicBezTo>
                      <a:pt x="22472" y="3529"/>
                      <a:pt x="21635" y="3047"/>
                      <a:pt x="20819" y="2503"/>
                    </a:cubicBezTo>
                    <a:cubicBezTo>
                      <a:pt x="20338" y="2168"/>
                      <a:pt x="19606" y="1750"/>
                      <a:pt x="19083" y="1248"/>
                    </a:cubicBezTo>
                    <a:cubicBezTo>
                      <a:pt x="19680" y="1083"/>
                      <a:pt x="20401" y="871"/>
                      <a:pt x="21043" y="871"/>
                    </a:cubicBezTo>
                    <a:close/>
                    <a:moveTo>
                      <a:pt x="18167" y="20389"/>
                    </a:moveTo>
                    <a:lnTo>
                      <a:pt x="18167" y="20389"/>
                    </a:lnTo>
                    <a:cubicBezTo>
                      <a:pt x="18235" y="20422"/>
                      <a:pt x="18303" y="20449"/>
                      <a:pt x="18371" y="20477"/>
                    </a:cubicBezTo>
                    <a:cubicBezTo>
                      <a:pt x="18403" y="20498"/>
                      <a:pt x="18434" y="20503"/>
                      <a:pt x="18463" y="20503"/>
                    </a:cubicBezTo>
                    <a:cubicBezTo>
                      <a:pt x="18491" y="20503"/>
                      <a:pt x="18518" y="20498"/>
                      <a:pt x="18539" y="20498"/>
                    </a:cubicBezTo>
                    <a:cubicBezTo>
                      <a:pt x="18622" y="20539"/>
                      <a:pt x="18706" y="20581"/>
                      <a:pt x="18790" y="20623"/>
                    </a:cubicBezTo>
                    <a:cubicBezTo>
                      <a:pt x="18790" y="20665"/>
                      <a:pt x="18831" y="20707"/>
                      <a:pt x="18873" y="20749"/>
                    </a:cubicBezTo>
                    <a:cubicBezTo>
                      <a:pt x="18638" y="20640"/>
                      <a:pt x="18403" y="20516"/>
                      <a:pt x="18167" y="20389"/>
                    </a:cubicBezTo>
                    <a:close/>
                    <a:moveTo>
                      <a:pt x="20987" y="21607"/>
                    </a:moveTo>
                    <a:cubicBezTo>
                      <a:pt x="21007" y="21627"/>
                      <a:pt x="21049" y="21648"/>
                      <a:pt x="21091" y="21669"/>
                    </a:cubicBezTo>
                    <a:lnTo>
                      <a:pt x="20987" y="21627"/>
                    </a:lnTo>
                    <a:cubicBezTo>
                      <a:pt x="20987" y="21627"/>
                      <a:pt x="20987" y="21607"/>
                      <a:pt x="20987" y="21607"/>
                    </a:cubicBezTo>
                    <a:close/>
                    <a:moveTo>
                      <a:pt x="31720" y="9450"/>
                    </a:moveTo>
                    <a:lnTo>
                      <a:pt x="31720" y="9450"/>
                    </a:lnTo>
                    <a:cubicBezTo>
                      <a:pt x="30214" y="11249"/>
                      <a:pt x="29042" y="13342"/>
                      <a:pt x="27891" y="15392"/>
                    </a:cubicBezTo>
                    <a:cubicBezTo>
                      <a:pt x="27096" y="16815"/>
                      <a:pt x="26427" y="18363"/>
                      <a:pt x="25527" y="19723"/>
                    </a:cubicBezTo>
                    <a:cubicBezTo>
                      <a:pt x="25004" y="20539"/>
                      <a:pt x="24355" y="21230"/>
                      <a:pt x="23874" y="22046"/>
                    </a:cubicBezTo>
                    <a:cubicBezTo>
                      <a:pt x="23811" y="21711"/>
                      <a:pt x="23748" y="21376"/>
                      <a:pt x="23707" y="21062"/>
                    </a:cubicBezTo>
                    <a:cubicBezTo>
                      <a:pt x="23853" y="19117"/>
                      <a:pt x="24837" y="16982"/>
                      <a:pt x="25632" y="15581"/>
                    </a:cubicBezTo>
                    <a:cubicBezTo>
                      <a:pt x="27033" y="13049"/>
                      <a:pt x="29189" y="10852"/>
                      <a:pt x="31720" y="9450"/>
                    </a:cubicBezTo>
                    <a:close/>
                    <a:moveTo>
                      <a:pt x="13923" y="1817"/>
                    </a:moveTo>
                    <a:cubicBezTo>
                      <a:pt x="14206" y="1817"/>
                      <a:pt x="14419" y="2046"/>
                      <a:pt x="14751" y="2252"/>
                    </a:cubicBezTo>
                    <a:cubicBezTo>
                      <a:pt x="15107" y="2461"/>
                      <a:pt x="15484" y="2629"/>
                      <a:pt x="15860" y="2817"/>
                    </a:cubicBezTo>
                    <a:cubicBezTo>
                      <a:pt x="17388" y="3487"/>
                      <a:pt x="18915" y="4156"/>
                      <a:pt x="20401" y="4993"/>
                    </a:cubicBezTo>
                    <a:cubicBezTo>
                      <a:pt x="21761" y="5746"/>
                      <a:pt x="23058" y="6625"/>
                      <a:pt x="24418" y="7378"/>
                    </a:cubicBezTo>
                    <a:cubicBezTo>
                      <a:pt x="25673" y="8069"/>
                      <a:pt x="26929" y="8676"/>
                      <a:pt x="28122" y="9471"/>
                    </a:cubicBezTo>
                    <a:cubicBezTo>
                      <a:pt x="26280" y="11082"/>
                      <a:pt x="24941" y="13258"/>
                      <a:pt x="24020" y="15518"/>
                    </a:cubicBezTo>
                    <a:cubicBezTo>
                      <a:pt x="23497" y="16794"/>
                      <a:pt x="23246" y="18112"/>
                      <a:pt x="23142" y="19493"/>
                    </a:cubicBezTo>
                    <a:cubicBezTo>
                      <a:pt x="23121" y="19807"/>
                      <a:pt x="23121" y="20100"/>
                      <a:pt x="23142" y="20414"/>
                    </a:cubicBezTo>
                    <a:cubicBezTo>
                      <a:pt x="23058" y="21188"/>
                      <a:pt x="23100" y="21941"/>
                      <a:pt x="23372" y="22611"/>
                    </a:cubicBezTo>
                    <a:cubicBezTo>
                      <a:pt x="23351" y="22590"/>
                      <a:pt x="23330" y="22590"/>
                      <a:pt x="23309" y="22569"/>
                    </a:cubicBezTo>
                    <a:cubicBezTo>
                      <a:pt x="21614" y="21544"/>
                      <a:pt x="20108" y="20267"/>
                      <a:pt x="18350" y="19347"/>
                    </a:cubicBezTo>
                    <a:cubicBezTo>
                      <a:pt x="16823" y="18573"/>
                      <a:pt x="15295" y="17777"/>
                      <a:pt x="13726" y="17045"/>
                    </a:cubicBezTo>
                    <a:cubicBezTo>
                      <a:pt x="13768" y="17024"/>
                      <a:pt x="13768" y="16961"/>
                      <a:pt x="13705" y="16961"/>
                    </a:cubicBezTo>
                    <a:cubicBezTo>
                      <a:pt x="13621" y="16961"/>
                      <a:pt x="13538" y="16941"/>
                      <a:pt x="13454" y="16941"/>
                    </a:cubicBezTo>
                    <a:cubicBezTo>
                      <a:pt x="13015" y="16731"/>
                      <a:pt x="12575" y="16543"/>
                      <a:pt x="12136" y="16355"/>
                    </a:cubicBezTo>
                    <a:cubicBezTo>
                      <a:pt x="12110" y="16346"/>
                      <a:pt x="12084" y="16341"/>
                      <a:pt x="12059" y="16341"/>
                    </a:cubicBezTo>
                    <a:cubicBezTo>
                      <a:pt x="12025" y="16341"/>
                      <a:pt x="11993" y="16351"/>
                      <a:pt x="11968" y="16376"/>
                    </a:cubicBezTo>
                    <a:cubicBezTo>
                      <a:pt x="11132" y="14137"/>
                      <a:pt x="10860" y="12003"/>
                      <a:pt x="11278" y="9596"/>
                    </a:cubicBezTo>
                    <a:cubicBezTo>
                      <a:pt x="11550" y="8069"/>
                      <a:pt x="11843" y="6562"/>
                      <a:pt x="12303" y="5077"/>
                    </a:cubicBezTo>
                    <a:cubicBezTo>
                      <a:pt x="12513" y="4365"/>
                      <a:pt x="12910" y="2252"/>
                      <a:pt x="13621" y="1896"/>
                    </a:cubicBezTo>
                    <a:cubicBezTo>
                      <a:pt x="13734" y="1840"/>
                      <a:pt x="13832" y="1817"/>
                      <a:pt x="13923" y="1817"/>
                    </a:cubicBezTo>
                    <a:close/>
                    <a:moveTo>
                      <a:pt x="28854" y="5767"/>
                    </a:moveTo>
                    <a:lnTo>
                      <a:pt x="28854" y="5767"/>
                    </a:lnTo>
                    <a:cubicBezTo>
                      <a:pt x="30632" y="6709"/>
                      <a:pt x="32725" y="7190"/>
                      <a:pt x="34231" y="8550"/>
                    </a:cubicBezTo>
                    <a:cubicBezTo>
                      <a:pt x="32034" y="9889"/>
                      <a:pt x="30507" y="12149"/>
                      <a:pt x="29147" y="14283"/>
                    </a:cubicBezTo>
                    <a:cubicBezTo>
                      <a:pt x="27703" y="16564"/>
                      <a:pt x="26343" y="18928"/>
                      <a:pt x="25339" y="21439"/>
                    </a:cubicBezTo>
                    <a:cubicBezTo>
                      <a:pt x="25192" y="21816"/>
                      <a:pt x="24962" y="22695"/>
                      <a:pt x="24565" y="22862"/>
                    </a:cubicBezTo>
                    <a:cubicBezTo>
                      <a:pt x="24433" y="22922"/>
                      <a:pt x="24336" y="22948"/>
                      <a:pt x="24267" y="22948"/>
                    </a:cubicBezTo>
                    <a:cubicBezTo>
                      <a:pt x="23732" y="22948"/>
                      <a:pt x="24900" y="21345"/>
                      <a:pt x="25067" y="21104"/>
                    </a:cubicBezTo>
                    <a:cubicBezTo>
                      <a:pt x="26071" y="19765"/>
                      <a:pt x="26761" y="18321"/>
                      <a:pt x="27557" y="16857"/>
                    </a:cubicBezTo>
                    <a:cubicBezTo>
                      <a:pt x="29168" y="13928"/>
                      <a:pt x="30821" y="10789"/>
                      <a:pt x="33269" y="8446"/>
                    </a:cubicBezTo>
                    <a:cubicBezTo>
                      <a:pt x="33373" y="8341"/>
                      <a:pt x="33394" y="8153"/>
                      <a:pt x="33269" y="8069"/>
                    </a:cubicBezTo>
                    <a:cubicBezTo>
                      <a:pt x="31825" y="7253"/>
                      <a:pt x="30298" y="6583"/>
                      <a:pt x="28854" y="5767"/>
                    </a:cubicBezTo>
                    <a:close/>
                    <a:moveTo>
                      <a:pt x="11822" y="17129"/>
                    </a:moveTo>
                    <a:cubicBezTo>
                      <a:pt x="11843" y="17192"/>
                      <a:pt x="11864" y="17233"/>
                      <a:pt x="11927" y="17275"/>
                    </a:cubicBezTo>
                    <a:cubicBezTo>
                      <a:pt x="13810" y="18552"/>
                      <a:pt x="15839" y="19661"/>
                      <a:pt x="17827" y="20749"/>
                    </a:cubicBezTo>
                    <a:cubicBezTo>
                      <a:pt x="17953" y="20811"/>
                      <a:pt x="18057" y="20874"/>
                      <a:pt x="18183" y="20937"/>
                    </a:cubicBezTo>
                    <a:cubicBezTo>
                      <a:pt x="18434" y="21083"/>
                      <a:pt x="18727" y="21230"/>
                      <a:pt x="18999" y="21334"/>
                    </a:cubicBezTo>
                    <a:cubicBezTo>
                      <a:pt x="20338" y="21920"/>
                      <a:pt x="21719" y="22381"/>
                      <a:pt x="23058" y="22987"/>
                    </a:cubicBezTo>
                    <a:cubicBezTo>
                      <a:pt x="23142" y="23050"/>
                      <a:pt x="23225" y="23092"/>
                      <a:pt x="23309" y="23155"/>
                    </a:cubicBezTo>
                    <a:cubicBezTo>
                      <a:pt x="22640" y="23301"/>
                      <a:pt x="22033" y="23657"/>
                      <a:pt x="21489" y="24117"/>
                    </a:cubicBezTo>
                    <a:cubicBezTo>
                      <a:pt x="21196" y="24285"/>
                      <a:pt x="20903" y="24473"/>
                      <a:pt x="20631" y="24682"/>
                    </a:cubicBezTo>
                    <a:cubicBezTo>
                      <a:pt x="19543" y="25540"/>
                      <a:pt x="18601" y="26503"/>
                      <a:pt x="17827" y="27633"/>
                    </a:cubicBezTo>
                    <a:cubicBezTo>
                      <a:pt x="16467" y="29641"/>
                      <a:pt x="15400" y="31985"/>
                      <a:pt x="15086" y="34391"/>
                    </a:cubicBezTo>
                    <a:cubicBezTo>
                      <a:pt x="13768" y="33847"/>
                      <a:pt x="12554" y="33135"/>
                      <a:pt x="11278" y="32487"/>
                    </a:cubicBezTo>
                    <a:cubicBezTo>
                      <a:pt x="9772" y="31713"/>
                      <a:pt x="8202" y="31064"/>
                      <a:pt x="6696" y="30269"/>
                    </a:cubicBezTo>
                    <a:cubicBezTo>
                      <a:pt x="5378" y="29599"/>
                      <a:pt x="4143" y="28825"/>
                      <a:pt x="2909" y="28030"/>
                    </a:cubicBezTo>
                    <a:cubicBezTo>
                      <a:pt x="2574" y="27821"/>
                      <a:pt x="670" y="27026"/>
                      <a:pt x="544" y="26712"/>
                    </a:cubicBezTo>
                    <a:cubicBezTo>
                      <a:pt x="377" y="26210"/>
                      <a:pt x="1904" y="24599"/>
                      <a:pt x="2197" y="24201"/>
                    </a:cubicBezTo>
                    <a:cubicBezTo>
                      <a:pt x="3202" y="22925"/>
                      <a:pt x="4331" y="21753"/>
                      <a:pt x="5482" y="20623"/>
                    </a:cubicBezTo>
                    <a:cubicBezTo>
                      <a:pt x="7261" y="18928"/>
                      <a:pt x="9102" y="17861"/>
                      <a:pt x="11383" y="17254"/>
                    </a:cubicBezTo>
                    <a:cubicBezTo>
                      <a:pt x="11397" y="17269"/>
                      <a:pt x="11423" y="17284"/>
                      <a:pt x="11451" y="17284"/>
                    </a:cubicBezTo>
                    <a:cubicBezTo>
                      <a:pt x="11463" y="17284"/>
                      <a:pt x="11475" y="17281"/>
                      <a:pt x="11487" y="17275"/>
                    </a:cubicBezTo>
                    <a:cubicBezTo>
                      <a:pt x="11529" y="17233"/>
                      <a:pt x="11613" y="17213"/>
                      <a:pt x="11676" y="17171"/>
                    </a:cubicBezTo>
                    <a:cubicBezTo>
                      <a:pt x="11738" y="17150"/>
                      <a:pt x="11780" y="17150"/>
                      <a:pt x="11822" y="17129"/>
                    </a:cubicBezTo>
                    <a:close/>
                    <a:moveTo>
                      <a:pt x="5963" y="34454"/>
                    </a:moveTo>
                    <a:cubicBezTo>
                      <a:pt x="6215" y="34454"/>
                      <a:pt x="6466" y="34475"/>
                      <a:pt x="6696" y="34495"/>
                    </a:cubicBezTo>
                    <a:cubicBezTo>
                      <a:pt x="7428" y="34642"/>
                      <a:pt x="8098" y="34956"/>
                      <a:pt x="8788" y="35249"/>
                    </a:cubicBezTo>
                    <a:cubicBezTo>
                      <a:pt x="7847" y="34977"/>
                      <a:pt x="6905" y="34726"/>
                      <a:pt x="5963" y="34454"/>
                    </a:cubicBezTo>
                    <a:close/>
                    <a:moveTo>
                      <a:pt x="19355" y="26503"/>
                    </a:moveTo>
                    <a:lnTo>
                      <a:pt x="19355" y="26503"/>
                    </a:lnTo>
                    <a:cubicBezTo>
                      <a:pt x="19271" y="26628"/>
                      <a:pt x="19187" y="26733"/>
                      <a:pt x="19103" y="26837"/>
                    </a:cubicBezTo>
                    <a:cubicBezTo>
                      <a:pt x="18099" y="28135"/>
                      <a:pt x="17095" y="29537"/>
                      <a:pt x="16614" y="31127"/>
                    </a:cubicBezTo>
                    <a:cubicBezTo>
                      <a:pt x="16383" y="31901"/>
                      <a:pt x="16300" y="32717"/>
                      <a:pt x="16216" y="33512"/>
                    </a:cubicBezTo>
                    <a:cubicBezTo>
                      <a:pt x="16174" y="33972"/>
                      <a:pt x="16237" y="36546"/>
                      <a:pt x="15463" y="36567"/>
                    </a:cubicBezTo>
                    <a:cubicBezTo>
                      <a:pt x="15107" y="36567"/>
                      <a:pt x="14354" y="35960"/>
                      <a:pt x="14040" y="35793"/>
                    </a:cubicBezTo>
                    <a:cubicBezTo>
                      <a:pt x="13119" y="35311"/>
                      <a:pt x="12157" y="34893"/>
                      <a:pt x="11194" y="34475"/>
                    </a:cubicBezTo>
                    <a:cubicBezTo>
                      <a:pt x="9876" y="33889"/>
                      <a:pt x="8579" y="33282"/>
                      <a:pt x="7282" y="32633"/>
                    </a:cubicBezTo>
                    <a:cubicBezTo>
                      <a:pt x="6189" y="32114"/>
                      <a:pt x="4252" y="30935"/>
                      <a:pt x="2746" y="30935"/>
                    </a:cubicBezTo>
                    <a:cubicBezTo>
                      <a:pt x="2493" y="30935"/>
                      <a:pt x="2252" y="30968"/>
                      <a:pt x="2030" y="31043"/>
                    </a:cubicBezTo>
                    <a:cubicBezTo>
                      <a:pt x="1653" y="29934"/>
                      <a:pt x="1277" y="28846"/>
                      <a:pt x="1235" y="27653"/>
                    </a:cubicBezTo>
                    <a:lnTo>
                      <a:pt x="1235" y="27653"/>
                    </a:lnTo>
                    <a:cubicBezTo>
                      <a:pt x="1381" y="27737"/>
                      <a:pt x="1549" y="27800"/>
                      <a:pt x="1716" y="27884"/>
                    </a:cubicBezTo>
                    <a:cubicBezTo>
                      <a:pt x="1674" y="28156"/>
                      <a:pt x="1695" y="28428"/>
                      <a:pt x="1716" y="28679"/>
                    </a:cubicBezTo>
                    <a:cubicBezTo>
                      <a:pt x="1737" y="29034"/>
                      <a:pt x="1758" y="29369"/>
                      <a:pt x="1904" y="29683"/>
                    </a:cubicBezTo>
                    <a:cubicBezTo>
                      <a:pt x="1914" y="29702"/>
                      <a:pt x="1936" y="29712"/>
                      <a:pt x="1957" y="29712"/>
                    </a:cubicBezTo>
                    <a:cubicBezTo>
                      <a:pt x="1984" y="29712"/>
                      <a:pt x="2009" y="29697"/>
                      <a:pt x="2009" y="29662"/>
                    </a:cubicBezTo>
                    <a:cubicBezTo>
                      <a:pt x="2009" y="29327"/>
                      <a:pt x="1967" y="29013"/>
                      <a:pt x="1946" y="28679"/>
                    </a:cubicBezTo>
                    <a:cubicBezTo>
                      <a:pt x="1946" y="28469"/>
                      <a:pt x="1967" y="28239"/>
                      <a:pt x="1967" y="28030"/>
                    </a:cubicBezTo>
                    <a:cubicBezTo>
                      <a:pt x="2030" y="28072"/>
                      <a:pt x="2113" y="28093"/>
                      <a:pt x="2176" y="28135"/>
                    </a:cubicBezTo>
                    <a:cubicBezTo>
                      <a:pt x="2155" y="28135"/>
                      <a:pt x="2155" y="28135"/>
                      <a:pt x="2155" y="28156"/>
                    </a:cubicBezTo>
                    <a:cubicBezTo>
                      <a:pt x="2051" y="28532"/>
                      <a:pt x="2218" y="28951"/>
                      <a:pt x="2030" y="29348"/>
                    </a:cubicBezTo>
                    <a:cubicBezTo>
                      <a:pt x="2015" y="29393"/>
                      <a:pt x="2063" y="29437"/>
                      <a:pt x="2107" y="29437"/>
                    </a:cubicBezTo>
                    <a:cubicBezTo>
                      <a:pt x="2125" y="29437"/>
                      <a:pt x="2143" y="29429"/>
                      <a:pt x="2155" y="29411"/>
                    </a:cubicBezTo>
                    <a:cubicBezTo>
                      <a:pt x="2260" y="29223"/>
                      <a:pt x="2302" y="29034"/>
                      <a:pt x="2323" y="28825"/>
                    </a:cubicBezTo>
                    <a:cubicBezTo>
                      <a:pt x="2344" y="28637"/>
                      <a:pt x="2365" y="28428"/>
                      <a:pt x="2344" y="28239"/>
                    </a:cubicBezTo>
                    <a:lnTo>
                      <a:pt x="2344" y="28239"/>
                    </a:lnTo>
                    <a:cubicBezTo>
                      <a:pt x="2490" y="28323"/>
                      <a:pt x="2637" y="28407"/>
                      <a:pt x="2783" y="28490"/>
                    </a:cubicBezTo>
                    <a:cubicBezTo>
                      <a:pt x="2720" y="28595"/>
                      <a:pt x="2720" y="28721"/>
                      <a:pt x="2720" y="28825"/>
                    </a:cubicBezTo>
                    <a:cubicBezTo>
                      <a:pt x="2720" y="29013"/>
                      <a:pt x="2720" y="29202"/>
                      <a:pt x="2720" y="29369"/>
                    </a:cubicBezTo>
                    <a:cubicBezTo>
                      <a:pt x="2720" y="29406"/>
                      <a:pt x="2749" y="29428"/>
                      <a:pt x="2776" y="29428"/>
                    </a:cubicBezTo>
                    <a:cubicBezTo>
                      <a:pt x="2796" y="29428"/>
                      <a:pt x="2816" y="29416"/>
                      <a:pt x="2825" y="29390"/>
                    </a:cubicBezTo>
                    <a:cubicBezTo>
                      <a:pt x="2867" y="29223"/>
                      <a:pt x="2888" y="29076"/>
                      <a:pt x="2909" y="28888"/>
                    </a:cubicBezTo>
                    <a:cubicBezTo>
                      <a:pt x="2909" y="28804"/>
                      <a:pt x="2930" y="28700"/>
                      <a:pt x="2950" y="28595"/>
                    </a:cubicBezTo>
                    <a:cubicBezTo>
                      <a:pt x="3139" y="28721"/>
                      <a:pt x="3327" y="28825"/>
                      <a:pt x="3494" y="28951"/>
                    </a:cubicBezTo>
                    <a:cubicBezTo>
                      <a:pt x="3474" y="28951"/>
                      <a:pt x="3453" y="28951"/>
                      <a:pt x="3432" y="28972"/>
                    </a:cubicBezTo>
                    <a:cubicBezTo>
                      <a:pt x="3264" y="29076"/>
                      <a:pt x="3264" y="29369"/>
                      <a:pt x="3264" y="29537"/>
                    </a:cubicBezTo>
                    <a:cubicBezTo>
                      <a:pt x="3264" y="29594"/>
                      <a:pt x="3309" y="29626"/>
                      <a:pt x="3352" y="29626"/>
                    </a:cubicBezTo>
                    <a:cubicBezTo>
                      <a:pt x="3387" y="29626"/>
                      <a:pt x="3422" y="29605"/>
                      <a:pt x="3432" y="29557"/>
                    </a:cubicBezTo>
                    <a:cubicBezTo>
                      <a:pt x="3453" y="29453"/>
                      <a:pt x="3474" y="29348"/>
                      <a:pt x="3515" y="29265"/>
                    </a:cubicBezTo>
                    <a:cubicBezTo>
                      <a:pt x="3536" y="29181"/>
                      <a:pt x="3578" y="29118"/>
                      <a:pt x="3578" y="29013"/>
                    </a:cubicBezTo>
                    <a:cubicBezTo>
                      <a:pt x="3578" y="29008"/>
                      <a:pt x="3577" y="29005"/>
                      <a:pt x="3575" y="29002"/>
                    </a:cubicBezTo>
                    <a:lnTo>
                      <a:pt x="3575" y="29002"/>
                    </a:lnTo>
                    <a:cubicBezTo>
                      <a:pt x="3693" y="29063"/>
                      <a:pt x="3793" y="29143"/>
                      <a:pt x="3913" y="29223"/>
                    </a:cubicBezTo>
                    <a:cubicBezTo>
                      <a:pt x="3787" y="29369"/>
                      <a:pt x="3787" y="29599"/>
                      <a:pt x="3808" y="29788"/>
                    </a:cubicBezTo>
                    <a:cubicBezTo>
                      <a:pt x="3818" y="29827"/>
                      <a:pt x="3846" y="29843"/>
                      <a:pt x="3875" y="29843"/>
                    </a:cubicBezTo>
                    <a:cubicBezTo>
                      <a:pt x="3908" y="29843"/>
                      <a:pt x="3944" y="29821"/>
                      <a:pt x="3955" y="29788"/>
                    </a:cubicBezTo>
                    <a:cubicBezTo>
                      <a:pt x="3955" y="29683"/>
                      <a:pt x="3976" y="29578"/>
                      <a:pt x="4018" y="29495"/>
                    </a:cubicBezTo>
                    <a:cubicBezTo>
                      <a:pt x="4038" y="29432"/>
                      <a:pt x="4059" y="29390"/>
                      <a:pt x="4101" y="29327"/>
                    </a:cubicBezTo>
                    <a:lnTo>
                      <a:pt x="4499" y="29578"/>
                    </a:lnTo>
                    <a:cubicBezTo>
                      <a:pt x="4436" y="29641"/>
                      <a:pt x="4394" y="29725"/>
                      <a:pt x="4373" y="29809"/>
                    </a:cubicBezTo>
                    <a:cubicBezTo>
                      <a:pt x="4328" y="29883"/>
                      <a:pt x="4380" y="29947"/>
                      <a:pt x="4435" y="29947"/>
                    </a:cubicBezTo>
                    <a:cubicBezTo>
                      <a:pt x="4458" y="29947"/>
                      <a:pt x="4481" y="29937"/>
                      <a:pt x="4499" y="29913"/>
                    </a:cubicBezTo>
                    <a:cubicBezTo>
                      <a:pt x="4562" y="29850"/>
                      <a:pt x="4624" y="29767"/>
                      <a:pt x="4666" y="29704"/>
                    </a:cubicBezTo>
                    <a:cubicBezTo>
                      <a:pt x="4729" y="29725"/>
                      <a:pt x="4792" y="29767"/>
                      <a:pt x="4854" y="29809"/>
                    </a:cubicBezTo>
                    <a:cubicBezTo>
                      <a:pt x="4834" y="29809"/>
                      <a:pt x="4834" y="29829"/>
                      <a:pt x="4834" y="29850"/>
                    </a:cubicBezTo>
                    <a:cubicBezTo>
                      <a:pt x="4817" y="29883"/>
                      <a:pt x="4851" y="29927"/>
                      <a:pt x="4886" y="29927"/>
                    </a:cubicBezTo>
                    <a:cubicBezTo>
                      <a:pt x="4897" y="29927"/>
                      <a:pt x="4908" y="29923"/>
                      <a:pt x="4917" y="29913"/>
                    </a:cubicBezTo>
                    <a:cubicBezTo>
                      <a:pt x="4938" y="29892"/>
                      <a:pt x="4959" y="29892"/>
                      <a:pt x="4959" y="29871"/>
                    </a:cubicBezTo>
                    <a:cubicBezTo>
                      <a:pt x="5106" y="29955"/>
                      <a:pt x="5231" y="30018"/>
                      <a:pt x="5357" y="30101"/>
                    </a:cubicBezTo>
                    <a:cubicBezTo>
                      <a:pt x="6905" y="30959"/>
                      <a:pt x="8495" y="31692"/>
                      <a:pt x="10085" y="32424"/>
                    </a:cubicBezTo>
                    <a:cubicBezTo>
                      <a:pt x="11822" y="33240"/>
                      <a:pt x="13433" y="34265"/>
                      <a:pt x="15212" y="34977"/>
                    </a:cubicBezTo>
                    <a:cubicBezTo>
                      <a:pt x="15238" y="34988"/>
                      <a:pt x="15265" y="34993"/>
                      <a:pt x="15292" y="34993"/>
                    </a:cubicBezTo>
                    <a:cubicBezTo>
                      <a:pt x="15414" y="34993"/>
                      <a:pt x="15529" y="34887"/>
                      <a:pt x="15546" y="34767"/>
                    </a:cubicBezTo>
                    <a:cubicBezTo>
                      <a:pt x="15798" y="32298"/>
                      <a:pt x="16865" y="29934"/>
                      <a:pt x="18225" y="27905"/>
                    </a:cubicBezTo>
                    <a:cubicBezTo>
                      <a:pt x="18580" y="27402"/>
                      <a:pt x="18957" y="26942"/>
                      <a:pt x="19355" y="26503"/>
                    </a:cubicBezTo>
                    <a:close/>
                    <a:moveTo>
                      <a:pt x="23163" y="23866"/>
                    </a:moveTo>
                    <a:lnTo>
                      <a:pt x="23163" y="23866"/>
                    </a:lnTo>
                    <a:cubicBezTo>
                      <a:pt x="22765" y="24724"/>
                      <a:pt x="22535" y="25645"/>
                      <a:pt x="22158" y="26524"/>
                    </a:cubicBezTo>
                    <a:cubicBezTo>
                      <a:pt x="21489" y="28093"/>
                      <a:pt x="20547" y="29578"/>
                      <a:pt x="19773" y="31106"/>
                    </a:cubicBezTo>
                    <a:cubicBezTo>
                      <a:pt x="18727" y="33135"/>
                      <a:pt x="17702" y="35207"/>
                      <a:pt x="17053" y="37383"/>
                    </a:cubicBezTo>
                    <a:cubicBezTo>
                      <a:pt x="16823" y="34391"/>
                      <a:pt x="17492" y="31252"/>
                      <a:pt x="18915" y="28637"/>
                    </a:cubicBezTo>
                    <a:cubicBezTo>
                      <a:pt x="19647" y="27277"/>
                      <a:pt x="20798" y="25415"/>
                      <a:pt x="22242" y="24285"/>
                    </a:cubicBezTo>
                    <a:cubicBezTo>
                      <a:pt x="22535" y="24138"/>
                      <a:pt x="22849" y="24013"/>
                      <a:pt x="23163" y="23866"/>
                    </a:cubicBezTo>
                    <a:close/>
                    <a:moveTo>
                      <a:pt x="21070" y="24975"/>
                    </a:moveTo>
                    <a:lnTo>
                      <a:pt x="21070" y="24975"/>
                    </a:lnTo>
                    <a:cubicBezTo>
                      <a:pt x="20066" y="26063"/>
                      <a:pt x="19229" y="27402"/>
                      <a:pt x="18664" y="28449"/>
                    </a:cubicBezTo>
                    <a:cubicBezTo>
                      <a:pt x="17032" y="31378"/>
                      <a:pt x="16342" y="34977"/>
                      <a:pt x="16802" y="38304"/>
                    </a:cubicBezTo>
                    <a:cubicBezTo>
                      <a:pt x="15505" y="37864"/>
                      <a:pt x="14354" y="37069"/>
                      <a:pt x="13098" y="36504"/>
                    </a:cubicBezTo>
                    <a:cubicBezTo>
                      <a:pt x="11550" y="35814"/>
                      <a:pt x="9918" y="35332"/>
                      <a:pt x="8349" y="34705"/>
                    </a:cubicBezTo>
                    <a:cubicBezTo>
                      <a:pt x="7805" y="34475"/>
                      <a:pt x="7303" y="34244"/>
                      <a:pt x="6717" y="34161"/>
                    </a:cubicBezTo>
                    <a:cubicBezTo>
                      <a:pt x="6173" y="34056"/>
                      <a:pt x="5566" y="34161"/>
                      <a:pt x="5022" y="34035"/>
                    </a:cubicBezTo>
                    <a:cubicBezTo>
                      <a:pt x="3976" y="33784"/>
                      <a:pt x="3557" y="32466"/>
                      <a:pt x="3222" y="31462"/>
                    </a:cubicBezTo>
                    <a:lnTo>
                      <a:pt x="3222" y="31462"/>
                    </a:lnTo>
                    <a:cubicBezTo>
                      <a:pt x="3892" y="31608"/>
                      <a:pt x="4603" y="31943"/>
                      <a:pt x="5085" y="32152"/>
                    </a:cubicBezTo>
                    <a:cubicBezTo>
                      <a:pt x="6047" y="32529"/>
                      <a:pt x="6968" y="32989"/>
                      <a:pt x="7888" y="33449"/>
                    </a:cubicBezTo>
                    <a:cubicBezTo>
                      <a:pt x="9437" y="34203"/>
                      <a:pt x="11027" y="34851"/>
                      <a:pt x="12596" y="35563"/>
                    </a:cubicBezTo>
                    <a:cubicBezTo>
                      <a:pt x="13370" y="35918"/>
                      <a:pt x="14103" y="36337"/>
                      <a:pt x="14877" y="36734"/>
                    </a:cubicBezTo>
                    <a:cubicBezTo>
                      <a:pt x="15078" y="36844"/>
                      <a:pt x="15359" y="37018"/>
                      <a:pt x="15623" y="37018"/>
                    </a:cubicBezTo>
                    <a:cubicBezTo>
                      <a:pt x="15660" y="37018"/>
                      <a:pt x="15698" y="37014"/>
                      <a:pt x="15735" y="37006"/>
                    </a:cubicBezTo>
                    <a:cubicBezTo>
                      <a:pt x="16446" y="36860"/>
                      <a:pt x="16404" y="35751"/>
                      <a:pt x="16446" y="35228"/>
                    </a:cubicBezTo>
                    <a:cubicBezTo>
                      <a:pt x="16614" y="33386"/>
                      <a:pt x="16697" y="31566"/>
                      <a:pt x="17471" y="29850"/>
                    </a:cubicBezTo>
                    <a:cubicBezTo>
                      <a:pt x="18141" y="28386"/>
                      <a:pt x="19166" y="27088"/>
                      <a:pt x="20191" y="25875"/>
                    </a:cubicBezTo>
                    <a:cubicBezTo>
                      <a:pt x="20359" y="25666"/>
                      <a:pt x="20526" y="25456"/>
                      <a:pt x="20715" y="25247"/>
                    </a:cubicBezTo>
                    <a:cubicBezTo>
                      <a:pt x="20798" y="25184"/>
                      <a:pt x="20861" y="25122"/>
                      <a:pt x="20945" y="25059"/>
                    </a:cubicBezTo>
                    <a:cubicBezTo>
                      <a:pt x="20987" y="25038"/>
                      <a:pt x="21028" y="25017"/>
                      <a:pt x="21070" y="24975"/>
                    </a:cubicBezTo>
                    <a:close/>
                    <a:moveTo>
                      <a:pt x="14458" y="37634"/>
                    </a:moveTo>
                    <a:lnTo>
                      <a:pt x="14458" y="37634"/>
                    </a:lnTo>
                    <a:cubicBezTo>
                      <a:pt x="15212" y="38032"/>
                      <a:pt x="15944" y="38387"/>
                      <a:pt x="16739" y="38659"/>
                    </a:cubicBezTo>
                    <a:cubicBezTo>
                      <a:pt x="16718" y="38722"/>
                      <a:pt x="16718" y="38785"/>
                      <a:pt x="16697" y="38868"/>
                    </a:cubicBezTo>
                    <a:cubicBezTo>
                      <a:pt x="15944" y="38471"/>
                      <a:pt x="15212" y="38052"/>
                      <a:pt x="14458" y="37634"/>
                    </a:cubicBezTo>
                    <a:close/>
                    <a:moveTo>
                      <a:pt x="24104" y="23615"/>
                    </a:moveTo>
                    <a:cubicBezTo>
                      <a:pt x="24146" y="23657"/>
                      <a:pt x="24209" y="23741"/>
                      <a:pt x="24251" y="23908"/>
                    </a:cubicBezTo>
                    <a:cubicBezTo>
                      <a:pt x="24334" y="24347"/>
                      <a:pt x="23728" y="25038"/>
                      <a:pt x="23497" y="25373"/>
                    </a:cubicBezTo>
                    <a:cubicBezTo>
                      <a:pt x="21991" y="27612"/>
                      <a:pt x="20777" y="30018"/>
                      <a:pt x="19689" y="32487"/>
                    </a:cubicBezTo>
                    <a:cubicBezTo>
                      <a:pt x="18643" y="34830"/>
                      <a:pt x="17597" y="37383"/>
                      <a:pt x="17702" y="39977"/>
                    </a:cubicBezTo>
                    <a:cubicBezTo>
                      <a:pt x="15735" y="39475"/>
                      <a:pt x="14207" y="38011"/>
                      <a:pt x="12450" y="37069"/>
                    </a:cubicBezTo>
                    <a:lnTo>
                      <a:pt x="12450" y="37069"/>
                    </a:lnTo>
                    <a:cubicBezTo>
                      <a:pt x="13914" y="37801"/>
                      <a:pt x="15316" y="38680"/>
                      <a:pt x="16781" y="39433"/>
                    </a:cubicBezTo>
                    <a:cubicBezTo>
                      <a:pt x="16805" y="39444"/>
                      <a:pt x="16829" y="39448"/>
                      <a:pt x="16853" y="39448"/>
                    </a:cubicBezTo>
                    <a:cubicBezTo>
                      <a:pt x="16972" y="39448"/>
                      <a:pt x="17077" y="39329"/>
                      <a:pt x="17095" y="39224"/>
                    </a:cubicBezTo>
                    <a:cubicBezTo>
                      <a:pt x="17681" y="35835"/>
                      <a:pt x="19417" y="32654"/>
                      <a:pt x="21007" y="29641"/>
                    </a:cubicBezTo>
                    <a:cubicBezTo>
                      <a:pt x="21719" y="28281"/>
                      <a:pt x="22472" y="27026"/>
                      <a:pt x="22974" y="25561"/>
                    </a:cubicBezTo>
                    <a:cubicBezTo>
                      <a:pt x="23058" y="25331"/>
                      <a:pt x="23581" y="23866"/>
                      <a:pt x="23937" y="23615"/>
                    </a:cubicBezTo>
                    <a:cubicBezTo>
                      <a:pt x="23963" y="23633"/>
                      <a:pt x="23990" y="23639"/>
                      <a:pt x="24015" y="23639"/>
                    </a:cubicBezTo>
                    <a:cubicBezTo>
                      <a:pt x="24049" y="23639"/>
                      <a:pt x="24080" y="23627"/>
                      <a:pt x="24104" y="23615"/>
                    </a:cubicBezTo>
                    <a:close/>
                    <a:moveTo>
                      <a:pt x="18221" y="0"/>
                    </a:moveTo>
                    <a:cubicBezTo>
                      <a:pt x="18194" y="0"/>
                      <a:pt x="18167" y="5"/>
                      <a:pt x="18141" y="13"/>
                    </a:cubicBezTo>
                    <a:cubicBezTo>
                      <a:pt x="16948" y="411"/>
                      <a:pt x="15484" y="641"/>
                      <a:pt x="14605" y="1583"/>
                    </a:cubicBezTo>
                    <a:cubicBezTo>
                      <a:pt x="14262" y="1377"/>
                      <a:pt x="13972" y="1135"/>
                      <a:pt x="13672" y="1135"/>
                    </a:cubicBezTo>
                    <a:cubicBezTo>
                      <a:pt x="13515" y="1135"/>
                      <a:pt x="13355" y="1201"/>
                      <a:pt x="13182" y="1373"/>
                    </a:cubicBezTo>
                    <a:cubicBezTo>
                      <a:pt x="12554" y="2001"/>
                      <a:pt x="12324" y="3445"/>
                      <a:pt x="12052" y="4282"/>
                    </a:cubicBezTo>
                    <a:cubicBezTo>
                      <a:pt x="11529" y="5851"/>
                      <a:pt x="11194" y="7483"/>
                      <a:pt x="10922" y="9115"/>
                    </a:cubicBezTo>
                    <a:cubicBezTo>
                      <a:pt x="10483" y="11731"/>
                      <a:pt x="10797" y="13844"/>
                      <a:pt x="11717" y="16187"/>
                    </a:cubicBezTo>
                    <a:cubicBezTo>
                      <a:pt x="11487" y="15957"/>
                      <a:pt x="11257" y="15727"/>
                      <a:pt x="11090" y="15413"/>
                    </a:cubicBezTo>
                    <a:cubicBezTo>
                      <a:pt x="10588" y="14492"/>
                      <a:pt x="10420" y="13467"/>
                      <a:pt x="9772" y="12609"/>
                    </a:cubicBezTo>
                    <a:cubicBezTo>
                      <a:pt x="9751" y="12582"/>
                      <a:pt x="9724" y="12571"/>
                      <a:pt x="9697" y="12571"/>
                    </a:cubicBezTo>
                    <a:cubicBezTo>
                      <a:pt x="9639" y="12571"/>
                      <a:pt x="9576" y="12622"/>
                      <a:pt x="9562" y="12693"/>
                    </a:cubicBezTo>
                    <a:cubicBezTo>
                      <a:pt x="9520" y="12860"/>
                      <a:pt x="9520" y="12986"/>
                      <a:pt x="9500" y="13091"/>
                    </a:cubicBezTo>
                    <a:cubicBezTo>
                      <a:pt x="9479" y="13007"/>
                      <a:pt x="9416" y="12902"/>
                      <a:pt x="9311" y="12819"/>
                    </a:cubicBezTo>
                    <a:cubicBezTo>
                      <a:pt x="9081" y="12588"/>
                      <a:pt x="8956" y="12630"/>
                      <a:pt x="8642" y="12609"/>
                    </a:cubicBezTo>
                    <a:cubicBezTo>
                      <a:pt x="8579" y="12609"/>
                      <a:pt x="8495" y="12672"/>
                      <a:pt x="8516" y="12756"/>
                    </a:cubicBezTo>
                    <a:cubicBezTo>
                      <a:pt x="8914" y="14451"/>
                      <a:pt x="9960" y="16187"/>
                      <a:pt x="11550" y="16982"/>
                    </a:cubicBezTo>
                    <a:cubicBezTo>
                      <a:pt x="11529" y="17003"/>
                      <a:pt x="11487" y="17024"/>
                      <a:pt x="11466" y="17045"/>
                    </a:cubicBezTo>
                    <a:cubicBezTo>
                      <a:pt x="9039" y="17589"/>
                      <a:pt x="7135" y="18510"/>
                      <a:pt x="5210" y="20288"/>
                    </a:cubicBezTo>
                    <a:cubicBezTo>
                      <a:pt x="3997" y="21439"/>
                      <a:pt x="2846" y="22632"/>
                      <a:pt x="1821" y="23950"/>
                    </a:cubicBezTo>
                    <a:cubicBezTo>
                      <a:pt x="1318" y="24578"/>
                      <a:pt x="0" y="25791"/>
                      <a:pt x="0" y="26670"/>
                    </a:cubicBezTo>
                    <a:cubicBezTo>
                      <a:pt x="0" y="27214"/>
                      <a:pt x="544" y="27381"/>
                      <a:pt x="1005" y="27570"/>
                    </a:cubicBezTo>
                    <a:cubicBezTo>
                      <a:pt x="712" y="28825"/>
                      <a:pt x="1339" y="30185"/>
                      <a:pt x="1674" y="31378"/>
                    </a:cubicBezTo>
                    <a:cubicBezTo>
                      <a:pt x="1690" y="31474"/>
                      <a:pt x="1768" y="31546"/>
                      <a:pt x="1869" y="31546"/>
                    </a:cubicBezTo>
                    <a:cubicBezTo>
                      <a:pt x="1900" y="31546"/>
                      <a:pt x="1933" y="31539"/>
                      <a:pt x="1967" y="31524"/>
                    </a:cubicBezTo>
                    <a:cubicBezTo>
                      <a:pt x="2144" y="31436"/>
                      <a:pt x="2352" y="31401"/>
                      <a:pt x="2576" y="31401"/>
                    </a:cubicBezTo>
                    <a:cubicBezTo>
                      <a:pt x="2723" y="31401"/>
                      <a:pt x="2877" y="31416"/>
                      <a:pt x="3034" y="31441"/>
                    </a:cubicBezTo>
                    <a:cubicBezTo>
                      <a:pt x="3202" y="32298"/>
                      <a:pt x="3453" y="33282"/>
                      <a:pt x="4038" y="33910"/>
                    </a:cubicBezTo>
                    <a:cubicBezTo>
                      <a:pt x="4352" y="34265"/>
                      <a:pt x="4771" y="34391"/>
                      <a:pt x="5231" y="34433"/>
                    </a:cubicBezTo>
                    <a:cubicBezTo>
                      <a:pt x="5168" y="34433"/>
                      <a:pt x="5168" y="34516"/>
                      <a:pt x="5210" y="34537"/>
                    </a:cubicBezTo>
                    <a:lnTo>
                      <a:pt x="5336" y="34600"/>
                    </a:lnTo>
                    <a:cubicBezTo>
                      <a:pt x="5357" y="34642"/>
                      <a:pt x="5378" y="34684"/>
                      <a:pt x="5461" y="34705"/>
                    </a:cubicBezTo>
                    <a:cubicBezTo>
                      <a:pt x="5712" y="34788"/>
                      <a:pt x="5963" y="34872"/>
                      <a:pt x="6235" y="34956"/>
                    </a:cubicBezTo>
                    <a:cubicBezTo>
                      <a:pt x="8391" y="35772"/>
                      <a:pt x="10650" y="36441"/>
                      <a:pt x="12638" y="37634"/>
                    </a:cubicBezTo>
                    <a:cubicBezTo>
                      <a:pt x="14354" y="38638"/>
                      <a:pt x="15881" y="40061"/>
                      <a:pt x="17869" y="40501"/>
                    </a:cubicBezTo>
                    <a:cubicBezTo>
                      <a:pt x="17897" y="40507"/>
                      <a:pt x="17923" y="40510"/>
                      <a:pt x="17948" y="40510"/>
                    </a:cubicBezTo>
                    <a:cubicBezTo>
                      <a:pt x="18092" y="40510"/>
                      <a:pt x="18183" y="40410"/>
                      <a:pt x="18183" y="40249"/>
                    </a:cubicBezTo>
                    <a:cubicBezTo>
                      <a:pt x="18036" y="38094"/>
                      <a:pt x="18748" y="36002"/>
                      <a:pt x="19543" y="34035"/>
                    </a:cubicBezTo>
                    <a:cubicBezTo>
                      <a:pt x="20317" y="32110"/>
                      <a:pt x="21196" y="30227"/>
                      <a:pt x="22242" y="28428"/>
                    </a:cubicBezTo>
                    <a:cubicBezTo>
                      <a:pt x="22932" y="27214"/>
                      <a:pt x="23832" y="26063"/>
                      <a:pt x="24460" y="24829"/>
                    </a:cubicBezTo>
                    <a:cubicBezTo>
                      <a:pt x="24711" y="24306"/>
                      <a:pt x="24816" y="23803"/>
                      <a:pt x="24627" y="23427"/>
                    </a:cubicBezTo>
                    <a:cubicBezTo>
                      <a:pt x="24899" y="23280"/>
                      <a:pt x="25129" y="23029"/>
                      <a:pt x="25339" y="22695"/>
                    </a:cubicBezTo>
                    <a:cubicBezTo>
                      <a:pt x="26050" y="21481"/>
                      <a:pt x="26531" y="20016"/>
                      <a:pt x="27138" y="18740"/>
                    </a:cubicBezTo>
                    <a:cubicBezTo>
                      <a:pt x="28080" y="16836"/>
                      <a:pt x="29189" y="15016"/>
                      <a:pt x="30381" y="13279"/>
                    </a:cubicBezTo>
                    <a:cubicBezTo>
                      <a:pt x="31553" y="11542"/>
                      <a:pt x="32892" y="9847"/>
                      <a:pt x="34712" y="8801"/>
                    </a:cubicBezTo>
                    <a:cubicBezTo>
                      <a:pt x="34817" y="8738"/>
                      <a:pt x="34901" y="8550"/>
                      <a:pt x="34796" y="8446"/>
                    </a:cubicBezTo>
                    <a:cubicBezTo>
                      <a:pt x="33311" y="7023"/>
                      <a:pt x="31302" y="6542"/>
                      <a:pt x="29502" y="5684"/>
                    </a:cubicBezTo>
                    <a:cubicBezTo>
                      <a:pt x="27389" y="4658"/>
                      <a:pt x="25548" y="3152"/>
                      <a:pt x="23644" y="1813"/>
                    </a:cubicBezTo>
                    <a:cubicBezTo>
                      <a:pt x="23435" y="1624"/>
                      <a:pt x="23225" y="1457"/>
                      <a:pt x="23016" y="1290"/>
                    </a:cubicBezTo>
                    <a:cubicBezTo>
                      <a:pt x="22992" y="1265"/>
                      <a:pt x="22960" y="1255"/>
                      <a:pt x="22929" y="1255"/>
                    </a:cubicBezTo>
                    <a:cubicBezTo>
                      <a:pt x="22908" y="1255"/>
                      <a:pt x="22887" y="1260"/>
                      <a:pt x="22870" y="1269"/>
                    </a:cubicBezTo>
                    <a:cubicBezTo>
                      <a:pt x="22828" y="1248"/>
                      <a:pt x="22786" y="1227"/>
                      <a:pt x="22765" y="1185"/>
                    </a:cubicBezTo>
                    <a:cubicBezTo>
                      <a:pt x="22757" y="1182"/>
                      <a:pt x="22748" y="1181"/>
                      <a:pt x="22740" y="1181"/>
                    </a:cubicBezTo>
                    <a:cubicBezTo>
                      <a:pt x="22687" y="1181"/>
                      <a:pt x="22642" y="1233"/>
                      <a:pt x="22660" y="1269"/>
                    </a:cubicBezTo>
                    <a:cubicBezTo>
                      <a:pt x="22388" y="913"/>
                      <a:pt x="22054" y="641"/>
                      <a:pt x="21572" y="557"/>
                    </a:cubicBezTo>
                    <a:cubicBezTo>
                      <a:pt x="21458" y="543"/>
                      <a:pt x="21342" y="537"/>
                      <a:pt x="21224" y="537"/>
                    </a:cubicBezTo>
                    <a:cubicBezTo>
                      <a:pt x="20461" y="537"/>
                      <a:pt x="19646" y="811"/>
                      <a:pt x="18957" y="1101"/>
                    </a:cubicBezTo>
                    <a:cubicBezTo>
                      <a:pt x="18685" y="829"/>
                      <a:pt x="18476" y="516"/>
                      <a:pt x="18434" y="160"/>
                    </a:cubicBezTo>
                    <a:cubicBezTo>
                      <a:pt x="18417" y="60"/>
                      <a:pt x="18322" y="0"/>
                      <a:pt x="18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021100" y="5775475"/>
                <a:ext cx="73675" cy="2640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10560" extrusionOk="0">
                    <a:moveTo>
                      <a:pt x="2849" y="1"/>
                    </a:moveTo>
                    <a:cubicBezTo>
                      <a:pt x="2820" y="1"/>
                      <a:pt x="2789" y="16"/>
                      <a:pt x="2774" y="56"/>
                    </a:cubicBezTo>
                    <a:cubicBezTo>
                      <a:pt x="1414" y="3382"/>
                      <a:pt x="326" y="6793"/>
                      <a:pt x="12" y="10392"/>
                    </a:cubicBezTo>
                    <a:cubicBezTo>
                      <a:pt x="1" y="10502"/>
                      <a:pt x="88" y="10560"/>
                      <a:pt x="176" y="10560"/>
                    </a:cubicBezTo>
                    <a:cubicBezTo>
                      <a:pt x="256" y="10560"/>
                      <a:pt x="337" y="10512"/>
                      <a:pt x="347" y="10413"/>
                    </a:cubicBezTo>
                    <a:cubicBezTo>
                      <a:pt x="807" y="6877"/>
                      <a:pt x="1707" y="3466"/>
                      <a:pt x="2920" y="97"/>
                    </a:cubicBezTo>
                    <a:cubicBezTo>
                      <a:pt x="2946" y="45"/>
                      <a:pt x="2899" y="1"/>
                      <a:pt x="28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984500" y="5768150"/>
                <a:ext cx="73650" cy="263950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558" extrusionOk="0">
                    <a:moveTo>
                      <a:pt x="2849" y="1"/>
                    </a:moveTo>
                    <a:cubicBezTo>
                      <a:pt x="2819" y="1"/>
                      <a:pt x="2789" y="17"/>
                      <a:pt x="2773" y="56"/>
                    </a:cubicBezTo>
                    <a:cubicBezTo>
                      <a:pt x="1413" y="3382"/>
                      <a:pt x="325" y="6793"/>
                      <a:pt x="11" y="10371"/>
                    </a:cubicBezTo>
                    <a:cubicBezTo>
                      <a:pt x="0" y="10494"/>
                      <a:pt x="91" y="10557"/>
                      <a:pt x="181" y="10557"/>
                    </a:cubicBezTo>
                    <a:cubicBezTo>
                      <a:pt x="259" y="10557"/>
                      <a:pt x="336" y="10510"/>
                      <a:pt x="346" y="10413"/>
                    </a:cubicBezTo>
                    <a:cubicBezTo>
                      <a:pt x="806" y="6877"/>
                      <a:pt x="1706" y="3466"/>
                      <a:pt x="2920" y="97"/>
                    </a:cubicBezTo>
                    <a:cubicBezTo>
                      <a:pt x="2946" y="45"/>
                      <a:pt x="2898" y="1"/>
                      <a:pt x="28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947875" y="5760825"/>
                <a:ext cx="73675" cy="2639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10558" extrusionOk="0">
                    <a:moveTo>
                      <a:pt x="2849" y="1"/>
                    </a:moveTo>
                    <a:cubicBezTo>
                      <a:pt x="2819" y="1"/>
                      <a:pt x="2789" y="17"/>
                      <a:pt x="2773" y="56"/>
                    </a:cubicBezTo>
                    <a:cubicBezTo>
                      <a:pt x="1413" y="3383"/>
                      <a:pt x="325" y="6793"/>
                      <a:pt x="12" y="10371"/>
                    </a:cubicBezTo>
                    <a:cubicBezTo>
                      <a:pt x="0" y="10494"/>
                      <a:pt x="91" y="10558"/>
                      <a:pt x="181" y="10558"/>
                    </a:cubicBezTo>
                    <a:cubicBezTo>
                      <a:pt x="259" y="10558"/>
                      <a:pt x="337" y="10510"/>
                      <a:pt x="346" y="10413"/>
                    </a:cubicBezTo>
                    <a:cubicBezTo>
                      <a:pt x="828" y="6877"/>
                      <a:pt x="1727" y="3466"/>
                      <a:pt x="2920" y="98"/>
                    </a:cubicBezTo>
                    <a:cubicBezTo>
                      <a:pt x="2946" y="45"/>
                      <a:pt x="2898" y="1"/>
                      <a:pt x="28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916500" y="5740700"/>
                <a:ext cx="73850" cy="2641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0565" extrusionOk="0">
                    <a:moveTo>
                      <a:pt x="2853" y="0"/>
                    </a:moveTo>
                    <a:cubicBezTo>
                      <a:pt x="2826" y="0"/>
                      <a:pt x="2802" y="14"/>
                      <a:pt x="2794" y="45"/>
                    </a:cubicBezTo>
                    <a:cubicBezTo>
                      <a:pt x="1434" y="3392"/>
                      <a:pt x="346" y="6782"/>
                      <a:pt x="11" y="10381"/>
                    </a:cubicBezTo>
                    <a:cubicBezTo>
                      <a:pt x="0" y="10501"/>
                      <a:pt x="86" y="10564"/>
                      <a:pt x="177" y="10564"/>
                    </a:cubicBezTo>
                    <a:cubicBezTo>
                      <a:pt x="260" y="10564"/>
                      <a:pt x="347" y="10512"/>
                      <a:pt x="367" y="10402"/>
                    </a:cubicBezTo>
                    <a:cubicBezTo>
                      <a:pt x="827" y="6866"/>
                      <a:pt x="1727" y="3455"/>
                      <a:pt x="2940" y="107"/>
                    </a:cubicBezTo>
                    <a:cubicBezTo>
                      <a:pt x="2954" y="41"/>
                      <a:pt x="2900" y="0"/>
                      <a:pt x="2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043350" y="5798725"/>
                <a:ext cx="75475" cy="2696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10785" extrusionOk="0">
                    <a:moveTo>
                      <a:pt x="2938" y="1"/>
                    </a:moveTo>
                    <a:cubicBezTo>
                      <a:pt x="2911" y="1"/>
                      <a:pt x="2883" y="14"/>
                      <a:pt x="2867" y="46"/>
                    </a:cubicBezTo>
                    <a:cubicBezTo>
                      <a:pt x="2114" y="1929"/>
                      <a:pt x="1298" y="3791"/>
                      <a:pt x="900" y="5779"/>
                    </a:cubicBezTo>
                    <a:cubicBezTo>
                      <a:pt x="691" y="6763"/>
                      <a:pt x="587" y="7767"/>
                      <a:pt x="398" y="8750"/>
                    </a:cubicBezTo>
                    <a:cubicBezTo>
                      <a:pt x="273" y="9420"/>
                      <a:pt x="1" y="10069"/>
                      <a:pt x="315" y="10717"/>
                    </a:cubicBezTo>
                    <a:cubicBezTo>
                      <a:pt x="338" y="10764"/>
                      <a:pt x="384" y="10785"/>
                      <a:pt x="431" y="10785"/>
                    </a:cubicBezTo>
                    <a:cubicBezTo>
                      <a:pt x="511" y="10785"/>
                      <a:pt x="592" y="10726"/>
                      <a:pt x="566" y="10634"/>
                    </a:cubicBezTo>
                    <a:cubicBezTo>
                      <a:pt x="419" y="9880"/>
                      <a:pt x="670" y="9106"/>
                      <a:pt x="796" y="8353"/>
                    </a:cubicBezTo>
                    <a:cubicBezTo>
                      <a:pt x="942" y="7369"/>
                      <a:pt x="1026" y="6386"/>
                      <a:pt x="1235" y="5403"/>
                    </a:cubicBezTo>
                    <a:cubicBezTo>
                      <a:pt x="1633" y="3582"/>
                      <a:pt x="2344" y="1846"/>
                      <a:pt x="2993" y="88"/>
                    </a:cubicBezTo>
                    <a:cubicBezTo>
                      <a:pt x="3019" y="36"/>
                      <a:pt x="2981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077825" y="5820525"/>
                <a:ext cx="775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0668" extrusionOk="0">
                    <a:moveTo>
                      <a:pt x="3036" y="0"/>
                    </a:moveTo>
                    <a:cubicBezTo>
                      <a:pt x="3019" y="0"/>
                      <a:pt x="3002" y="9"/>
                      <a:pt x="2995" y="32"/>
                    </a:cubicBezTo>
                    <a:cubicBezTo>
                      <a:pt x="1656" y="3422"/>
                      <a:pt x="568" y="6874"/>
                      <a:pt x="24" y="10473"/>
                    </a:cubicBezTo>
                    <a:cubicBezTo>
                      <a:pt x="1" y="10598"/>
                      <a:pt x="96" y="10668"/>
                      <a:pt x="194" y="10668"/>
                    </a:cubicBezTo>
                    <a:cubicBezTo>
                      <a:pt x="276" y="10668"/>
                      <a:pt x="360" y="10619"/>
                      <a:pt x="379" y="10515"/>
                    </a:cubicBezTo>
                    <a:cubicBezTo>
                      <a:pt x="902" y="6937"/>
                      <a:pt x="1928" y="3463"/>
                      <a:pt x="3099" y="53"/>
                    </a:cubicBezTo>
                    <a:cubicBezTo>
                      <a:pt x="3099" y="26"/>
                      <a:pt x="3066" y="0"/>
                      <a:pt x="3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" name="Google Shape;134;p2"/>
            <p:cNvSpPr/>
            <p:nvPr/>
          </p:nvSpPr>
          <p:spPr>
            <a:xfrm>
              <a:off x="8519853" y="1491988"/>
              <a:ext cx="485476" cy="464188"/>
            </a:xfrm>
            <a:custGeom>
              <a:avLst/>
              <a:gdLst/>
              <a:ahLst/>
              <a:cxnLst/>
              <a:rect l="l" t="t" r="r" b="b"/>
              <a:pathLst>
                <a:path w="24356" h="23288" extrusionOk="0">
                  <a:moveTo>
                    <a:pt x="1256" y="10784"/>
                  </a:moveTo>
                  <a:cubicBezTo>
                    <a:pt x="1737" y="11977"/>
                    <a:pt x="2658" y="13212"/>
                    <a:pt x="3055" y="13714"/>
                  </a:cubicBezTo>
                  <a:cubicBezTo>
                    <a:pt x="3516" y="14300"/>
                    <a:pt x="3725" y="14781"/>
                    <a:pt x="3788" y="15199"/>
                  </a:cubicBezTo>
                  <a:cubicBezTo>
                    <a:pt x="2679" y="14739"/>
                    <a:pt x="1570" y="14111"/>
                    <a:pt x="963" y="13212"/>
                  </a:cubicBezTo>
                  <a:cubicBezTo>
                    <a:pt x="963" y="13107"/>
                    <a:pt x="984" y="13002"/>
                    <a:pt x="984" y="12877"/>
                  </a:cubicBezTo>
                  <a:cubicBezTo>
                    <a:pt x="1047" y="12312"/>
                    <a:pt x="1130" y="11580"/>
                    <a:pt x="1256" y="10784"/>
                  </a:cubicBezTo>
                  <a:close/>
                  <a:moveTo>
                    <a:pt x="16990" y="2185"/>
                  </a:moveTo>
                  <a:cubicBezTo>
                    <a:pt x="17806" y="2582"/>
                    <a:pt x="18581" y="3126"/>
                    <a:pt x="19292" y="3817"/>
                  </a:cubicBezTo>
                  <a:cubicBezTo>
                    <a:pt x="19836" y="4340"/>
                    <a:pt x="20296" y="4926"/>
                    <a:pt x="20673" y="5554"/>
                  </a:cubicBezTo>
                  <a:cubicBezTo>
                    <a:pt x="19920" y="9968"/>
                    <a:pt x="16279" y="13316"/>
                    <a:pt x="12387" y="15220"/>
                  </a:cubicBezTo>
                  <a:cubicBezTo>
                    <a:pt x="12178" y="15325"/>
                    <a:pt x="11990" y="15409"/>
                    <a:pt x="11801" y="15492"/>
                  </a:cubicBezTo>
                  <a:cubicBezTo>
                    <a:pt x="10546" y="13546"/>
                    <a:pt x="13496" y="9006"/>
                    <a:pt x="14438" y="7688"/>
                  </a:cubicBezTo>
                  <a:cubicBezTo>
                    <a:pt x="15588" y="6077"/>
                    <a:pt x="17702" y="4277"/>
                    <a:pt x="16990" y="2185"/>
                  </a:cubicBezTo>
                  <a:close/>
                  <a:moveTo>
                    <a:pt x="7721" y="2561"/>
                  </a:moveTo>
                  <a:lnTo>
                    <a:pt x="7721" y="2561"/>
                  </a:lnTo>
                  <a:cubicBezTo>
                    <a:pt x="6424" y="4947"/>
                    <a:pt x="5880" y="10554"/>
                    <a:pt x="5943" y="11517"/>
                  </a:cubicBezTo>
                  <a:cubicBezTo>
                    <a:pt x="6047" y="13065"/>
                    <a:pt x="6361" y="14655"/>
                    <a:pt x="6926" y="16141"/>
                  </a:cubicBezTo>
                  <a:cubicBezTo>
                    <a:pt x="6424" y="16078"/>
                    <a:pt x="5922" y="15953"/>
                    <a:pt x="5440" y="15806"/>
                  </a:cubicBezTo>
                  <a:cubicBezTo>
                    <a:pt x="5106" y="15701"/>
                    <a:pt x="4750" y="15576"/>
                    <a:pt x="4373" y="15429"/>
                  </a:cubicBezTo>
                  <a:cubicBezTo>
                    <a:pt x="4373" y="15199"/>
                    <a:pt x="4352" y="14948"/>
                    <a:pt x="4248" y="14697"/>
                  </a:cubicBezTo>
                  <a:cubicBezTo>
                    <a:pt x="3934" y="13818"/>
                    <a:pt x="3097" y="13086"/>
                    <a:pt x="2595" y="12333"/>
                  </a:cubicBezTo>
                  <a:cubicBezTo>
                    <a:pt x="1946" y="11370"/>
                    <a:pt x="1507" y="10491"/>
                    <a:pt x="1528" y="9466"/>
                  </a:cubicBezTo>
                  <a:cubicBezTo>
                    <a:pt x="1946" y="8399"/>
                    <a:pt x="2532" y="7374"/>
                    <a:pt x="3244" y="6411"/>
                  </a:cubicBezTo>
                  <a:cubicBezTo>
                    <a:pt x="3264" y="6411"/>
                    <a:pt x="3285" y="6390"/>
                    <a:pt x="3285" y="6390"/>
                  </a:cubicBezTo>
                  <a:cubicBezTo>
                    <a:pt x="3348" y="6370"/>
                    <a:pt x="3369" y="6307"/>
                    <a:pt x="3348" y="6286"/>
                  </a:cubicBezTo>
                  <a:cubicBezTo>
                    <a:pt x="3934" y="5512"/>
                    <a:pt x="4604" y="4800"/>
                    <a:pt x="5336" y="4173"/>
                  </a:cubicBezTo>
                  <a:cubicBezTo>
                    <a:pt x="6068" y="3545"/>
                    <a:pt x="6863" y="3001"/>
                    <a:pt x="7721" y="2561"/>
                  </a:cubicBezTo>
                  <a:close/>
                  <a:moveTo>
                    <a:pt x="12909" y="1272"/>
                  </a:moveTo>
                  <a:cubicBezTo>
                    <a:pt x="14140" y="1272"/>
                    <a:pt x="15360" y="1496"/>
                    <a:pt x="16509" y="1976"/>
                  </a:cubicBezTo>
                  <a:cubicBezTo>
                    <a:pt x="17262" y="3963"/>
                    <a:pt x="15358" y="5470"/>
                    <a:pt x="14228" y="6914"/>
                  </a:cubicBezTo>
                  <a:cubicBezTo>
                    <a:pt x="13245" y="8190"/>
                    <a:pt x="12387" y="9592"/>
                    <a:pt x="11759" y="11077"/>
                  </a:cubicBezTo>
                  <a:cubicBezTo>
                    <a:pt x="11257" y="12291"/>
                    <a:pt x="10525" y="14341"/>
                    <a:pt x="11174" y="15722"/>
                  </a:cubicBezTo>
                  <a:cubicBezTo>
                    <a:pt x="10216" y="16066"/>
                    <a:pt x="9242" y="16237"/>
                    <a:pt x="8254" y="16237"/>
                  </a:cubicBezTo>
                  <a:cubicBezTo>
                    <a:pt x="8097" y="16237"/>
                    <a:pt x="7941" y="16233"/>
                    <a:pt x="7784" y="16225"/>
                  </a:cubicBezTo>
                  <a:cubicBezTo>
                    <a:pt x="7052" y="14530"/>
                    <a:pt x="6675" y="12668"/>
                    <a:pt x="6654" y="10889"/>
                  </a:cubicBezTo>
                  <a:cubicBezTo>
                    <a:pt x="6654" y="9236"/>
                    <a:pt x="6884" y="7520"/>
                    <a:pt x="7219" y="5909"/>
                  </a:cubicBezTo>
                  <a:cubicBezTo>
                    <a:pt x="7533" y="4361"/>
                    <a:pt x="7909" y="2248"/>
                    <a:pt x="9688" y="1892"/>
                  </a:cubicBezTo>
                  <a:cubicBezTo>
                    <a:pt x="9751" y="1871"/>
                    <a:pt x="9751" y="1787"/>
                    <a:pt x="9709" y="1766"/>
                  </a:cubicBezTo>
                  <a:lnTo>
                    <a:pt x="9688" y="1766"/>
                  </a:lnTo>
                  <a:cubicBezTo>
                    <a:pt x="10743" y="1444"/>
                    <a:pt x="11830" y="1272"/>
                    <a:pt x="12909" y="1272"/>
                  </a:cubicBezTo>
                  <a:close/>
                  <a:moveTo>
                    <a:pt x="20966" y="6118"/>
                  </a:moveTo>
                  <a:lnTo>
                    <a:pt x="20966" y="6118"/>
                  </a:lnTo>
                  <a:cubicBezTo>
                    <a:pt x="22640" y="9403"/>
                    <a:pt x="22368" y="13693"/>
                    <a:pt x="20736" y="16999"/>
                  </a:cubicBezTo>
                  <a:cubicBezTo>
                    <a:pt x="20260" y="16099"/>
                    <a:pt x="19355" y="15838"/>
                    <a:pt x="18291" y="15838"/>
                  </a:cubicBezTo>
                  <a:cubicBezTo>
                    <a:pt x="16832" y="15838"/>
                    <a:pt x="15076" y="16329"/>
                    <a:pt x="13725" y="16329"/>
                  </a:cubicBezTo>
                  <a:cubicBezTo>
                    <a:pt x="13245" y="16329"/>
                    <a:pt x="12817" y="16267"/>
                    <a:pt x="12471" y="16099"/>
                  </a:cubicBezTo>
                  <a:cubicBezTo>
                    <a:pt x="12387" y="16057"/>
                    <a:pt x="12324" y="16015"/>
                    <a:pt x="12262" y="15973"/>
                  </a:cubicBezTo>
                  <a:cubicBezTo>
                    <a:pt x="16279" y="14300"/>
                    <a:pt x="20589" y="10533"/>
                    <a:pt x="20966" y="6118"/>
                  </a:cubicBezTo>
                  <a:close/>
                  <a:moveTo>
                    <a:pt x="942" y="14007"/>
                  </a:moveTo>
                  <a:lnTo>
                    <a:pt x="942" y="14007"/>
                  </a:lnTo>
                  <a:cubicBezTo>
                    <a:pt x="1674" y="14802"/>
                    <a:pt x="2909" y="15346"/>
                    <a:pt x="3767" y="15722"/>
                  </a:cubicBezTo>
                  <a:cubicBezTo>
                    <a:pt x="3662" y="16329"/>
                    <a:pt x="3244" y="16915"/>
                    <a:pt x="2783" y="17752"/>
                  </a:cubicBezTo>
                  <a:cubicBezTo>
                    <a:pt x="2679" y="17982"/>
                    <a:pt x="2595" y="18191"/>
                    <a:pt x="2532" y="18401"/>
                  </a:cubicBezTo>
                  <a:cubicBezTo>
                    <a:pt x="1737" y="17354"/>
                    <a:pt x="1235" y="16245"/>
                    <a:pt x="984" y="15095"/>
                  </a:cubicBezTo>
                  <a:cubicBezTo>
                    <a:pt x="942" y="14739"/>
                    <a:pt x="921" y="14383"/>
                    <a:pt x="942" y="14007"/>
                  </a:cubicBezTo>
                  <a:close/>
                  <a:moveTo>
                    <a:pt x="13301" y="598"/>
                  </a:moveTo>
                  <a:cubicBezTo>
                    <a:pt x="16457" y="598"/>
                    <a:pt x="19479" y="2113"/>
                    <a:pt x="21342" y="5177"/>
                  </a:cubicBezTo>
                  <a:cubicBezTo>
                    <a:pt x="24188" y="9801"/>
                    <a:pt x="23623" y="15576"/>
                    <a:pt x="20066" y="19593"/>
                  </a:cubicBezTo>
                  <a:lnTo>
                    <a:pt x="19899" y="19593"/>
                  </a:lnTo>
                  <a:cubicBezTo>
                    <a:pt x="22849" y="16057"/>
                    <a:pt x="23623" y="10408"/>
                    <a:pt x="21845" y="6370"/>
                  </a:cubicBezTo>
                  <a:cubicBezTo>
                    <a:pt x="20222" y="2732"/>
                    <a:pt x="16554" y="691"/>
                    <a:pt x="12768" y="691"/>
                  </a:cubicBezTo>
                  <a:cubicBezTo>
                    <a:pt x="12307" y="691"/>
                    <a:pt x="11844" y="722"/>
                    <a:pt x="11383" y="783"/>
                  </a:cubicBezTo>
                  <a:cubicBezTo>
                    <a:pt x="12022" y="660"/>
                    <a:pt x="12664" y="598"/>
                    <a:pt x="13301" y="598"/>
                  </a:cubicBezTo>
                  <a:close/>
                  <a:moveTo>
                    <a:pt x="19606" y="19928"/>
                  </a:moveTo>
                  <a:cubicBezTo>
                    <a:pt x="19627" y="19970"/>
                    <a:pt x="19648" y="19991"/>
                    <a:pt x="19669" y="20012"/>
                  </a:cubicBezTo>
                  <a:lnTo>
                    <a:pt x="19480" y="20221"/>
                  </a:lnTo>
                  <a:cubicBezTo>
                    <a:pt x="18957" y="20744"/>
                    <a:pt x="18350" y="21183"/>
                    <a:pt x="17723" y="21539"/>
                  </a:cubicBezTo>
                  <a:cubicBezTo>
                    <a:pt x="18413" y="21079"/>
                    <a:pt x="19041" y="20556"/>
                    <a:pt x="19606" y="19928"/>
                  </a:cubicBezTo>
                  <a:close/>
                  <a:moveTo>
                    <a:pt x="11529" y="16245"/>
                  </a:moveTo>
                  <a:cubicBezTo>
                    <a:pt x="11529" y="16266"/>
                    <a:pt x="11550" y="16266"/>
                    <a:pt x="11550" y="16287"/>
                  </a:cubicBezTo>
                  <a:cubicBezTo>
                    <a:pt x="12083" y="16832"/>
                    <a:pt x="12840" y="16985"/>
                    <a:pt x="13616" y="16985"/>
                  </a:cubicBezTo>
                  <a:cubicBezTo>
                    <a:pt x="14241" y="16985"/>
                    <a:pt x="14879" y="16885"/>
                    <a:pt x="15421" y="16810"/>
                  </a:cubicBezTo>
                  <a:cubicBezTo>
                    <a:pt x="16280" y="16703"/>
                    <a:pt x="17134" y="16541"/>
                    <a:pt x="17944" y="16541"/>
                  </a:cubicBezTo>
                  <a:cubicBezTo>
                    <a:pt x="18870" y="16541"/>
                    <a:pt x="19737" y="16753"/>
                    <a:pt x="20485" y="17501"/>
                  </a:cubicBezTo>
                  <a:cubicBezTo>
                    <a:pt x="20338" y="17773"/>
                    <a:pt x="20192" y="18024"/>
                    <a:pt x="20024" y="18275"/>
                  </a:cubicBezTo>
                  <a:cubicBezTo>
                    <a:pt x="18811" y="20137"/>
                    <a:pt x="16969" y="21351"/>
                    <a:pt x="14877" y="21979"/>
                  </a:cubicBezTo>
                  <a:cubicBezTo>
                    <a:pt x="14866" y="21979"/>
                    <a:pt x="14856" y="21979"/>
                    <a:pt x="14845" y="21979"/>
                  </a:cubicBezTo>
                  <a:cubicBezTo>
                    <a:pt x="12841" y="21979"/>
                    <a:pt x="10311" y="20026"/>
                    <a:pt x="9332" y="18819"/>
                  </a:cubicBezTo>
                  <a:cubicBezTo>
                    <a:pt x="8830" y="18212"/>
                    <a:pt x="8412" y="17522"/>
                    <a:pt x="8056" y="16790"/>
                  </a:cubicBezTo>
                  <a:lnTo>
                    <a:pt x="8056" y="16790"/>
                  </a:lnTo>
                  <a:cubicBezTo>
                    <a:pt x="8194" y="16795"/>
                    <a:pt x="8333" y="16798"/>
                    <a:pt x="8472" y="16798"/>
                  </a:cubicBezTo>
                  <a:cubicBezTo>
                    <a:pt x="9347" y="16798"/>
                    <a:pt x="10247" y="16681"/>
                    <a:pt x="11132" y="16392"/>
                  </a:cubicBezTo>
                  <a:cubicBezTo>
                    <a:pt x="11257" y="16350"/>
                    <a:pt x="11404" y="16308"/>
                    <a:pt x="11529" y="16245"/>
                  </a:cubicBezTo>
                  <a:close/>
                  <a:moveTo>
                    <a:pt x="4311" y="15953"/>
                  </a:moveTo>
                  <a:cubicBezTo>
                    <a:pt x="5231" y="16308"/>
                    <a:pt x="6194" y="16580"/>
                    <a:pt x="7177" y="16727"/>
                  </a:cubicBezTo>
                  <a:cubicBezTo>
                    <a:pt x="7826" y="18212"/>
                    <a:pt x="8746" y="19551"/>
                    <a:pt x="10002" y="20577"/>
                  </a:cubicBezTo>
                  <a:cubicBezTo>
                    <a:pt x="10609" y="21100"/>
                    <a:pt x="11843" y="21895"/>
                    <a:pt x="13099" y="22355"/>
                  </a:cubicBezTo>
                  <a:cubicBezTo>
                    <a:pt x="12558" y="22442"/>
                    <a:pt x="12017" y="22486"/>
                    <a:pt x="11465" y="22486"/>
                  </a:cubicBezTo>
                  <a:cubicBezTo>
                    <a:pt x="11354" y="22486"/>
                    <a:pt x="11243" y="22484"/>
                    <a:pt x="11132" y="22481"/>
                  </a:cubicBezTo>
                  <a:cubicBezTo>
                    <a:pt x="9855" y="22251"/>
                    <a:pt x="8600" y="21937"/>
                    <a:pt x="7386" y="21455"/>
                  </a:cubicBezTo>
                  <a:cubicBezTo>
                    <a:pt x="5922" y="20870"/>
                    <a:pt x="4311" y="20054"/>
                    <a:pt x="3034" y="18966"/>
                  </a:cubicBezTo>
                  <a:cubicBezTo>
                    <a:pt x="3013" y="17857"/>
                    <a:pt x="4018" y="16999"/>
                    <a:pt x="4311" y="15953"/>
                  </a:cubicBezTo>
                  <a:close/>
                  <a:moveTo>
                    <a:pt x="13379" y="1"/>
                  </a:moveTo>
                  <a:cubicBezTo>
                    <a:pt x="12558" y="1"/>
                    <a:pt x="11709" y="104"/>
                    <a:pt x="10839" y="323"/>
                  </a:cubicBezTo>
                  <a:cubicBezTo>
                    <a:pt x="7491" y="1160"/>
                    <a:pt x="4269" y="3712"/>
                    <a:pt x="2260" y="6872"/>
                  </a:cubicBezTo>
                  <a:cubicBezTo>
                    <a:pt x="1883" y="7311"/>
                    <a:pt x="1611" y="7855"/>
                    <a:pt x="1381" y="8462"/>
                  </a:cubicBezTo>
                  <a:lnTo>
                    <a:pt x="1339" y="8546"/>
                  </a:lnTo>
                  <a:cubicBezTo>
                    <a:pt x="1067" y="8797"/>
                    <a:pt x="963" y="9111"/>
                    <a:pt x="942" y="9445"/>
                  </a:cubicBezTo>
                  <a:cubicBezTo>
                    <a:pt x="293" y="11182"/>
                    <a:pt x="0" y="12981"/>
                    <a:pt x="210" y="14739"/>
                  </a:cubicBezTo>
                  <a:cubicBezTo>
                    <a:pt x="231" y="14990"/>
                    <a:pt x="293" y="15220"/>
                    <a:pt x="335" y="15429"/>
                  </a:cubicBezTo>
                  <a:cubicBezTo>
                    <a:pt x="461" y="16559"/>
                    <a:pt x="795" y="17668"/>
                    <a:pt x="1423" y="18631"/>
                  </a:cubicBezTo>
                  <a:cubicBezTo>
                    <a:pt x="2302" y="19949"/>
                    <a:pt x="3557" y="20974"/>
                    <a:pt x="5022" y="21727"/>
                  </a:cubicBezTo>
                  <a:lnTo>
                    <a:pt x="4876" y="21748"/>
                  </a:lnTo>
                  <a:cubicBezTo>
                    <a:pt x="5043" y="21790"/>
                    <a:pt x="5189" y="21832"/>
                    <a:pt x="5357" y="21895"/>
                  </a:cubicBezTo>
                  <a:cubicBezTo>
                    <a:pt x="5357" y="21895"/>
                    <a:pt x="5357" y="21895"/>
                    <a:pt x="5378" y="21874"/>
                  </a:cubicBezTo>
                  <a:cubicBezTo>
                    <a:pt x="5420" y="21895"/>
                    <a:pt x="5461" y="21916"/>
                    <a:pt x="5503" y="21937"/>
                  </a:cubicBezTo>
                  <a:lnTo>
                    <a:pt x="5482" y="21937"/>
                  </a:lnTo>
                  <a:cubicBezTo>
                    <a:pt x="5503" y="21958"/>
                    <a:pt x="5524" y="21958"/>
                    <a:pt x="5545" y="21958"/>
                  </a:cubicBezTo>
                  <a:cubicBezTo>
                    <a:pt x="5796" y="22041"/>
                    <a:pt x="6026" y="22146"/>
                    <a:pt x="6257" y="22251"/>
                  </a:cubicBezTo>
                  <a:cubicBezTo>
                    <a:pt x="6382" y="22292"/>
                    <a:pt x="6487" y="22334"/>
                    <a:pt x="6591" y="22376"/>
                  </a:cubicBezTo>
                  <a:cubicBezTo>
                    <a:pt x="6591" y="22376"/>
                    <a:pt x="6570" y="22376"/>
                    <a:pt x="6570" y="22397"/>
                  </a:cubicBezTo>
                  <a:cubicBezTo>
                    <a:pt x="6654" y="22418"/>
                    <a:pt x="6738" y="22460"/>
                    <a:pt x="6842" y="22502"/>
                  </a:cubicBezTo>
                  <a:lnTo>
                    <a:pt x="6863" y="22502"/>
                  </a:lnTo>
                  <a:cubicBezTo>
                    <a:pt x="6863" y="22502"/>
                    <a:pt x="6884" y="22481"/>
                    <a:pt x="6905" y="22481"/>
                  </a:cubicBezTo>
                  <a:cubicBezTo>
                    <a:pt x="7093" y="22543"/>
                    <a:pt x="7282" y="22606"/>
                    <a:pt x="7491" y="22648"/>
                  </a:cubicBezTo>
                  <a:cubicBezTo>
                    <a:pt x="7470" y="22669"/>
                    <a:pt x="7449" y="22669"/>
                    <a:pt x="7428" y="22690"/>
                  </a:cubicBezTo>
                  <a:cubicBezTo>
                    <a:pt x="7512" y="22711"/>
                    <a:pt x="7617" y="22732"/>
                    <a:pt x="7700" y="22774"/>
                  </a:cubicBezTo>
                  <a:cubicBezTo>
                    <a:pt x="7721" y="22753"/>
                    <a:pt x="7742" y="22732"/>
                    <a:pt x="7763" y="22732"/>
                  </a:cubicBezTo>
                  <a:cubicBezTo>
                    <a:pt x="7930" y="22774"/>
                    <a:pt x="8098" y="22795"/>
                    <a:pt x="8265" y="22836"/>
                  </a:cubicBezTo>
                  <a:cubicBezTo>
                    <a:pt x="8223" y="22857"/>
                    <a:pt x="8202" y="22878"/>
                    <a:pt x="8181" y="22899"/>
                  </a:cubicBezTo>
                  <a:cubicBezTo>
                    <a:pt x="8286" y="22920"/>
                    <a:pt x="8391" y="22941"/>
                    <a:pt x="8495" y="22962"/>
                  </a:cubicBezTo>
                  <a:cubicBezTo>
                    <a:pt x="8516" y="22941"/>
                    <a:pt x="8558" y="22920"/>
                    <a:pt x="8579" y="22899"/>
                  </a:cubicBezTo>
                  <a:cubicBezTo>
                    <a:pt x="8726" y="22941"/>
                    <a:pt x="8893" y="22962"/>
                    <a:pt x="9039" y="22983"/>
                  </a:cubicBezTo>
                  <a:cubicBezTo>
                    <a:pt x="9018" y="23004"/>
                    <a:pt x="8998" y="23025"/>
                    <a:pt x="8956" y="23046"/>
                  </a:cubicBezTo>
                  <a:cubicBezTo>
                    <a:pt x="9039" y="23067"/>
                    <a:pt x="9144" y="23088"/>
                    <a:pt x="9228" y="23088"/>
                  </a:cubicBezTo>
                  <a:lnTo>
                    <a:pt x="9290" y="23025"/>
                  </a:lnTo>
                  <a:cubicBezTo>
                    <a:pt x="9416" y="23046"/>
                    <a:pt x="9542" y="23046"/>
                    <a:pt x="9667" y="23067"/>
                  </a:cubicBezTo>
                  <a:cubicBezTo>
                    <a:pt x="9646" y="23088"/>
                    <a:pt x="9604" y="23108"/>
                    <a:pt x="9562" y="23129"/>
                  </a:cubicBezTo>
                  <a:cubicBezTo>
                    <a:pt x="9667" y="23150"/>
                    <a:pt x="9772" y="23171"/>
                    <a:pt x="9855" y="23171"/>
                  </a:cubicBezTo>
                  <a:cubicBezTo>
                    <a:pt x="9897" y="23150"/>
                    <a:pt x="9918" y="23129"/>
                    <a:pt x="9960" y="23108"/>
                  </a:cubicBezTo>
                  <a:cubicBezTo>
                    <a:pt x="10086" y="23108"/>
                    <a:pt x="10211" y="23129"/>
                    <a:pt x="10316" y="23129"/>
                  </a:cubicBezTo>
                  <a:lnTo>
                    <a:pt x="10483" y="23150"/>
                  </a:lnTo>
                  <a:cubicBezTo>
                    <a:pt x="10441" y="23171"/>
                    <a:pt x="10420" y="23192"/>
                    <a:pt x="10378" y="23213"/>
                  </a:cubicBezTo>
                  <a:cubicBezTo>
                    <a:pt x="10420" y="23234"/>
                    <a:pt x="10462" y="23234"/>
                    <a:pt x="10504" y="23234"/>
                  </a:cubicBezTo>
                  <a:lnTo>
                    <a:pt x="10692" y="23234"/>
                  </a:lnTo>
                  <a:cubicBezTo>
                    <a:pt x="10713" y="23234"/>
                    <a:pt x="10734" y="23213"/>
                    <a:pt x="10755" y="23192"/>
                  </a:cubicBezTo>
                  <a:cubicBezTo>
                    <a:pt x="10964" y="23213"/>
                    <a:pt x="11153" y="23234"/>
                    <a:pt x="11341" y="23255"/>
                  </a:cubicBezTo>
                  <a:cubicBezTo>
                    <a:pt x="11341" y="23255"/>
                    <a:pt x="11320" y="23276"/>
                    <a:pt x="11320" y="23276"/>
                  </a:cubicBezTo>
                  <a:cubicBezTo>
                    <a:pt x="11534" y="23283"/>
                    <a:pt x="11748" y="23287"/>
                    <a:pt x="11961" y="23287"/>
                  </a:cubicBezTo>
                  <a:cubicBezTo>
                    <a:pt x="13537" y="23287"/>
                    <a:pt x="15081" y="23073"/>
                    <a:pt x="16593" y="22502"/>
                  </a:cubicBezTo>
                  <a:cubicBezTo>
                    <a:pt x="17472" y="22167"/>
                    <a:pt x="18371" y="21727"/>
                    <a:pt x="19166" y="21204"/>
                  </a:cubicBezTo>
                  <a:cubicBezTo>
                    <a:pt x="19627" y="20849"/>
                    <a:pt x="20045" y="20451"/>
                    <a:pt x="20443" y="20012"/>
                  </a:cubicBezTo>
                  <a:lnTo>
                    <a:pt x="20736" y="20012"/>
                  </a:lnTo>
                  <a:cubicBezTo>
                    <a:pt x="20903" y="19865"/>
                    <a:pt x="21091" y="19698"/>
                    <a:pt x="21259" y="19551"/>
                  </a:cubicBezTo>
                  <a:cubicBezTo>
                    <a:pt x="21112" y="19551"/>
                    <a:pt x="20966" y="19551"/>
                    <a:pt x="20819" y="19572"/>
                  </a:cubicBezTo>
                  <a:cubicBezTo>
                    <a:pt x="23351" y="16476"/>
                    <a:pt x="24355" y="11977"/>
                    <a:pt x="23309" y="8274"/>
                  </a:cubicBezTo>
                  <a:cubicBezTo>
                    <a:pt x="21953" y="3490"/>
                    <a:pt x="18145" y="1"/>
                    <a:pt x="13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-8099622">
              <a:off x="7838555" y="3751200"/>
              <a:ext cx="161172" cy="985950"/>
            </a:xfrm>
            <a:custGeom>
              <a:avLst/>
              <a:gdLst/>
              <a:ahLst/>
              <a:cxnLst/>
              <a:rect l="l" t="t" r="r" b="b"/>
              <a:pathLst>
                <a:path w="5015" h="30682" extrusionOk="0">
                  <a:moveTo>
                    <a:pt x="2211" y="448"/>
                  </a:moveTo>
                  <a:cubicBezTo>
                    <a:pt x="2462" y="448"/>
                    <a:pt x="2713" y="448"/>
                    <a:pt x="2943" y="490"/>
                  </a:cubicBezTo>
                  <a:cubicBezTo>
                    <a:pt x="2839" y="483"/>
                    <a:pt x="2735" y="481"/>
                    <a:pt x="2631" y="481"/>
                  </a:cubicBezTo>
                  <a:cubicBezTo>
                    <a:pt x="2379" y="481"/>
                    <a:pt x="2128" y="496"/>
                    <a:pt x="1876" y="510"/>
                  </a:cubicBezTo>
                  <a:cubicBezTo>
                    <a:pt x="1876" y="510"/>
                    <a:pt x="1876" y="490"/>
                    <a:pt x="1876" y="490"/>
                  </a:cubicBezTo>
                  <a:cubicBezTo>
                    <a:pt x="1981" y="469"/>
                    <a:pt x="2106" y="469"/>
                    <a:pt x="2211" y="448"/>
                  </a:cubicBezTo>
                  <a:close/>
                  <a:moveTo>
                    <a:pt x="1750" y="510"/>
                  </a:moveTo>
                  <a:lnTo>
                    <a:pt x="1750" y="531"/>
                  </a:lnTo>
                  <a:cubicBezTo>
                    <a:pt x="1625" y="531"/>
                    <a:pt x="1520" y="552"/>
                    <a:pt x="1395" y="573"/>
                  </a:cubicBezTo>
                  <a:cubicBezTo>
                    <a:pt x="1520" y="552"/>
                    <a:pt x="1625" y="531"/>
                    <a:pt x="1750" y="510"/>
                  </a:cubicBezTo>
                  <a:close/>
                  <a:moveTo>
                    <a:pt x="4387" y="803"/>
                  </a:moveTo>
                  <a:cubicBezTo>
                    <a:pt x="4380" y="810"/>
                    <a:pt x="4376" y="819"/>
                    <a:pt x="4374" y="828"/>
                  </a:cubicBezTo>
                  <a:lnTo>
                    <a:pt x="4374" y="828"/>
                  </a:lnTo>
                  <a:cubicBezTo>
                    <a:pt x="4373" y="821"/>
                    <a:pt x="4370" y="812"/>
                    <a:pt x="4366" y="803"/>
                  </a:cubicBezTo>
                  <a:close/>
                  <a:moveTo>
                    <a:pt x="4638" y="11202"/>
                  </a:moveTo>
                  <a:cubicBezTo>
                    <a:pt x="4638" y="12183"/>
                    <a:pt x="4600" y="13163"/>
                    <a:pt x="4560" y="14143"/>
                  </a:cubicBezTo>
                  <a:lnTo>
                    <a:pt x="4560" y="14143"/>
                  </a:lnTo>
                  <a:cubicBezTo>
                    <a:pt x="4582" y="13163"/>
                    <a:pt x="4619" y="12183"/>
                    <a:pt x="4638" y="11202"/>
                  </a:cubicBezTo>
                  <a:close/>
                  <a:moveTo>
                    <a:pt x="1897" y="741"/>
                  </a:moveTo>
                  <a:lnTo>
                    <a:pt x="1897" y="741"/>
                  </a:lnTo>
                  <a:cubicBezTo>
                    <a:pt x="2294" y="782"/>
                    <a:pt x="2692" y="782"/>
                    <a:pt x="3069" y="803"/>
                  </a:cubicBezTo>
                  <a:cubicBezTo>
                    <a:pt x="3278" y="803"/>
                    <a:pt x="3466" y="824"/>
                    <a:pt x="3675" y="824"/>
                  </a:cubicBezTo>
                  <a:cubicBezTo>
                    <a:pt x="3403" y="5239"/>
                    <a:pt x="3403" y="9696"/>
                    <a:pt x="3152" y="14111"/>
                  </a:cubicBezTo>
                  <a:cubicBezTo>
                    <a:pt x="3027" y="16308"/>
                    <a:pt x="2880" y="18484"/>
                    <a:pt x="2776" y="20681"/>
                  </a:cubicBezTo>
                  <a:cubicBezTo>
                    <a:pt x="2692" y="22585"/>
                    <a:pt x="2755" y="24531"/>
                    <a:pt x="2441" y="26414"/>
                  </a:cubicBezTo>
                  <a:cubicBezTo>
                    <a:pt x="2399" y="26414"/>
                    <a:pt x="2357" y="26435"/>
                    <a:pt x="2294" y="26435"/>
                  </a:cubicBezTo>
                  <a:cubicBezTo>
                    <a:pt x="2085" y="26477"/>
                    <a:pt x="1855" y="26602"/>
                    <a:pt x="1688" y="26770"/>
                  </a:cubicBezTo>
                  <a:cubicBezTo>
                    <a:pt x="1643" y="26534"/>
                    <a:pt x="1495" y="26412"/>
                    <a:pt x="1302" y="26412"/>
                  </a:cubicBezTo>
                  <a:cubicBezTo>
                    <a:pt x="1221" y="26412"/>
                    <a:pt x="1132" y="26433"/>
                    <a:pt x="1039" y="26477"/>
                  </a:cubicBezTo>
                  <a:cubicBezTo>
                    <a:pt x="1081" y="24363"/>
                    <a:pt x="1311" y="22250"/>
                    <a:pt x="1395" y="20116"/>
                  </a:cubicBezTo>
                  <a:cubicBezTo>
                    <a:pt x="1478" y="17919"/>
                    <a:pt x="1562" y="15743"/>
                    <a:pt x="1667" y="13546"/>
                  </a:cubicBezTo>
                  <a:cubicBezTo>
                    <a:pt x="1834" y="9340"/>
                    <a:pt x="2253" y="4967"/>
                    <a:pt x="1897" y="741"/>
                  </a:cubicBezTo>
                  <a:close/>
                  <a:moveTo>
                    <a:pt x="1332" y="594"/>
                  </a:moveTo>
                  <a:cubicBezTo>
                    <a:pt x="1311" y="615"/>
                    <a:pt x="1311" y="678"/>
                    <a:pt x="1353" y="678"/>
                  </a:cubicBezTo>
                  <a:cubicBezTo>
                    <a:pt x="1478" y="699"/>
                    <a:pt x="1604" y="720"/>
                    <a:pt x="1750" y="741"/>
                  </a:cubicBezTo>
                  <a:cubicBezTo>
                    <a:pt x="1604" y="2791"/>
                    <a:pt x="1688" y="4883"/>
                    <a:pt x="1646" y="6955"/>
                  </a:cubicBezTo>
                  <a:cubicBezTo>
                    <a:pt x="1583" y="9152"/>
                    <a:pt x="1520" y="11349"/>
                    <a:pt x="1437" y="13546"/>
                  </a:cubicBezTo>
                  <a:cubicBezTo>
                    <a:pt x="1269" y="17877"/>
                    <a:pt x="851" y="22229"/>
                    <a:pt x="914" y="26560"/>
                  </a:cubicBezTo>
                  <a:cubicBezTo>
                    <a:pt x="788" y="26644"/>
                    <a:pt x="683" y="26749"/>
                    <a:pt x="558" y="26874"/>
                  </a:cubicBezTo>
                  <a:cubicBezTo>
                    <a:pt x="558" y="26728"/>
                    <a:pt x="579" y="26602"/>
                    <a:pt x="579" y="26456"/>
                  </a:cubicBezTo>
                  <a:cubicBezTo>
                    <a:pt x="621" y="26435"/>
                    <a:pt x="662" y="26393"/>
                    <a:pt x="662" y="26351"/>
                  </a:cubicBezTo>
                  <a:lnTo>
                    <a:pt x="683" y="26351"/>
                  </a:lnTo>
                  <a:cubicBezTo>
                    <a:pt x="893" y="25221"/>
                    <a:pt x="683" y="23882"/>
                    <a:pt x="725" y="22731"/>
                  </a:cubicBezTo>
                  <a:cubicBezTo>
                    <a:pt x="788" y="20179"/>
                    <a:pt x="830" y="17626"/>
                    <a:pt x="830" y="15052"/>
                  </a:cubicBezTo>
                  <a:cubicBezTo>
                    <a:pt x="809" y="10596"/>
                    <a:pt x="1478" y="5930"/>
                    <a:pt x="767" y="1494"/>
                  </a:cubicBezTo>
                  <a:cubicBezTo>
                    <a:pt x="767" y="1368"/>
                    <a:pt x="767" y="1264"/>
                    <a:pt x="767" y="1138"/>
                  </a:cubicBezTo>
                  <a:cubicBezTo>
                    <a:pt x="788" y="1138"/>
                    <a:pt x="788" y="1117"/>
                    <a:pt x="809" y="1117"/>
                  </a:cubicBezTo>
                  <a:cubicBezTo>
                    <a:pt x="872" y="1117"/>
                    <a:pt x="872" y="1054"/>
                    <a:pt x="809" y="1054"/>
                  </a:cubicBezTo>
                  <a:cubicBezTo>
                    <a:pt x="788" y="1054"/>
                    <a:pt x="767" y="1054"/>
                    <a:pt x="746" y="1034"/>
                  </a:cubicBezTo>
                  <a:cubicBezTo>
                    <a:pt x="725" y="1034"/>
                    <a:pt x="704" y="1013"/>
                    <a:pt x="683" y="1013"/>
                  </a:cubicBezTo>
                  <a:cubicBezTo>
                    <a:pt x="683" y="971"/>
                    <a:pt x="662" y="908"/>
                    <a:pt x="662" y="866"/>
                  </a:cubicBezTo>
                  <a:cubicBezTo>
                    <a:pt x="788" y="782"/>
                    <a:pt x="1039" y="678"/>
                    <a:pt x="1144" y="636"/>
                  </a:cubicBezTo>
                  <a:cubicBezTo>
                    <a:pt x="1206" y="615"/>
                    <a:pt x="1269" y="594"/>
                    <a:pt x="1332" y="594"/>
                  </a:cubicBezTo>
                  <a:close/>
                  <a:moveTo>
                    <a:pt x="4178" y="824"/>
                  </a:moveTo>
                  <a:cubicBezTo>
                    <a:pt x="4199" y="845"/>
                    <a:pt x="4219" y="866"/>
                    <a:pt x="4240" y="887"/>
                  </a:cubicBezTo>
                  <a:lnTo>
                    <a:pt x="4303" y="887"/>
                  </a:lnTo>
                  <a:cubicBezTo>
                    <a:pt x="4345" y="950"/>
                    <a:pt x="4366" y="992"/>
                    <a:pt x="4408" y="1054"/>
                  </a:cubicBezTo>
                  <a:cubicBezTo>
                    <a:pt x="4387" y="992"/>
                    <a:pt x="4366" y="950"/>
                    <a:pt x="4324" y="887"/>
                  </a:cubicBezTo>
                  <a:cubicBezTo>
                    <a:pt x="4351" y="873"/>
                    <a:pt x="4370" y="860"/>
                    <a:pt x="4373" y="840"/>
                  </a:cubicBezTo>
                  <a:lnTo>
                    <a:pt x="4373" y="840"/>
                  </a:lnTo>
                  <a:cubicBezTo>
                    <a:pt x="4375" y="855"/>
                    <a:pt x="4386" y="866"/>
                    <a:pt x="4408" y="866"/>
                  </a:cubicBezTo>
                  <a:lnTo>
                    <a:pt x="4450" y="866"/>
                  </a:lnTo>
                  <a:cubicBezTo>
                    <a:pt x="4512" y="1013"/>
                    <a:pt x="4471" y="1201"/>
                    <a:pt x="4450" y="1368"/>
                  </a:cubicBezTo>
                  <a:cubicBezTo>
                    <a:pt x="4450" y="1413"/>
                    <a:pt x="4481" y="1457"/>
                    <a:pt x="4522" y="1457"/>
                  </a:cubicBezTo>
                  <a:cubicBezTo>
                    <a:pt x="4538" y="1457"/>
                    <a:pt x="4557" y="1449"/>
                    <a:pt x="4575" y="1431"/>
                  </a:cubicBezTo>
                  <a:lnTo>
                    <a:pt x="4575" y="1431"/>
                  </a:lnTo>
                  <a:cubicBezTo>
                    <a:pt x="4450" y="9005"/>
                    <a:pt x="4031" y="16580"/>
                    <a:pt x="3989" y="24154"/>
                  </a:cubicBezTo>
                  <a:cubicBezTo>
                    <a:pt x="3947" y="25138"/>
                    <a:pt x="3927" y="26142"/>
                    <a:pt x="3927" y="27146"/>
                  </a:cubicBezTo>
                  <a:cubicBezTo>
                    <a:pt x="3885" y="27188"/>
                    <a:pt x="3864" y="27230"/>
                    <a:pt x="3843" y="27293"/>
                  </a:cubicBezTo>
                  <a:cubicBezTo>
                    <a:pt x="3738" y="27063"/>
                    <a:pt x="3550" y="26832"/>
                    <a:pt x="3299" y="26791"/>
                  </a:cubicBezTo>
                  <a:lnTo>
                    <a:pt x="3236" y="26791"/>
                  </a:lnTo>
                  <a:cubicBezTo>
                    <a:pt x="3194" y="26707"/>
                    <a:pt x="3131" y="26644"/>
                    <a:pt x="3048" y="26581"/>
                  </a:cubicBezTo>
                  <a:cubicBezTo>
                    <a:pt x="2943" y="26498"/>
                    <a:pt x="2797" y="26456"/>
                    <a:pt x="2671" y="26435"/>
                  </a:cubicBezTo>
                  <a:cubicBezTo>
                    <a:pt x="3006" y="24845"/>
                    <a:pt x="2901" y="23171"/>
                    <a:pt x="2985" y="21560"/>
                  </a:cubicBezTo>
                  <a:cubicBezTo>
                    <a:pt x="3090" y="19216"/>
                    <a:pt x="3236" y="16894"/>
                    <a:pt x="3383" y="14550"/>
                  </a:cubicBezTo>
                  <a:cubicBezTo>
                    <a:pt x="3634" y="10031"/>
                    <a:pt x="4136" y="5365"/>
                    <a:pt x="3801" y="845"/>
                  </a:cubicBezTo>
                  <a:lnTo>
                    <a:pt x="4052" y="845"/>
                  </a:lnTo>
                  <a:cubicBezTo>
                    <a:pt x="4031" y="845"/>
                    <a:pt x="4094" y="824"/>
                    <a:pt x="4178" y="824"/>
                  </a:cubicBezTo>
                  <a:close/>
                  <a:moveTo>
                    <a:pt x="2608" y="26644"/>
                  </a:moveTo>
                  <a:cubicBezTo>
                    <a:pt x="2713" y="26665"/>
                    <a:pt x="2797" y="26707"/>
                    <a:pt x="2859" y="26749"/>
                  </a:cubicBezTo>
                  <a:cubicBezTo>
                    <a:pt x="2943" y="26811"/>
                    <a:pt x="2985" y="26874"/>
                    <a:pt x="3006" y="26937"/>
                  </a:cubicBezTo>
                  <a:cubicBezTo>
                    <a:pt x="2943" y="27083"/>
                    <a:pt x="2943" y="27272"/>
                    <a:pt x="2964" y="27397"/>
                  </a:cubicBezTo>
                  <a:cubicBezTo>
                    <a:pt x="2964" y="27429"/>
                    <a:pt x="2985" y="27444"/>
                    <a:pt x="3006" y="27444"/>
                  </a:cubicBezTo>
                  <a:cubicBezTo>
                    <a:pt x="3027" y="27444"/>
                    <a:pt x="3048" y="27429"/>
                    <a:pt x="3048" y="27397"/>
                  </a:cubicBezTo>
                  <a:cubicBezTo>
                    <a:pt x="3048" y="27355"/>
                    <a:pt x="3069" y="27251"/>
                    <a:pt x="3090" y="27146"/>
                  </a:cubicBezTo>
                  <a:cubicBezTo>
                    <a:pt x="3110" y="27209"/>
                    <a:pt x="3131" y="27272"/>
                    <a:pt x="3173" y="27335"/>
                  </a:cubicBezTo>
                  <a:cubicBezTo>
                    <a:pt x="3184" y="27355"/>
                    <a:pt x="3210" y="27366"/>
                    <a:pt x="3236" y="27366"/>
                  </a:cubicBezTo>
                  <a:cubicBezTo>
                    <a:pt x="3262" y="27366"/>
                    <a:pt x="3288" y="27355"/>
                    <a:pt x="3299" y="27335"/>
                  </a:cubicBezTo>
                  <a:cubicBezTo>
                    <a:pt x="3341" y="27230"/>
                    <a:pt x="3362" y="27125"/>
                    <a:pt x="3320" y="27021"/>
                  </a:cubicBezTo>
                  <a:lnTo>
                    <a:pt x="3320" y="27021"/>
                  </a:lnTo>
                  <a:cubicBezTo>
                    <a:pt x="3508" y="27125"/>
                    <a:pt x="3613" y="27335"/>
                    <a:pt x="3675" y="27502"/>
                  </a:cubicBezTo>
                  <a:cubicBezTo>
                    <a:pt x="3675" y="27523"/>
                    <a:pt x="3696" y="27544"/>
                    <a:pt x="3696" y="27565"/>
                  </a:cubicBezTo>
                  <a:cubicBezTo>
                    <a:pt x="3655" y="27669"/>
                    <a:pt x="3592" y="27795"/>
                    <a:pt x="3550" y="27899"/>
                  </a:cubicBezTo>
                  <a:cubicBezTo>
                    <a:pt x="3341" y="28171"/>
                    <a:pt x="3110" y="28443"/>
                    <a:pt x="2901" y="28736"/>
                  </a:cubicBezTo>
                  <a:cubicBezTo>
                    <a:pt x="2901" y="28736"/>
                    <a:pt x="2880" y="28757"/>
                    <a:pt x="2880" y="28778"/>
                  </a:cubicBezTo>
                  <a:cubicBezTo>
                    <a:pt x="2732" y="28708"/>
                    <a:pt x="2555" y="28675"/>
                    <a:pt x="2372" y="28675"/>
                  </a:cubicBezTo>
                  <a:cubicBezTo>
                    <a:pt x="2011" y="28675"/>
                    <a:pt x="1623" y="28800"/>
                    <a:pt x="1374" y="29008"/>
                  </a:cubicBezTo>
                  <a:cubicBezTo>
                    <a:pt x="1123" y="28527"/>
                    <a:pt x="872" y="28046"/>
                    <a:pt x="537" y="27627"/>
                  </a:cubicBezTo>
                  <a:cubicBezTo>
                    <a:pt x="537" y="27627"/>
                    <a:pt x="558" y="27607"/>
                    <a:pt x="558" y="27586"/>
                  </a:cubicBezTo>
                  <a:cubicBezTo>
                    <a:pt x="558" y="27502"/>
                    <a:pt x="558" y="27418"/>
                    <a:pt x="558" y="27335"/>
                  </a:cubicBezTo>
                  <a:cubicBezTo>
                    <a:pt x="662" y="27188"/>
                    <a:pt x="788" y="27063"/>
                    <a:pt x="893" y="26958"/>
                  </a:cubicBezTo>
                  <a:cubicBezTo>
                    <a:pt x="1018" y="26853"/>
                    <a:pt x="1144" y="26728"/>
                    <a:pt x="1290" y="26686"/>
                  </a:cubicBezTo>
                  <a:cubicBezTo>
                    <a:pt x="1318" y="26677"/>
                    <a:pt x="1343" y="26672"/>
                    <a:pt x="1366" y="26672"/>
                  </a:cubicBezTo>
                  <a:cubicBezTo>
                    <a:pt x="1497" y="26672"/>
                    <a:pt x="1547" y="26812"/>
                    <a:pt x="1583" y="26937"/>
                  </a:cubicBezTo>
                  <a:cubicBezTo>
                    <a:pt x="1520" y="27083"/>
                    <a:pt x="1520" y="27272"/>
                    <a:pt x="1625" y="27439"/>
                  </a:cubicBezTo>
                  <a:cubicBezTo>
                    <a:pt x="1633" y="27455"/>
                    <a:pt x="1647" y="27462"/>
                    <a:pt x="1660" y="27462"/>
                  </a:cubicBezTo>
                  <a:cubicBezTo>
                    <a:pt x="1682" y="27462"/>
                    <a:pt x="1701" y="27444"/>
                    <a:pt x="1688" y="27418"/>
                  </a:cubicBezTo>
                  <a:cubicBezTo>
                    <a:pt x="1562" y="26979"/>
                    <a:pt x="1981" y="26707"/>
                    <a:pt x="2357" y="26644"/>
                  </a:cubicBezTo>
                  <a:lnTo>
                    <a:pt x="2399" y="26644"/>
                  </a:lnTo>
                  <a:cubicBezTo>
                    <a:pt x="2378" y="26749"/>
                    <a:pt x="2378" y="26832"/>
                    <a:pt x="2357" y="26937"/>
                  </a:cubicBezTo>
                  <a:cubicBezTo>
                    <a:pt x="2345" y="27010"/>
                    <a:pt x="2397" y="27055"/>
                    <a:pt x="2446" y="27055"/>
                  </a:cubicBezTo>
                  <a:cubicBezTo>
                    <a:pt x="2481" y="27055"/>
                    <a:pt x="2516" y="27031"/>
                    <a:pt x="2525" y="26979"/>
                  </a:cubicBezTo>
                  <a:cubicBezTo>
                    <a:pt x="2566" y="26874"/>
                    <a:pt x="2587" y="26770"/>
                    <a:pt x="2608" y="26644"/>
                  </a:cubicBezTo>
                  <a:close/>
                  <a:moveTo>
                    <a:pt x="2303" y="28894"/>
                  </a:moveTo>
                  <a:cubicBezTo>
                    <a:pt x="2457" y="28894"/>
                    <a:pt x="2606" y="28917"/>
                    <a:pt x="2734" y="28967"/>
                  </a:cubicBezTo>
                  <a:cubicBezTo>
                    <a:pt x="2713" y="28987"/>
                    <a:pt x="2692" y="29008"/>
                    <a:pt x="2671" y="29029"/>
                  </a:cubicBezTo>
                  <a:cubicBezTo>
                    <a:pt x="2546" y="29071"/>
                    <a:pt x="2441" y="29134"/>
                    <a:pt x="2357" y="29259"/>
                  </a:cubicBezTo>
                  <a:cubicBezTo>
                    <a:pt x="2336" y="29239"/>
                    <a:pt x="2336" y="29239"/>
                    <a:pt x="2336" y="29218"/>
                  </a:cubicBezTo>
                  <a:cubicBezTo>
                    <a:pt x="2323" y="29178"/>
                    <a:pt x="2293" y="29163"/>
                    <a:pt x="2257" y="29163"/>
                  </a:cubicBezTo>
                  <a:cubicBezTo>
                    <a:pt x="2236" y="29163"/>
                    <a:pt x="2213" y="29168"/>
                    <a:pt x="2190" y="29176"/>
                  </a:cubicBezTo>
                  <a:cubicBezTo>
                    <a:pt x="2190" y="29113"/>
                    <a:pt x="2190" y="29029"/>
                    <a:pt x="2190" y="28967"/>
                  </a:cubicBezTo>
                  <a:cubicBezTo>
                    <a:pt x="2190" y="28930"/>
                    <a:pt x="2155" y="28908"/>
                    <a:pt x="2125" y="28908"/>
                  </a:cubicBezTo>
                  <a:cubicBezTo>
                    <a:pt x="2104" y="28908"/>
                    <a:pt x="2085" y="28919"/>
                    <a:pt x="2085" y="28946"/>
                  </a:cubicBezTo>
                  <a:cubicBezTo>
                    <a:pt x="2043" y="29092"/>
                    <a:pt x="2002" y="29239"/>
                    <a:pt x="1960" y="29364"/>
                  </a:cubicBezTo>
                  <a:cubicBezTo>
                    <a:pt x="1960" y="29280"/>
                    <a:pt x="1960" y="29197"/>
                    <a:pt x="1960" y="29092"/>
                  </a:cubicBezTo>
                  <a:cubicBezTo>
                    <a:pt x="1960" y="29071"/>
                    <a:pt x="1934" y="29061"/>
                    <a:pt x="1907" y="29061"/>
                  </a:cubicBezTo>
                  <a:cubicBezTo>
                    <a:pt x="1881" y="29061"/>
                    <a:pt x="1855" y="29071"/>
                    <a:pt x="1855" y="29092"/>
                  </a:cubicBezTo>
                  <a:cubicBezTo>
                    <a:pt x="1855" y="29239"/>
                    <a:pt x="1834" y="29385"/>
                    <a:pt x="1834" y="29532"/>
                  </a:cubicBezTo>
                  <a:lnTo>
                    <a:pt x="1730" y="29406"/>
                  </a:lnTo>
                  <a:cubicBezTo>
                    <a:pt x="1730" y="29343"/>
                    <a:pt x="1730" y="29280"/>
                    <a:pt x="1730" y="29218"/>
                  </a:cubicBezTo>
                  <a:cubicBezTo>
                    <a:pt x="1730" y="29179"/>
                    <a:pt x="1707" y="29162"/>
                    <a:pt x="1683" y="29162"/>
                  </a:cubicBezTo>
                  <a:cubicBezTo>
                    <a:pt x="1655" y="29162"/>
                    <a:pt x="1625" y="29184"/>
                    <a:pt x="1625" y="29218"/>
                  </a:cubicBezTo>
                  <a:lnTo>
                    <a:pt x="1625" y="29280"/>
                  </a:lnTo>
                  <a:cubicBezTo>
                    <a:pt x="1583" y="29239"/>
                    <a:pt x="1541" y="29197"/>
                    <a:pt x="1478" y="29134"/>
                  </a:cubicBezTo>
                  <a:cubicBezTo>
                    <a:pt x="1686" y="28982"/>
                    <a:pt x="2003" y="28894"/>
                    <a:pt x="2303" y="28894"/>
                  </a:cubicBezTo>
                  <a:close/>
                  <a:moveTo>
                    <a:pt x="2043" y="29469"/>
                  </a:moveTo>
                  <a:cubicBezTo>
                    <a:pt x="2043" y="29573"/>
                    <a:pt x="2043" y="29678"/>
                    <a:pt x="2043" y="29762"/>
                  </a:cubicBezTo>
                  <a:cubicBezTo>
                    <a:pt x="2043" y="29783"/>
                    <a:pt x="2043" y="29783"/>
                    <a:pt x="2043" y="29804"/>
                  </a:cubicBezTo>
                  <a:cubicBezTo>
                    <a:pt x="2022" y="29783"/>
                    <a:pt x="2022" y="29762"/>
                    <a:pt x="2002" y="29741"/>
                  </a:cubicBezTo>
                  <a:cubicBezTo>
                    <a:pt x="2022" y="29657"/>
                    <a:pt x="2043" y="29552"/>
                    <a:pt x="2043" y="29469"/>
                  </a:cubicBezTo>
                  <a:close/>
                  <a:moveTo>
                    <a:pt x="2315" y="29469"/>
                  </a:moveTo>
                  <a:cubicBezTo>
                    <a:pt x="2326" y="29479"/>
                    <a:pt x="2342" y="29484"/>
                    <a:pt x="2357" y="29484"/>
                  </a:cubicBezTo>
                  <a:cubicBezTo>
                    <a:pt x="2373" y="29484"/>
                    <a:pt x="2389" y="29479"/>
                    <a:pt x="2399" y="29469"/>
                  </a:cubicBezTo>
                  <a:lnTo>
                    <a:pt x="2399" y="29469"/>
                  </a:lnTo>
                  <a:cubicBezTo>
                    <a:pt x="2336" y="29594"/>
                    <a:pt x="2274" y="29720"/>
                    <a:pt x="2232" y="29845"/>
                  </a:cubicBezTo>
                  <a:cubicBezTo>
                    <a:pt x="2232" y="29720"/>
                    <a:pt x="2253" y="29594"/>
                    <a:pt x="2294" y="29469"/>
                  </a:cubicBezTo>
                  <a:close/>
                  <a:moveTo>
                    <a:pt x="2874" y="0"/>
                  </a:moveTo>
                  <a:cubicBezTo>
                    <a:pt x="2389" y="0"/>
                    <a:pt x="1861" y="117"/>
                    <a:pt x="1395" y="301"/>
                  </a:cubicBezTo>
                  <a:cubicBezTo>
                    <a:pt x="955" y="427"/>
                    <a:pt x="537" y="636"/>
                    <a:pt x="286" y="929"/>
                  </a:cubicBezTo>
                  <a:cubicBezTo>
                    <a:pt x="244" y="950"/>
                    <a:pt x="244" y="992"/>
                    <a:pt x="265" y="1034"/>
                  </a:cubicBezTo>
                  <a:cubicBezTo>
                    <a:pt x="244" y="1054"/>
                    <a:pt x="244" y="1075"/>
                    <a:pt x="223" y="1096"/>
                  </a:cubicBezTo>
                  <a:cubicBezTo>
                    <a:pt x="208" y="1111"/>
                    <a:pt x="225" y="1126"/>
                    <a:pt x="243" y="1126"/>
                  </a:cubicBezTo>
                  <a:cubicBezTo>
                    <a:pt x="251" y="1126"/>
                    <a:pt x="259" y="1123"/>
                    <a:pt x="265" y="1117"/>
                  </a:cubicBezTo>
                  <a:cubicBezTo>
                    <a:pt x="286" y="1096"/>
                    <a:pt x="307" y="1096"/>
                    <a:pt x="328" y="1075"/>
                  </a:cubicBezTo>
                  <a:cubicBezTo>
                    <a:pt x="390" y="1117"/>
                    <a:pt x="453" y="1138"/>
                    <a:pt x="516" y="1159"/>
                  </a:cubicBezTo>
                  <a:cubicBezTo>
                    <a:pt x="558" y="2101"/>
                    <a:pt x="579" y="3042"/>
                    <a:pt x="600" y="3984"/>
                  </a:cubicBezTo>
                  <a:cubicBezTo>
                    <a:pt x="537" y="7436"/>
                    <a:pt x="495" y="10889"/>
                    <a:pt x="411" y="14341"/>
                  </a:cubicBezTo>
                  <a:cubicBezTo>
                    <a:pt x="328" y="17856"/>
                    <a:pt x="181" y="21392"/>
                    <a:pt x="223" y="24928"/>
                  </a:cubicBezTo>
                  <a:lnTo>
                    <a:pt x="223" y="25012"/>
                  </a:lnTo>
                  <a:cubicBezTo>
                    <a:pt x="244" y="25765"/>
                    <a:pt x="265" y="26519"/>
                    <a:pt x="286" y="27251"/>
                  </a:cubicBezTo>
                  <a:cubicBezTo>
                    <a:pt x="265" y="27272"/>
                    <a:pt x="265" y="27293"/>
                    <a:pt x="244" y="27314"/>
                  </a:cubicBezTo>
                  <a:cubicBezTo>
                    <a:pt x="226" y="27296"/>
                    <a:pt x="203" y="27288"/>
                    <a:pt x="181" y="27288"/>
                  </a:cubicBezTo>
                  <a:cubicBezTo>
                    <a:pt x="123" y="27288"/>
                    <a:pt x="68" y="27337"/>
                    <a:pt x="97" y="27397"/>
                  </a:cubicBezTo>
                  <a:cubicBezTo>
                    <a:pt x="118" y="27439"/>
                    <a:pt x="139" y="27481"/>
                    <a:pt x="160" y="27523"/>
                  </a:cubicBezTo>
                  <a:lnTo>
                    <a:pt x="139" y="27523"/>
                  </a:lnTo>
                  <a:cubicBezTo>
                    <a:pt x="125" y="27494"/>
                    <a:pt x="103" y="27483"/>
                    <a:pt x="81" y="27483"/>
                  </a:cubicBezTo>
                  <a:cubicBezTo>
                    <a:pt x="40" y="27483"/>
                    <a:pt x="0" y="27524"/>
                    <a:pt x="14" y="27565"/>
                  </a:cubicBezTo>
                  <a:cubicBezTo>
                    <a:pt x="160" y="28109"/>
                    <a:pt x="537" y="28548"/>
                    <a:pt x="914" y="28946"/>
                  </a:cubicBezTo>
                  <a:cubicBezTo>
                    <a:pt x="997" y="29050"/>
                    <a:pt x="1081" y="29134"/>
                    <a:pt x="1144" y="29218"/>
                  </a:cubicBezTo>
                  <a:lnTo>
                    <a:pt x="1186" y="29280"/>
                  </a:lnTo>
                  <a:cubicBezTo>
                    <a:pt x="1186" y="29301"/>
                    <a:pt x="1165" y="29301"/>
                    <a:pt x="1165" y="29322"/>
                  </a:cubicBezTo>
                  <a:cubicBezTo>
                    <a:pt x="1147" y="29374"/>
                    <a:pt x="1187" y="29411"/>
                    <a:pt x="1225" y="29411"/>
                  </a:cubicBezTo>
                  <a:cubicBezTo>
                    <a:pt x="1233" y="29411"/>
                    <a:pt x="1241" y="29410"/>
                    <a:pt x="1248" y="29406"/>
                  </a:cubicBezTo>
                  <a:cubicBezTo>
                    <a:pt x="1374" y="29594"/>
                    <a:pt x="1499" y="29845"/>
                    <a:pt x="1646" y="30013"/>
                  </a:cubicBezTo>
                  <a:cubicBezTo>
                    <a:pt x="1667" y="30034"/>
                    <a:pt x="1667" y="30034"/>
                    <a:pt x="1688" y="30034"/>
                  </a:cubicBezTo>
                  <a:cubicBezTo>
                    <a:pt x="1750" y="30096"/>
                    <a:pt x="1813" y="30159"/>
                    <a:pt x="1876" y="30180"/>
                  </a:cubicBezTo>
                  <a:cubicBezTo>
                    <a:pt x="1981" y="30327"/>
                    <a:pt x="2064" y="30473"/>
                    <a:pt x="2148" y="30620"/>
                  </a:cubicBezTo>
                  <a:cubicBezTo>
                    <a:pt x="2177" y="30663"/>
                    <a:pt x="2214" y="30682"/>
                    <a:pt x="2249" y="30682"/>
                  </a:cubicBezTo>
                  <a:cubicBezTo>
                    <a:pt x="2313" y="30682"/>
                    <a:pt x="2371" y="30618"/>
                    <a:pt x="2357" y="30536"/>
                  </a:cubicBezTo>
                  <a:cubicBezTo>
                    <a:pt x="2357" y="30431"/>
                    <a:pt x="2315" y="30348"/>
                    <a:pt x="2274" y="30243"/>
                  </a:cubicBezTo>
                  <a:cubicBezTo>
                    <a:pt x="2336" y="29866"/>
                    <a:pt x="2629" y="29448"/>
                    <a:pt x="2922" y="29092"/>
                  </a:cubicBezTo>
                  <a:lnTo>
                    <a:pt x="2922" y="29092"/>
                  </a:lnTo>
                  <a:cubicBezTo>
                    <a:pt x="2713" y="29469"/>
                    <a:pt x="2504" y="29824"/>
                    <a:pt x="2315" y="30201"/>
                  </a:cubicBezTo>
                  <a:cubicBezTo>
                    <a:pt x="2299" y="30233"/>
                    <a:pt x="2333" y="30278"/>
                    <a:pt x="2368" y="30278"/>
                  </a:cubicBezTo>
                  <a:cubicBezTo>
                    <a:pt x="2379" y="30278"/>
                    <a:pt x="2389" y="30274"/>
                    <a:pt x="2399" y="30264"/>
                  </a:cubicBezTo>
                  <a:cubicBezTo>
                    <a:pt x="2671" y="29971"/>
                    <a:pt x="2901" y="29636"/>
                    <a:pt x="3110" y="29280"/>
                  </a:cubicBezTo>
                  <a:cubicBezTo>
                    <a:pt x="3119" y="29283"/>
                    <a:pt x="3127" y="29285"/>
                    <a:pt x="3136" y="29285"/>
                  </a:cubicBezTo>
                  <a:cubicBezTo>
                    <a:pt x="3189" y="29285"/>
                    <a:pt x="3233" y="29230"/>
                    <a:pt x="3215" y="29176"/>
                  </a:cubicBezTo>
                  <a:cubicBezTo>
                    <a:pt x="3215" y="29176"/>
                    <a:pt x="3215" y="29155"/>
                    <a:pt x="3215" y="29155"/>
                  </a:cubicBezTo>
                  <a:cubicBezTo>
                    <a:pt x="3320" y="28987"/>
                    <a:pt x="3403" y="28820"/>
                    <a:pt x="3508" y="28653"/>
                  </a:cubicBezTo>
                  <a:cubicBezTo>
                    <a:pt x="3613" y="28485"/>
                    <a:pt x="3738" y="28297"/>
                    <a:pt x="3843" y="28088"/>
                  </a:cubicBezTo>
                  <a:cubicBezTo>
                    <a:pt x="3864" y="28067"/>
                    <a:pt x="3906" y="28046"/>
                    <a:pt x="3927" y="28004"/>
                  </a:cubicBezTo>
                  <a:cubicBezTo>
                    <a:pt x="3945" y="28049"/>
                    <a:pt x="3986" y="28071"/>
                    <a:pt x="4027" y="28071"/>
                  </a:cubicBezTo>
                  <a:cubicBezTo>
                    <a:pt x="4082" y="28071"/>
                    <a:pt x="4136" y="28034"/>
                    <a:pt x="4136" y="27962"/>
                  </a:cubicBezTo>
                  <a:lnTo>
                    <a:pt x="4136" y="27774"/>
                  </a:lnTo>
                  <a:cubicBezTo>
                    <a:pt x="4345" y="27565"/>
                    <a:pt x="4512" y="27314"/>
                    <a:pt x="4450" y="27146"/>
                  </a:cubicBezTo>
                  <a:cubicBezTo>
                    <a:pt x="4433" y="27112"/>
                    <a:pt x="4415" y="27078"/>
                    <a:pt x="4387" y="27078"/>
                  </a:cubicBezTo>
                  <a:cubicBezTo>
                    <a:pt x="4381" y="27078"/>
                    <a:pt x="4374" y="27080"/>
                    <a:pt x="4366" y="27083"/>
                  </a:cubicBezTo>
                  <a:lnTo>
                    <a:pt x="4303" y="27083"/>
                  </a:lnTo>
                  <a:cubicBezTo>
                    <a:pt x="4303" y="27021"/>
                    <a:pt x="4324" y="26937"/>
                    <a:pt x="4345" y="26853"/>
                  </a:cubicBezTo>
                  <a:cubicBezTo>
                    <a:pt x="4345" y="26795"/>
                    <a:pt x="4294" y="26726"/>
                    <a:pt x="4241" y="26726"/>
                  </a:cubicBezTo>
                  <a:cubicBezTo>
                    <a:pt x="4219" y="26726"/>
                    <a:pt x="4196" y="26738"/>
                    <a:pt x="4178" y="26770"/>
                  </a:cubicBezTo>
                  <a:lnTo>
                    <a:pt x="4157" y="26791"/>
                  </a:lnTo>
                  <a:cubicBezTo>
                    <a:pt x="4178" y="22606"/>
                    <a:pt x="4596" y="18463"/>
                    <a:pt x="4784" y="14278"/>
                  </a:cubicBezTo>
                  <a:cubicBezTo>
                    <a:pt x="5015" y="9633"/>
                    <a:pt x="4952" y="4967"/>
                    <a:pt x="4889" y="322"/>
                  </a:cubicBezTo>
                  <a:cubicBezTo>
                    <a:pt x="4889" y="228"/>
                    <a:pt x="4816" y="181"/>
                    <a:pt x="4743" y="181"/>
                  </a:cubicBezTo>
                  <a:cubicBezTo>
                    <a:pt x="4669" y="181"/>
                    <a:pt x="4596" y="228"/>
                    <a:pt x="4596" y="322"/>
                  </a:cubicBezTo>
                  <a:cubicBezTo>
                    <a:pt x="4596" y="406"/>
                    <a:pt x="4596" y="510"/>
                    <a:pt x="4596" y="594"/>
                  </a:cubicBezTo>
                  <a:cubicBezTo>
                    <a:pt x="4512" y="510"/>
                    <a:pt x="4408" y="448"/>
                    <a:pt x="4324" y="406"/>
                  </a:cubicBezTo>
                  <a:cubicBezTo>
                    <a:pt x="4219" y="364"/>
                    <a:pt x="4136" y="364"/>
                    <a:pt x="4031" y="343"/>
                  </a:cubicBezTo>
                  <a:cubicBezTo>
                    <a:pt x="3739" y="101"/>
                    <a:pt x="3325" y="0"/>
                    <a:pt x="2874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"/>
            <p:cNvGrpSpPr/>
            <p:nvPr/>
          </p:nvGrpSpPr>
          <p:grpSpPr>
            <a:xfrm rot="1284020">
              <a:off x="8459372" y="2313957"/>
              <a:ext cx="427061" cy="567569"/>
              <a:chOff x="6206138" y="1768288"/>
              <a:chExt cx="511075" cy="679225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6206138" y="1768288"/>
                <a:ext cx="511075" cy="679225"/>
              </a:xfrm>
              <a:custGeom>
                <a:avLst/>
                <a:gdLst/>
                <a:ahLst/>
                <a:cxnLst/>
                <a:rect l="l" t="t" r="r" b="b"/>
                <a:pathLst>
                  <a:path w="20443" h="27169" extrusionOk="0">
                    <a:moveTo>
                      <a:pt x="14429" y="565"/>
                    </a:moveTo>
                    <a:cubicBezTo>
                      <a:pt x="15419" y="565"/>
                      <a:pt x="16410" y="649"/>
                      <a:pt x="17304" y="906"/>
                    </a:cubicBezTo>
                    <a:cubicBezTo>
                      <a:pt x="19857" y="1660"/>
                      <a:pt x="19208" y="4819"/>
                      <a:pt x="19292" y="6932"/>
                    </a:cubicBezTo>
                    <a:cubicBezTo>
                      <a:pt x="19480" y="11305"/>
                      <a:pt x="19501" y="15678"/>
                      <a:pt x="19731" y="20052"/>
                    </a:cubicBezTo>
                    <a:cubicBezTo>
                      <a:pt x="19815" y="21600"/>
                      <a:pt x="20213" y="23588"/>
                      <a:pt x="19648" y="25052"/>
                    </a:cubicBezTo>
                    <a:cubicBezTo>
                      <a:pt x="19501" y="25450"/>
                      <a:pt x="19250" y="25722"/>
                      <a:pt x="18957" y="25931"/>
                    </a:cubicBezTo>
                    <a:cubicBezTo>
                      <a:pt x="17430" y="25994"/>
                      <a:pt x="15923" y="26245"/>
                      <a:pt x="14438" y="26433"/>
                    </a:cubicBezTo>
                    <a:cubicBezTo>
                      <a:pt x="12476" y="26344"/>
                      <a:pt x="10560" y="26118"/>
                      <a:pt x="8598" y="26118"/>
                    </a:cubicBezTo>
                    <a:cubicBezTo>
                      <a:pt x="8259" y="26118"/>
                      <a:pt x="7918" y="26125"/>
                      <a:pt x="7575" y="26140"/>
                    </a:cubicBezTo>
                    <a:cubicBezTo>
                      <a:pt x="6835" y="26175"/>
                      <a:pt x="5725" y="26325"/>
                      <a:pt x="4636" y="26325"/>
                    </a:cubicBezTo>
                    <a:cubicBezTo>
                      <a:pt x="3754" y="26325"/>
                      <a:pt x="2885" y="26226"/>
                      <a:pt x="2239" y="25889"/>
                    </a:cubicBezTo>
                    <a:cubicBezTo>
                      <a:pt x="1800" y="25617"/>
                      <a:pt x="1465" y="25199"/>
                      <a:pt x="1298" y="24550"/>
                    </a:cubicBezTo>
                    <a:cubicBezTo>
                      <a:pt x="837" y="22834"/>
                      <a:pt x="1256" y="20868"/>
                      <a:pt x="1214" y="19110"/>
                    </a:cubicBezTo>
                    <a:cubicBezTo>
                      <a:pt x="1067" y="14486"/>
                      <a:pt x="984" y="9841"/>
                      <a:pt x="837" y="5217"/>
                    </a:cubicBezTo>
                    <a:cubicBezTo>
                      <a:pt x="816" y="4526"/>
                      <a:pt x="691" y="3731"/>
                      <a:pt x="921" y="3062"/>
                    </a:cubicBezTo>
                    <a:cubicBezTo>
                      <a:pt x="1444" y="1597"/>
                      <a:pt x="3495" y="1555"/>
                      <a:pt x="4792" y="1450"/>
                    </a:cubicBezTo>
                    <a:cubicBezTo>
                      <a:pt x="7177" y="1283"/>
                      <a:pt x="9541" y="906"/>
                      <a:pt x="11906" y="697"/>
                    </a:cubicBezTo>
                    <a:cubicBezTo>
                      <a:pt x="12705" y="629"/>
                      <a:pt x="13567" y="565"/>
                      <a:pt x="14429" y="565"/>
                    </a:cubicBezTo>
                    <a:close/>
                    <a:moveTo>
                      <a:pt x="17827" y="26370"/>
                    </a:moveTo>
                    <a:lnTo>
                      <a:pt x="17827" y="26370"/>
                    </a:lnTo>
                    <a:cubicBezTo>
                      <a:pt x="17409" y="26454"/>
                      <a:pt x="16969" y="26475"/>
                      <a:pt x="16530" y="26496"/>
                    </a:cubicBezTo>
                    <a:cubicBezTo>
                      <a:pt x="16969" y="26433"/>
                      <a:pt x="17409" y="26412"/>
                      <a:pt x="17827" y="26370"/>
                    </a:cubicBezTo>
                    <a:close/>
                    <a:moveTo>
                      <a:pt x="14120" y="0"/>
                    </a:moveTo>
                    <a:cubicBezTo>
                      <a:pt x="11746" y="0"/>
                      <a:pt x="9420" y="392"/>
                      <a:pt x="7031" y="593"/>
                    </a:cubicBezTo>
                    <a:cubicBezTo>
                      <a:pt x="5189" y="760"/>
                      <a:pt x="2260" y="425"/>
                      <a:pt x="837" y="1890"/>
                    </a:cubicBezTo>
                    <a:cubicBezTo>
                      <a:pt x="147" y="2601"/>
                      <a:pt x="105" y="3626"/>
                      <a:pt x="147" y="4610"/>
                    </a:cubicBezTo>
                    <a:cubicBezTo>
                      <a:pt x="63" y="6242"/>
                      <a:pt x="189" y="7874"/>
                      <a:pt x="272" y="9506"/>
                    </a:cubicBezTo>
                    <a:cubicBezTo>
                      <a:pt x="314" y="10741"/>
                      <a:pt x="335" y="11975"/>
                      <a:pt x="398" y="13230"/>
                    </a:cubicBezTo>
                    <a:cubicBezTo>
                      <a:pt x="398" y="15448"/>
                      <a:pt x="272" y="17666"/>
                      <a:pt x="293" y="19884"/>
                    </a:cubicBezTo>
                    <a:cubicBezTo>
                      <a:pt x="293" y="21579"/>
                      <a:pt x="0" y="23901"/>
                      <a:pt x="795" y="25492"/>
                    </a:cubicBezTo>
                    <a:cubicBezTo>
                      <a:pt x="1423" y="26768"/>
                      <a:pt x="2825" y="26873"/>
                      <a:pt x="4101" y="26914"/>
                    </a:cubicBezTo>
                    <a:lnTo>
                      <a:pt x="4980" y="26914"/>
                    </a:lnTo>
                    <a:cubicBezTo>
                      <a:pt x="6300" y="27073"/>
                      <a:pt x="7691" y="27112"/>
                      <a:pt x="8991" y="27112"/>
                    </a:cubicBezTo>
                    <a:cubicBezTo>
                      <a:pt x="9401" y="27112"/>
                      <a:pt x="9803" y="27108"/>
                      <a:pt x="10190" y="27103"/>
                    </a:cubicBezTo>
                    <a:cubicBezTo>
                      <a:pt x="10943" y="27082"/>
                      <a:pt x="11697" y="27040"/>
                      <a:pt x="12450" y="26977"/>
                    </a:cubicBezTo>
                    <a:cubicBezTo>
                      <a:pt x="13462" y="27073"/>
                      <a:pt x="14492" y="27168"/>
                      <a:pt x="15523" y="27168"/>
                    </a:cubicBezTo>
                    <a:cubicBezTo>
                      <a:pt x="15622" y="27168"/>
                      <a:pt x="15720" y="27167"/>
                      <a:pt x="15819" y="27166"/>
                    </a:cubicBezTo>
                    <a:cubicBezTo>
                      <a:pt x="16990" y="27166"/>
                      <a:pt x="18476" y="27124"/>
                      <a:pt x="19438" y="26350"/>
                    </a:cubicBezTo>
                    <a:cubicBezTo>
                      <a:pt x="19459" y="26329"/>
                      <a:pt x="19480" y="26308"/>
                      <a:pt x="19501" y="26287"/>
                    </a:cubicBezTo>
                    <a:cubicBezTo>
                      <a:pt x="19606" y="26287"/>
                      <a:pt x="19648" y="26203"/>
                      <a:pt x="19669" y="26119"/>
                    </a:cubicBezTo>
                    <a:cubicBezTo>
                      <a:pt x="20443" y="25262"/>
                      <a:pt x="20380" y="23797"/>
                      <a:pt x="20380" y="22709"/>
                    </a:cubicBezTo>
                    <a:cubicBezTo>
                      <a:pt x="20338" y="17457"/>
                      <a:pt x="20087" y="12184"/>
                      <a:pt x="19878" y="6932"/>
                    </a:cubicBezTo>
                    <a:cubicBezTo>
                      <a:pt x="19815" y="5259"/>
                      <a:pt x="20296" y="2664"/>
                      <a:pt x="19104" y="1262"/>
                    </a:cubicBezTo>
                    <a:cubicBezTo>
                      <a:pt x="18162" y="174"/>
                      <a:pt x="16509" y="111"/>
                      <a:pt x="15170" y="28"/>
                    </a:cubicBezTo>
                    <a:cubicBezTo>
                      <a:pt x="14819" y="9"/>
                      <a:pt x="14469" y="0"/>
                      <a:pt x="141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255838" y="1817988"/>
                <a:ext cx="394425" cy="166075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6643" extrusionOk="0">
                    <a:moveTo>
                      <a:pt x="11890" y="506"/>
                    </a:moveTo>
                    <a:cubicBezTo>
                      <a:pt x="12565" y="506"/>
                      <a:pt x="13230" y="550"/>
                      <a:pt x="13872" y="676"/>
                    </a:cubicBezTo>
                    <a:cubicBezTo>
                      <a:pt x="13914" y="697"/>
                      <a:pt x="13935" y="697"/>
                      <a:pt x="13977" y="718"/>
                    </a:cubicBezTo>
                    <a:cubicBezTo>
                      <a:pt x="14165" y="739"/>
                      <a:pt x="14354" y="781"/>
                      <a:pt x="14500" y="864"/>
                    </a:cubicBezTo>
                    <a:cubicBezTo>
                      <a:pt x="14563" y="906"/>
                      <a:pt x="14835" y="1283"/>
                      <a:pt x="14856" y="1346"/>
                    </a:cubicBezTo>
                    <a:cubicBezTo>
                      <a:pt x="14877" y="1408"/>
                      <a:pt x="15065" y="2287"/>
                      <a:pt x="14960" y="2622"/>
                    </a:cubicBezTo>
                    <a:cubicBezTo>
                      <a:pt x="14793" y="3124"/>
                      <a:pt x="14605" y="3626"/>
                      <a:pt x="14375" y="4045"/>
                    </a:cubicBezTo>
                    <a:cubicBezTo>
                      <a:pt x="14270" y="4317"/>
                      <a:pt x="14124" y="4526"/>
                      <a:pt x="13935" y="4693"/>
                    </a:cubicBezTo>
                    <a:cubicBezTo>
                      <a:pt x="13663" y="5007"/>
                      <a:pt x="13307" y="5258"/>
                      <a:pt x="12868" y="5384"/>
                    </a:cubicBezTo>
                    <a:cubicBezTo>
                      <a:pt x="12826" y="5405"/>
                      <a:pt x="12784" y="5405"/>
                      <a:pt x="12743" y="5426"/>
                    </a:cubicBezTo>
                    <a:cubicBezTo>
                      <a:pt x="12659" y="5447"/>
                      <a:pt x="12596" y="5468"/>
                      <a:pt x="12512" y="5468"/>
                    </a:cubicBezTo>
                    <a:cubicBezTo>
                      <a:pt x="12471" y="5488"/>
                      <a:pt x="12450" y="5488"/>
                      <a:pt x="12408" y="5488"/>
                    </a:cubicBezTo>
                    <a:cubicBezTo>
                      <a:pt x="12282" y="5488"/>
                      <a:pt x="9206" y="5886"/>
                      <a:pt x="7846" y="5928"/>
                    </a:cubicBezTo>
                    <a:cubicBezTo>
                      <a:pt x="6800" y="5949"/>
                      <a:pt x="5733" y="5970"/>
                      <a:pt x="4666" y="5991"/>
                    </a:cubicBezTo>
                    <a:cubicBezTo>
                      <a:pt x="4582" y="5994"/>
                      <a:pt x="4481" y="5995"/>
                      <a:pt x="4368" y="5995"/>
                    </a:cubicBezTo>
                    <a:cubicBezTo>
                      <a:pt x="3689" y="5995"/>
                      <a:pt x="2601" y="5949"/>
                      <a:pt x="2511" y="5949"/>
                    </a:cubicBezTo>
                    <a:cubicBezTo>
                      <a:pt x="2344" y="5949"/>
                      <a:pt x="2197" y="5928"/>
                      <a:pt x="2072" y="5886"/>
                    </a:cubicBezTo>
                    <a:cubicBezTo>
                      <a:pt x="1841" y="5886"/>
                      <a:pt x="921" y="5844"/>
                      <a:pt x="1004" y="4484"/>
                    </a:cubicBezTo>
                    <a:cubicBezTo>
                      <a:pt x="963" y="4233"/>
                      <a:pt x="691" y="1848"/>
                      <a:pt x="1716" y="1178"/>
                    </a:cubicBezTo>
                    <a:cubicBezTo>
                      <a:pt x="2386" y="738"/>
                      <a:pt x="3310" y="623"/>
                      <a:pt x="4264" y="623"/>
                    </a:cubicBezTo>
                    <a:cubicBezTo>
                      <a:pt x="5304" y="623"/>
                      <a:pt x="6379" y="760"/>
                      <a:pt x="7198" y="760"/>
                    </a:cubicBezTo>
                    <a:cubicBezTo>
                      <a:pt x="8704" y="745"/>
                      <a:pt x="10323" y="506"/>
                      <a:pt x="11890" y="506"/>
                    </a:cubicBezTo>
                    <a:close/>
                    <a:moveTo>
                      <a:pt x="13863" y="1"/>
                    </a:moveTo>
                    <a:cubicBezTo>
                      <a:pt x="13260" y="1"/>
                      <a:pt x="12622" y="133"/>
                      <a:pt x="12178" y="174"/>
                    </a:cubicBezTo>
                    <a:cubicBezTo>
                      <a:pt x="11522" y="234"/>
                      <a:pt x="10865" y="254"/>
                      <a:pt x="10208" y="254"/>
                    </a:cubicBezTo>
                    <a:cubicBezTo>
                      <a:pt x="8932" y="254"/>
                      <a:pt x="7654" y="179"/>
                      <a:pt x="6380" y="179"/>
                    </a:cubicBezTo>
                    <a:cubicBezTo>
                      <a:pt x="5815" y="179"/>
                      <a:pt x="5250" y="194"/>
                      <a:pt x="4687" y="237"/>
                    </a:cubicBezTo>
                    <a:cubicBezTo>
                      <a:pt x="4206" y="278"/>
                      <a:pt x="3432" y="258"/>
                      <a:pt x="2699" y="341"/>
                    </a:cubicBezTo>
                    <a:cubicBezTo>
                      <a:pt x="2218" y="341"/>
                      <a:pt x="1758" y="341"/>
                      <a:pt x="1276" y="362"/>
                    </a:cubicBezTo>
                    <a:cubicBezTo>
                      <a:pt x="1151" y="362"/>
                      <a:pt x="1088" y="446"/>
                      <a:pt x="1067" y="571"/>
                    </a:cubicBezTo>
                    <a:cubicBezTo>
                      <a:pt x="1067" y="697"/>
                      <a:pt x="1046" y="843"/>
                      <a:pt x="1046" y="969"/>
                    </a:cubicBezTo>
                    <a:cubicBezTo>
                      <a:pt x="0" y="2141"/>
                      <a:pt x="544" y="4944"/>
                      <a:pt x="628" y="6263"/>
                    </a:cubicBezTo>
                    <a:cubicBezTo>
                      <a:pt x="649" y="6430"/>
                      <a:pt x="774" y="6597"/>
                      <a:pt x="963" y="6597"/>
                    </a:cubicBezTo>
                    <a:cubicBezTo>
                      <a:pt x="1001" y="6627"/>
                      <a:pt x="1054" y="6642"/>
                      <a:pt x="1107" y="6642"/>
                    </a:cubicBezTo>
                    <a:cubicBezTo>
                      <a:pt x="1169" y="6642"/>
                      <a:pt x="1232" y="6621"/>
                      <a:pt x="1276" y="6576"/>
                    </a:cubicBezTo>
                    <a:cubicBezTo>
                      <a:pt x="5189" y="6451"/>
                      <a:pt x="9248" y="6493"/>
                      <a:pt x="13140" y="5970"/>
                    </a:cubicBezTo>
                    <a:cubicBezTo>
                      <a:pt x="13684" y="5886"/>
                      <a:pt x="14082" y="5635"/>
                      <a:pt x="14354" y="5258"/>
                    </a:cubicBezTo>
                    <a:cubicBezTo>
                      <a:pt x="14772" y="4944"/>
                      <a:pt x="15002" y="4505"/>
                      <a:pt x="15128" y="3877"/>
                    </a:cubicBezTo>
                    <a:cubicBezTo>
                      <a:pt x="15295" y="3082"/>
                      <a:pt x="15776" y="1513"/>
                      <a:pt x="15400" y="739"/>
                    </a:cubicBezTo>
                    <a:cubicBezTo>
                      <a:pt x="15118" y="154"/>
                      <a:pt x="14511" y="1"/>
                      <a:pt x="138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263663" y="2007788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6" y="909"/>
                    </a:moveTo>
                    <a:cubicBezTo>
                      <a:pt x="2805" y="930"/>
                      <a:pt x="2805" y="930"/>
                      <a:pt x="2805" y="951"/>
                    </a:cubicBezTo>
                    <a:cubicBezTo>
                      <a:pt x="2805" y="930"/>
                      <a:pt x="2784" y="909"/>
                      <a:pt x="2784" y="909"/>
                    </a:cubicBezTo>
                    <a:close/>
                    <a:moveTo>
                      <a:pt x="984" y="784"/>
                    </a:moveTo>
                    <a:cubicBezTo>
                      <a:pt x="1319" y="826"/>
                      <a:pt x="1654" y="826"/>
                      <a:pt x="1989" y="847"/>
                    </a:cubicBezTo>
                    <a:cubicBezTo>
                      <a:pt x="2219" y="1014"/>
                      <a:pt x="2365" y="1286"/>
                      <a:pt x="2428" y="1516"/>
                    </a:cubicBezTo>
                    <a:cubicBezTo>
                      <a:pt x="2512" y="1956"/>
                      <a:pt x="2344" y="2541"/>
                      <a:pt x="1863" y="2709"/>
                    </a:cubicBezTo>
                    <a:cubicBezTo>
                      <a:pt x="1783" y="2733"/>
                      <a:pt x="1698" y="2744"/>
                      <a:pt x="1611" y="2744"/>
                    </a:cubicBezTo>
                    <a:cubicBezTo>
                      <a:pt x="1399" y="2744"/>
                      <a:pt x="1171" y="2684"/>
                      <a:pt x="963" y="2625"/>
                    </a:cubicBezTo>
                    <a:cubicBezTo>
                      <a:pt x="963" y="2102"/>
                      <a:pt x="922" y="1600"/>
                      <a:pt x="796" y="1098"/>
                    </a:cubicBezTo>
                    <a:cubicBezTo>
                      <a:pt x="838" y="993"/>
                      <a:pt x="901" y="868"/>
                      <a:pt x="984" y="784"/>
                    </a:cubicBezTo>
                    <a:close/>
                    <a:moveTo>
                      <a:pt x="1830" y="0"/>
                    </a:moveTo>
                    <a:cubicBezTo>
                      <a:pt x="1708" y="0"/>
                      <a:pt x="1586" y="11"/>
                      <a:pt x="1466" y="31"/>
                    </a:cubicBezTo>
                    <a:cubicBezTo>
                      <a:pt x="1419" y="25"/>
                      <a:pt x="1374" y="23"/>
                      <a:pt x="1330" y="23"/>
                    </a:cubicBezTo>
                    <a:cubicBezTo>
                      <a:pt x="862" y="23"/>
                      <a:pt x="548" y="321"/>
                      <a:pt x="357" y="742"/>
                    </a:cubicBezTo>
                    <a:cubicBezTo>
                      <a:pt x="294" y="847"/>
                      <a:pt x="252" y="951"/>
                      <a:pt x="231" y="1056"/>
                    </a:cubicBezTo>
                    <a:cubicBezTo>
                      <a:pt x="22" y="1684"/>
                      <a:pt x="1" y="2458"/>
                      <a:pt x="43" y="2960"/>
                    </a:cubicBezTo>
                    <a:cubicBezTo>
                      <a:pt x="43" y="3127"/>
                      <a:pt x="147" y="3253"/>
                      <a:pt x="315" y="3253"/>
                    </a:cubicBezTo>
                    <a:cubicBezTo>
                      <a:pt x="771" y="3281"/>
                      <a:pt x="1373" y="3445"/>
                      <a:pt x="1910" y="3445"/>
                    </a:cubicBezTo>
                    <a:cubicBezTo>
                      <a:pt x="2186" y="3445"/>
                      <a:pt x="2445" y="3402"/>
                      <a:pt x="2658" y="3274"/>
                    </a:cubicBezTo>
                    <a:cubicBezTo>
                      <a:pt x="3119" y="2981"/>
                      <a:pt x="3181" y="2311"/>
                      <a:pt x="3202" y="1684"/>
                    </a:cubicBezTo>
                    <a:cubicBezTo>
                      <a:pt x="3265" y="1391"/>
                      <a:pt x="3370" y="1098"/>
                      <a:pt x="3558" y="868"/>
                    </a:cubicBezTo>
                    <a:cubicBezTo>
                      <a:pt x="3663" y="721"/>
                      <a:pt x="3537" y="491"/>
                      <a:pt x="3370" y="449"/>
                    </a:cubicBezTo>
                    <a:cubicBezTo>
                      <a:pt x="3202" y="407"/>
                      <a:pt x="3035" y="365"/>
                      <a:pt x="2867" y="345"/>
                    </a:cubicBezTo>
                    <a:cubicBezTo>
                      <a:pt x="2597" y="106"/>
                      <a:pt x="2217" y="0"/>
                      <a:pt x="1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364638" y="2008838"/>
                <a:ext cx="91550" cy="86400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56" extrusionOk="0">
                    <a:moveTo>
                      <a:pt x="2825" y="909"/>
                    </a:moveTo>
                    <a:cubicBezTo>
                      <a:pt x="2804" y="930"/>
                      <a:pt x="2804" y="951"/>
                      <a:pt x="2804" y="951"/>
                    </a:cubicBezTo>
                    <a:cubicBezTo>
                      <a:pt x="2804" y="951"/>
                      <a:pt x="2783" y="930"/>
                      <a:pt x="2783" y="909"/>
                    </a:cubicBezTo>
                    <a:close/>
                    <a:moveTo>
                      <a:pt x="984" y="805"/>
                    </a:moveTo>
                    <a:cubicBezTo>
                      <a:pt x="1318" y="826"/>
                      <a:pt x="1653" y="847"/>
                      <a:pt x="1988" y="847"/>
                    </a:cubicBezTo>
                    <a:cubicBezTo>
                      <a:pt x="2218" y="1035"/>
                      <a:pt x="2365" y="1286"/>
                      <a:pt x="2427" y="1516"/>
                    </a:cubicBezTo>
                    <a:cubicBezTo>
                      <a:pt x="2511" y="1955"/>
                      <a:pt x="2344" y="2562"/>
                      <a:pt x="1862" y="2709"/>
                    </a:cubicBezTo>
                    <a:cubicBezTo>
                      <a:pt x="1774" y="2743"/>
                      <a:pt x="1679" y="2757"/>
                      <a:pt x="1581" y="2757"/>
                    </a:cubicBezTo>
                    <a:cubicBezTo>
                      <a:pt x="1377" y="2757"/>
                      <a:pt x="1161" y="2696"/>
                      <a:pt x="963" y="2625"/>
                    </a:cubicBezTo>
                    <a:cubicBezTo>
                      <a:pt x="963" y="2123"/>
                      <a:pt x="921" y="1600"/>
                      <a:pt x="795" y="1119"/>
                    </a:cubicBezTo>
                    <a:cubicBezTo>
                      <a:pt x="837" y="993"/>
                      <a:pt x="900" y="888"/>
                      <a:pt x="984" y="805"/>
                    </a:cubicBezTo>
                    <a:close/>
                    <a:moveTo>
                      <a:pt x="1829" y="0"/>
                    </a:moveTo>
                    <a:cubicBezTo>
                      <a:pt x="1708" y="0"/>
                      <a:pt x="1585" y="10"/>
                      <a:pt x="1465" y="30"/>
                    </a:cubicBezTo>
                    <a:cubicBezTo>
                      <a:pt x="1418" y="25"/>
                      <a:pt x="1373" y="23"/>
                      <a:pt x="1329" y="23"/>
                    </a:cubicBezTo>
                    <a:cubicBezTo>
                      <a:pt x="861" y="23"/>
                      <a:pt x="547" y="321"/>
                      <a:pt x="356" y="742"/>
                    </a:cubicBezTo>
                    <a:cubicBezTo>
                      <a:pt x="293" y="847"/>
                      <a:pt x="251" y="951"/>
                      <a:pt x="230" y="1077"/>
                    </a:cubicBezTo>
                    <a:cubicBezTo>
                      <a:pt x="21" y="1704"/>
                      <a:pt x="0" y="2458"/>
                      <a:pt x="42" y="2981"/>
                    </a:cubicBezTo>
                    <a:cubicBezTo>
                      <a:pt x="42" y="3127"/>
                      <a:pt x="168" y="3253"/>
                      <a:pt x="335" y="3274"/>
                    </a:cubicBezTo>
                    <a:cubicBezTo>
                      <a:pt x="775" y="3287"/>
                      <a:pt x="1370" y="3455"/>
                      <a:pt x="1904" y="3455"/>
                    </a:cubicBezTo>
                    <a:cubicBezTo>
                      <a:pt x="2181" y="3455"/>
                      <a:pt x="2443" y="3410"/>
                      <a:pt x="2657" y="3274"/>
                    </a:cubicBezTo>
                    <a:cubicBezTo>
                      <a:pt x="3118" y="3002"/>
                      <a:pt x="3181" y="2311"/>
                      <a:pt x="3222" y="1704"/>
                    </a:cubicBezTo>
                    <a:cubicBezTo>
                      <a:pt x="3285" y="1391"/>
                      <a:pt x="3369" y="1098"/>
                      <a:pt x="3557" y="867"/>
                    </a:cubicBezTo>
                    <a:cubicBezTo>
                      <a:pt x="3662" y="721"/>
                      <a:pt x="3536" y="491"/>
                      <a:pt x="3369" y="449"/>
                    </a:cubicBezTo>
                    <a:cubicBezTo>
                      <a:pt x="3201" y="407"/>
                      <a:pt x="3034" y="386"/>
                      <a:pt x="2867" y="344"/>
                    </a:cubicBezTo>
                    <a:cubicBezTo>
                      <a:pt x="2596" y="106"/>
                      <a:pt x="2217" y="0"/>
                      <a:pt x="1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465588" y="2010388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5" y="910"/>
                    </a:moveTo>
                    <a:cubicBezTo>
                      <a:pt x="2804" y="931"/>
                      <a:pt x="2804" y="931"/>
                      <a:pt x="2804" y="952"/>
                    </a:cubicBezTo>
                    <a:cubicBezTo>
                      <a:pt x="2804" y="931"/>
                      <a:pt x="2783" y="910"/>
                      <a:pt x="2783" y="910"/>
                    </a:cubicBezTo>
                    <a:close/>
                    <a:moveTo>
                      <a:pt x="984" y="785"/>
                    </a:moveTo>
                    <a:cubicBezTo>
                      <a:pt x="1319" y="826"/>
                      <a:pt x="1653" y="826"/>
                      <a:pt x="1988" y="847"/>
                    </a:cubicBezTo>
                    <a:cubicBezTo>
                      <a:pt x="2218" y="1015"/>
                      <a:pt x="2386" y="1287"/>
                      <a:pt x="2428" y="1517"/>
                    </a:cubicBezTo>
                    <a:cubicBezTo>
                      <a:pt x="2511" y="1956"/>
                      <a:pt x="2344" y="2542"/>
                      <a:pt x="1884" y="2709"/>
                    </a:cubicBezTo>
                    <a:cubicBezTo>
                      <a:pt x="1798" y="2734"/>
                      <a:pt x="1708" y="2744"/>
                      <a:pt x="1618" y="2744"/>
                    </a:cubicBezTo>
                    <a:cubicBezTo>
                      <a:pt x="1398" y="2744"/>
                      <a:pt x="1170" y="2685"/>
                      <a:pt x="963" y="2626"/>
                    </a:cubicBezTo>
                    <a:cubicBezTo>
                      <a:pt x="963" y="2103"/>
                      <a:pt x="921" y="1601"/>
                      <a:pt x="796" y="1098"/>
                    </a:cubicBezTo>
                    <a:cubicBezTo>
                      <a:pt x="837" y="994"/>
                      <a:pt x="900" y="868"/>
                      <a:pt x="984" y="785"/>
                    </a:cubicBezTo>
                    <a:close/>
                    <a:moveTo>
                      <a:pt x="1830" y="1"/>
                    </a:moveTo>
                    <a:cubicBezTo>
                      <a:pt x="1708" y="1"/>
                      <a:pt x="1585" y="11"/>
                      <a:pt x="1465" y="31"/>
                    </a:cubicBezTo>
                    <a:cubicBezTo>
                      <a:pt x="1419" y="26"/>
                      <a:pt x="1373" y="23"/>
                      <a:pt x="1330" y="23"/>
                    </a:cubicBezTo>
                    <a:cubicBezTo>
                      <a:pt x="861" y="23"/>
                      <a:pt x="547" y="322"/>
                      <a:pt x="356" y="743"/>
                    </a:cubicBezTo>
                    <a:cubicBezTo>
                      <a:pt x="293" y="847"/>
                      <a:pt x="252" y="952"/>
                      <a:pt x="231" y="1057"/>
                    </a:cubicBezTo>
                    <a:cubicBezTo>
                      <a:pt x="21" y="1684"/>
                      <a:pt x="0" y="2458"/>
                      <a:pt x="21" y="2961"/>
                    </a:cubicBezTo>
                    <a:cubicBezTo>
                      <a:pt x="42" y="3128"/>
                      <a:pt x="147" y="3254"/>
                      <a:pt x="314" y="3254"/>
                    </a:cubicBezTo>
                    <a:cubicBezTo>
                      <a:pt x="770" y="3281"/>
                      <a:pt x="1373" y="3446"/>
                      <a:pt x="1910" y="3446"/>
                    </a:cubicBezTo>
                    <a:cubicBezTo>
                      <a:pt x="2186" y="3446"/>
                      <a:pt x="2445" y="3402"/>
                      <a:pt x="2658" y="3274"/>
                    </a:cubicBezTo>
                    <a:cubicBezTo>
                      <a:pt x="3118" y="2981"/>
                      <a:pt x="3181" y="2312"/>
                      <a:pt x="3223" y="1684"/>
                    </a:cubicBezTo>
                    <a:cubicBezTo>
                      <a:pt x="3285" y="1391"/>
                      <a:pt x="3369" y="1098"/>
                      <a:pt x="3557" y="868"/>
                    </a:cubicBezTo>
                    <a:cubicBezTo>
                      <a:pt x="3662" y="722"/>
                      <a:pt x="3537" y="492"/>
                      <a:pt x="3369" y="450"/>
                    </a:cubicBezTo>
                    <a:cubicBezTo>
                      <a:pt x="3202" y="387"/>
                      <a:pt x="3034" y="366"/>
                      <a:pt x="2867" y="345"/>
                    </a:cubicBezTo>
                    <a:cubicBezTo>
                      <a:pt x="2596" y="106"/>
                      <a:pt x="2217" y="1"/>
                      <a:pt x="1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566538" y="2011438"/>
                <a:ext cx="91575" cy="8640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56" extrusionOk="0">
                    <a:moveTo>
                      <a:pt x="2825" y="910"/>
                    </a:moveTo>
                    <a:cubicBezTo>
                      <a:pt x="2825" y="931"/>
                      <a:pt x="2804" y="952"/>
                      <a:pt x="2804" y="952"/>
                    </a:cubicBezTo>
                    <a:cubicBezTo>
                      <a:pt x="2804" y="931"/>
                      <a:pt x="2784" y="931"/>
                      <a:pt x="2784" y="910"/>
                    </a:cubicBezTo>
                    <a:close/>
                    <a:moveTo>
                      <a:pt x="984" y="805"/>
                    </a:moveTo>
                    <a:cubicBezTo>
                      <a:pt x="1319" y="826"/>
                      <a:pt x="1654" y="847"/>
                      <a:pt x="1988" y="847"/>
                    </a:cubicBezTo>
                    <a:cubicBezTo>
                      <a:pt x="2219" y="1035"/>
                      <a:pt x="2386" y="1287"/>
                      <a:pt x="2428" y="1517"/>
                    </a:cubicBezTo>
                    <a:cubicBezTo>
                      <a:pt x="2512" y="1956"/>
                      <a:pt x="2344" y="2563"/>
                      <a:pt x="1884" y="2709"/>
                    </a:cubicBezTo>
                    <a:cubicBezTo>
                      <a:pt x="1789" y="2743"/>
                      <a:pt x="1689" y="2757"/>
                      <a:pt x="1588" y="2757"/>
                    </a:cubicBezTo>
                    <a:cubicBezTo>
                      <a:pt x="1378" y="2757"/>
                      <a:pt x="1161" y="2696"/>
                      <a:pt x="963" y="2626"/>
                    </a:cubicBezTo>
                    <a:cubicBezTo>
                      <a:pt x="963" y="2123"/>
                      <a:pt x="921" y="1600"/>
                      <a:pt x="796" y="1119"/>
                    </a:cubicBezTo>
                    <a:cubicBezTo>
                      <a:pt x="838" y="994"/>
                      <a:pt x="900" y="889"/>
                      <a:pt x="984" y="805"/>
                    </a:cubicBezTo>
                    <a:close/>
                    <a:moveTo>
                      <a:pt x="1825" y="1"/>
                    </a:moveTo>
                    <a:cubicBezTo>
                      <a:pt x="1705" y="1"/>
                      <a:pt x="1584" y="11"/>
                      <a:pt x="1465" y="31"/>
                    </a:cubicBezTo>
                    <a:cubicBezTo>
                      <a:pt x="1419" y="26"/>
                      <a:pt x="1374" y="23"/>
                      <a:pt x="1330" y="23"/>
                    </a:cubicBezTo>
                    <a:cubicBezTo>
                      <a:pt x="862" y="23"/>
                      <a:pt x="548" y="322"/>
                      <a:pt x="356" y="743"/>
                    </a:cubicBezTo>
                    <a:cubicBezTo>
                      <a:pt x="294" y="847"/>
                      <a:pt x="252" y="952"/>
                      <a:pt x="231" y="1077"/>
                    </a:cubicBezTo>
                    <a:cubicBezTo>
                      <a:pt x="22" y="1705"/>
                      <a:pt x="1" y="2458"/>
                      <a:pt x="43" y="2981"/>
                    </a:cubicBezTo>
                    <a:cubicBezTo>
                      <a:pt x="43" y="3128"/>
                      <a:pt x="168" y="3253"/>
                      <a:pt x="335" y="3274"/>
                    </a:cubicBezTo>
                    <a:cubicBezTo>
                      <a:pt x="776" y="3288"/>
                      <a:pt x="1370" y="3456"/>
                      <a:pt x="1904" y="3456"/>
                    </a:cubicBezTo>
                    <a:cubicBezTo>
                      <a:pt x="2182" y="3456"/>
                      <a:pt x="2443" y="3410"/>
                      <a:pt x="2658" y="3274"/>
                    </a:cubicBezTo>
                    <a:cubicBezTo>
                      <a:pt x="3118" y="3002"/>
                      <a:pt x="3181" y="2312"/>
                      <a:pt x="3223" y="1705"/>
                    </a:cubicBezTo>
                    <a:cubicBezTo>
                      <a:pt x="3286" y="1391"/>
                      <a:pt x="3369" y="1098"/>
                      <a:pt x="3558" y="868"/>
                    </a:cubicBezTo>
                    <a:cubicBezTo>
                      <a:pt x="3662" y="722"/>
                      <a:pt x="3537" y="491"/>
                      <a:pt x="3390" y="450"/>
                    </a:cubicBezTo>
                    <a:cubicBezTo>
                      <a:pt x="3223" y="408"/>
                      <a:pt x="3056" y="387"/>
                      <a:pt x="2867" y="366"/>
                    </a:cubicBezTo>
                    <a:cubicBezTo>
                      <a:pt x="2596" y="110"/>
                      <a:pt x="2214" y="1"/>
                      <a:pt x="1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6263663" y="2105063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6" y="910"/>
                    </a:moveTo>
                    <a:cubicBezTo>
                      <a:pt x="2805" y="931"/>
                      <a:pt x="2805" y="931"/>
                      <a:pt x="2805" y="952"/>
                    </a:cubicBezTo>
                    <a:cubicBezTo>
                      <a:pt x="2805" y="931"/>
                      <a:pt x="2784" y="910"/>
                      <a:pt x="2784" y="910"/>
                    </a:cubicBezTo>
                    <a:close/>
                    <a:moveTo>
                      <a:pt x="984" y="806"/>
                    </a:moveTo>
                    <a:cubicBezTo>
                      <a:pt x="1319" y="827"/>
                      <a:pt x="1654" y="827"/>
                      <a:pt x="1989" y="847"/>
                    </a:cubicBezTo>
                    <a:cubicBezTo>
                      <a:pt x="2219" y="1015"/>
                      <a:pt x="2365" y="1287"/>
                      <a:pt x="2428" y="1517"/>
                    </a:cubicBezTo>
                    <a:cubicBezTo>
                      <a:pt x="2512" y="1956"/>
                      <a:pt x="2344" y="2542"/>
                      <a:pt x="1863" y="2710"/>
                    </a:cubicBezTo>
                    <a:cubicBezTo>
                      <a:pt x="1782" y="2741"/>
                      <a:pt x="1695" y="2754"/>
                      <a:pt x="1605" y="2754"/>
                    </a:cubicBezTo>
                    <a:cubicBezTo>
                      <a:pt x="1395" y="2754"/>
                      <a:pt x="1169" y="2685"/>
                      <a:pt x="963" y="2626"/>
                    </a:cubicBezTo>
                    <a:cubicBezTo>
                      <a:pt x="963" y="2103"/>
                      <a:pt x="922" y="1601"/>
                      <a:pt x="796" y="1099"/>
                    </a:cubicBezTo>
                    <a:cubicBezTo>
                      <a:pt x="838" y="994"/>
                      <a:pt x="901" y="868"/>
                      <a:pt x="984" y="806"/>
                    </a:cubicBezTo>
                    <a:close/>
                    <a:moveTo>
                      <a:pt x="1830" y="1"/>
                    </a:moveTo>
                    <a:cubicBezTo>
                      <a:pt x="1708" y="1"/>
                      <a:pt x="1586" y="11"/>
                      <a:pt x="1466" y="31"/>
                    </a:cubicBezTo>
                    <a:cubicBezTo>
                      <a:pt x="1419" y="26"/>
                      <a:pt x="1374" y="23"/>
                      <a:pt x="1330" y="23"/>
                    </a:cubicBezTo>
                    <a:cubicBezTo>
                      <a:pt x="862" y="23"/>
                      <a:pt x="548" y="322"/>
                      <a:pt x="357" y="743"/>
                    </a:cubicBezTo>
                    <a:cubicBezTo>
                      <a:pt x="294" y="847"/>
                      <a:pt x="252" y="952"/>
                      <a:pt x="231" y="1078"/>
                    </a:cubicBezTo>
                    <a:cubicBezTo>
                      <a:pt x="22" y="1684"/>
                      <a:pt x="1" y="2459"/>
                      <a:pt x="43" y="2961"/>
                    </a:cubicBezTo>
                    <a:cubicBezTo>
                      <a:pt x="43" y="3128"/>
                      <a:pt x="147" y="3254"/>
                      <a:pt x="315" y="3254"/>
                    </a:cubicBezTo>
                    <a:cubicBezTo>
                      <a:pt x="771" y="3281"/>
                      <a:pt x="1373" y="3446"/>
                      <a:pt x="1910" y="3446"/>
                    </a:cubicBezTo>
                    <a:cubicBezTo>
                      <a:pt x="2186" y="3446"/>
                      <a:pt x="2445" y="3402"/>
                      <a:pt x="2658" y="3275"/>
                    </a:cubicBezTo>
                    <a:cubicBezTo>
                      <a:pt x="3119" y="3003"/>
                      <a:pt x="3181" y="2312"/>
                      <a:pt x="3202" y="1684"/>
                    </a:cubicBezTo>
                    <a:cubicBezTo>
                      <a:pt x="3265" y="1391"/>
                      <a:pt x="3370" y="1099"/>
                      <a:pt x="3558" y="868"/>
                    </a:cubicBezTo>
                    <a:cubicBezTo>
                      <a:pt x="3663" y="722"/>
                      <a:pt x="3537" y="492"/>
                      <a:pt x="3370" y="450"/>
                    </a:cubicBezTo>
                    <a:cubicBezTo>
                      <a:pt x="3202" y="408"/>
                      <a:pt x="3035" y="366"/>
                      <a:pt x="2867" y="345"/>
                    </a:cubicBezTo>
                    <a:cubicBezTo>
                      <a:pt x="2597" y="107"/>
                      <a:pt x="2217" y="1"/>
                      <a:pt x="1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6364638" y="2106188"/>
                <a:ext cx="91550" cy="8632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53" extrusionOk="0">
                    <a:moveTo>
                      <a:pt x="2783" y="907"/>
                    </a:moveTo>
                    <a:cubicBezTo>
                      <a:pt x="2783" y="907"/>
                      <a:pt x="2804" y="907"/>
                      <a:pt x="2825" y="928"/>
                    </a:cubicBezTo>
                    <a:cubicBezTo>
                      <a:pt x="2804" y="928"/>
                      <a:pt x="2804" y="949"/>
                      <a:pt x="2804" y="949"/>
                    </a:cubicBezTo>
                    <a:cubicBezTo>
                      <a:pt x="2804" y="949"/>
                      <a:pt x="2783" y="928"/>
                      <a:pt x="2783" y="907"/>
                    </a:cubicBezTo>
                    <a:close/>
                    <a:moveTo>
                      <a:pt x="984" y="802"/>
                    </a:moveTo>
                    <a:cubicBezTo>
                      <a:pt x="1318" y="844"/>
                      <a:pt x="1653" y="844"/>
                      <a:pt x="1988" y="844"/>
                    </a:cubicBezTo>
                    <a:cubicBezTo>
                      <a:pt x="2218" y="1033"/>
                      <a:pt x="2365" y="1284"/>
                      <a:pt x="2427" y="1514"/>
                    </a:cubicBezTo>
                    <a:cubicBezTo>
                      <a:pt x="2511" y="1953"/>
                      <a:pt x="2344" y="2560"/>
                      <a:pt x="1862" y="2707"/>
                    </a:cubicBezTo>
                    <a:cubicBezTo>
                      <a:pt x="1774" y="2740"/>
                      <a:pt x="1679" y="2755"/>
                      <a:pt x="1581" y="2755"/>
                    </a:cubicBezTo>
                    <a:cubicBezTo>
                      <a:pt x="1377" y="2755"/>
                      <a:pt x="1161" y="2693"/>
                      <a:pt x="963" y="2623"/>
                    </a:cubicBezTo>
                    <a:cubicBezTo>
                      <a:pt x="963" y="2121"/>
                      <a:pt x="921" y="1598"/>
                      <a:pt x="795" y="1116"/>
                    </a:cubicBezTo>
                    <a:cubicBezTo>
                      <a:pt x="837" y="991"/>
                      <a:pt x="900" y="886"/>
                      <a:pt x="984" y="802"/>
                    </a:cubicBezTo>
                    <a:close/>
                    <a:moveTo>
                      <a:pt x="1799" y="1"/>
                    </a:moveTo>
                    <a:cubicBezTo>
                      <a:pt x="1687" y="1"/>
                      <a:pt x="1575" y="10"/>
                      <a:pt x="1465" y="28"/>
                    </a:cubicBezTo>
                    <a:cubicBezTo>
                      <a:pt x="1418" y="23"/>
                      <a:pt x="1373" y="20"/>
                      <a:pt x="1329" y="20"/>
                    </a:cubicBezTo>
                    <a:cubicBezTo>
                      <a:pt x="861" y="20"/>
                      <a:pt x="547" y="319"/>
                      <a:pt x="356" y="740"/>
                    </a:cubicBezTo>
                    <a:cubicBezTo>
                      <a:pt x="293" y="844"/>
                      <a:pt x="251" y="949"/>
                      <a:pt x="230" y="1074"/>
                    </a:cubicBezTo>
                    <a:cubicBezTo>
                      <a:pt x="21" y="1702"/>
                      <a:pt x="0" y="2455"/>
                      <a:pt x="42" y="2979"/>
                    </a:cubicBezTo>
                    <a:cubicBezTo>
                      <a:pt x="42" y="3146"/>
                      <a:pt x="168" y="3271"/>
                      <a:pt x="335" y="3271"/>
                    </a:cubicBezTo>
                    <a:cubicBezTo>
                      <a:pt x="775" y="3285"/>
                      <a:pt x="1370" y="3453"/>
                      <a:pt x="1904" y="3453"/>
                    </a:cubicBezTo>
                    <a:cubicBezTo>
                      <a:pt x="2181" y="3453"/>
                      <a:pt x="2443" y="3407"/>
                      <a:pt x="2657" y="3271"/>
                    </a:cubicBezTo>
                    <a:cubicBezTo>
                      <a:pt x="3118" y="2999"/>
                      <a:pt x="3181" y="2330"/>
                      <a:pt x="3222" y="1702"/>
                    </a:cubicBezTo>
                    <a:cubicBezTo>
                      <a:pt x="3285" y="1388"/>
                      <a:pt x="3369" y="1095"/>
                      <a:pt x="3557" y="865"/>
                    </a:cubicBezTo>
                    <a:cubicBezTo>
                      <a:pt x="3662" y="719"/>
                      <a:pt x="3536" y="489"/>
                      <a:pt x="3369" y="447"/>
                    </a:cubicBezTo>
                    <a:cubicBezTo>
                      <a:pt x="3201" y="405"/>
                      <a:pt x="3034" y="384"/>
                      <a:pt x="2867" y="363"/>
                    </a:cubicBezTo>
                    <a:cubicBezTo>
                      <a:pt x="2589" y="118"/>
                      <a:pt x="2197" y="1"/>
                      <a:pt x="17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465588" y="2107688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5" y="910"/>
                    </a:moveTo>
                    <a:cubicBezTo>
                      <a:pt x="2804" y="931"/>
                      <a:pt x="2804" y="931"/>
                      <a:pt x="2804" y="952"/>
                    </a:cubicBezTo>
                    <a:cubicBezTo>
                      <a:pt x="2804" y="931"/>
                      <a:pt x="2783" y="910"/>
                      <a:pt x="2783" y="910"/>
                    </a:cubicBezTo>
                    <a:close/>
                    <a:moveTo>
                      <a:pt x="984" y="805"/>
                    </a:moveTo>
                    <a:cubicBezTo>
                      <a:pt x="1319" y="826"/>
                      <a:pt x="1653" y="826"/>
                      <a:pt x="1988" y="847"/>
                    </a:cubicBezTo>
                    <a:cubicBezTo>
                      <a:pt x="2218" y="1014"/>
                      <a:pt x="2386" y="1286"/>
                      <a:pt x="2428" y="1517"/>
                    </a:cubicBezTo>
                    <a:cubicBezTo>
                      <a:pt x="2511" y="1956"/>
                      <a:pt x="2344" y="2542"/>
                      <a:pt x="1884" y="2709"/>
                    </a:cubicBezTo>
                    <a:cubicBezTo>
                      <a:pt x="1796" y="2741"/>
                      <a:pt x="1704" y="2753"/>
                      <a:pt x="1612" y="2753"/>
                    </a:cubicBezTo>
                    <a:cubicBezTo>
                      <a:pt x="1394" y="2753"/>
                      <a:pt x="1168" y="2684"/>
                      <a:pt x="963" y="2626"/>
                    </a:cubicBezTo>
                    <a:cubicBezTo>
                      <a:pt x="963" y="2102"/>
                      <a:pt x="921" y="1600"/>
                      <a:pt x="796" y="1119"/>
                    </a:cubicBezTo>
                    <a:cubicBezTo>
                      <a:pt x="837" y="994"/>
                      <a:pt x="900" y="868"/>
                      <a:pt x="984" y="805"/>
                    </a:cubicBezTo>
                    <a:close/>
                    <a:moveTo>
                      <a:pt x="1830" y="1"/>
                    </a:moveTo>
                    <a:cubicBezTo>
                      <a:pt x="1708" y="1"/>
                      <a:pt x="1585" y="11"/>
                      <a:pt x="1465" y="31"/>
                    </a:cubicBezTo>
                    <a:cubicBezTo>
                      <a:pt x="1419" y="26"/>
                      <a:pt x="1373" y="23"/>
                      <a:pt x="1330" y="23"/>
                    </a:cubicBezTo>
                    <a:cubicBezTo>
                      <a:pt x="861" y="23"/>
                      <a:pt x="547" y="322"/>
                      <a:pt x="356" y="742"/>
                    </a:cubicBezTo>
                    <a:cubicBezTo>
                      <a:pt x="293" y="847"/>
                      <a:pt x="252" y="952"/>
                      <a:pt x="231" y="1056"/>
                    </a:cubicBezTo>
                    <a:cubicBezTo>
                      <a:pt x="21" y="1684"/>
                      <a:pt x="0" y="2458"/>
                      <a:pt x="21" y="2960"/>
                    </a:cubicBezTo>
                    <a:cubicBezTo>
                      <a:pt x="42" y="3128"/>
                      <a:pt x="147" y="3253"/>
                      <a:pt x="314" y="3253"/>
                    </a:cubicBezTo>
                    <a:cubicBezTo>
                      <a:pt x="770" y="3281"/>
                      <a:pt x="1373" y="3446"/>
                      <a:pt x="1910" y="3446"/>
                    </a:cubicBezTo>
                    <a:cubicBezTo>
                      <a:pt x="2186" y="3446"/>
                      <a:pt x="2445" y="3402"/>
                      <a:pt x="2658" y="3274"/>
                    </a:cubicBezTo>
                    <a:cubicBezTo>
                      <a:pt x="3118" y="3002"/>
                      <a:pt x="3181" y="2312"/>
                      <a:pt x="3223" y="1684"/>
                    </a:cubicBezTo>
                    <a:cubicBezTo>
                      <a:pt x="3285" y="1391"/>
                      <a:pt x="3369" y="1098"/>
                      <a:pt x="3557" y="868"/>
                    </a:cubicBezTo>
                    <a:cubicBezTo>
                      <a:pt x="3662" y="722"/>
                      <a:pt x="3537" y="491"/>
                      <a:pt x="3369" y="450"/>
                    </a:cubicBezTo>
                    <a:cubicBezTo>
                      <a:pt x="3202" y="408"/>
                      <a:pt x="3034" y="366"/>
                      <a:pt x="2867" y="345"/>
                    </a:cubicBezTo>
                    <a:cubicBezTo>
                      <a:pt x="2596" y="106"/>
                      <a:pt x="2217" y="1"/>
                      <a:pt x="1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566538" y="2108813"/>
                <a:ext cx="91575" cy="8632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53" extrusionOk="0">
                    <a:moveTo>
                      <a:pt x="2784" y="907"/>
                    </a:moveTo>
                    <a:cubicBezTo>
                      <a:pt x="2804" y="907"/>
                      <a:pt x="2804" y="907"/>
                      <a:pt x="2825" y="928"/>
                    </a:cubicBezTo>
                    <a:cubicBezTo>
                      <a:pt x="2825" y="928"/>
                      <a:pt x="2804" y="949"/>
                      <a:pt x="2804" y="949"/>
                    </a:cubicBezTo>
                    <a:cubicBezTo>
                      <a:pt x="2804" y="949"/>
                      <a:pt x="2784" y="928"/>
                      <a:pt x="2784" y="907"/>
                    </a:cubicBezTo>
                    <a:close/>
                    <a:moveTo>
                      <a:pt x="984" y="802"/>
                    </a:moveTo>
                    <a:cubicBezTo>
                      <a:pt x="1319" y="823"/>
                      <a:pt x="1654" y="844"/>
                      <a:pt x="1988" y="844"/>
                    </a:cubicBezTo>
                    <a:cubicBezTo>
                      <a:pt x="2219" y="1032"/>
                      <a:pt x="2386" y="1283"/>
                      <a:pt x="2428" y="1513"/>
                    </a:cubicBezTo>
                    <a:cubicBezTo>
                      <a:pt x="2512" y="1953"/>
                      <a:pt x="2344" y="2560"/>
                      <a:pt x="1884" y="2706"/>
                    </a:cubicBezTo>
                    <a:cubicBezTo>
                      <a:pt x="1789" y="2740"/>
                      <a:pt x="1689" y="2754"/>
                      <a:pt x="1588" y="2754"/>
                    </a:cubicBezTo>
                    <a:cubicBezTo>
                      <a:pt x="1378" y="2754"/>
                      <a:pt x="1161" y="2693"/>
                      <a:pt x="963" y="2622"/>
                    </a:cubicBezTo>
                    <a:cubicBezTo>
                      <a:pt x="963" y="2120"/>
                      <a:pt x="921" y="1597"/>
                      <a:pt x="796" y="1116"/>
                    </a:cubicBezTo>
                    <a:cubicBezTo>
                      <a:pt x="838" y="990"/>
                      <a:pt x="900" y="886"/>
                      <a:pt x="984" y="802"/>
                    </a:cubicBezTo>
                    <a:close/>
                    <a:moveTo>
                      <a:pt x="1800" y="0"/>
                    </a:moveTo>
                    <a:cubicBezTo>
                      <a:pt x="1688" y="0"/>
                      <a:pt x="1576" y="10"/>
                      <a:pt x="1465" y="28"/>
                    </a:cubicBezTo>
                    <a:cubicBezTo>
                      <a:pt x="1419" y="23"/>
                      <a:pt x="1374" y="20"/>
                      <a:pt x="1330" y="20"/>
                    </a:cubicBezTo>
                    <a:cubicBezTo>
                      <a:pt x="862" y="20"/>
                      <a:pt x="548" y="318"/>
                      <a:pt x="356" y="739"/>
                    </a:cubicBezTo>
                    <a:cubicBezTo>
                      <a:pt x="294" y="844"/>
                      <a:pt x="252" y="949"/>
                      <a:pt x="231" y="1074"/>
                    </a:cubicBezTo>
                    <a:cubicBezTo>
                      <a:pt x="22" y="1702"/>
                      <a:pt x="1" y="2455"/>
                      <a:pt x="43" y="2978"/>
                    </a:cubicBezTo>
                    <a:cubicBezTo>
                      <a:pt x="43" y="3146"/>
                      <a:pt x="168" y="3250"/>
                      <a:pt x="335" y="3271"/>
                    </a:cubicBezTo>
                    <a:cubicBezTo>
                      <a:pt x="776" y="3285"/>
                      <a:pt x="1370" y="3452"/>
                      <a:pt x="1904" y="3452"/>
                    </a:cubicBezTo>
                    <a:cubicBezTo>
                      <a:pt x="2182" y="3452"/>
                      <a:pt x="2443" y="3407"/>
                      <a:pt x="2658" y="3271"/>
                    </a:cubicBezTo>
                    <a:cubicBezTo>
                      <a:pt x="3118" y="2999"/>
                      <a:pt x="3181" y="2330"/>
                      <a:pt x="3223" y="1702"/>
                    </a:cubicBezTo>
                    <a:cubicBezTo>
                      <a:pt x="3286" y="1388"/>
                      <a:pt x="3369" y="1095"/>
                      <a:pt x="3558" y="865"/>
                    </a:cubicBezTo>
                    <a:cubicBezTo>
                      <a:pt x="3662" y="718"/>
                      <a:pt x="3537" y="488"/>
                      <a:pt x="3390" y="446"/>
                    </a:cubicBezTo>
                    <a:cubicBezTo>
                      <a:pt x="3202" y="405"/>
                      <a:pt x="3035" y="384"/>
                      <a:pt x="2867" y="363"/>
                    </a:cubicBezTo>
                    <a:cubicBezTo>
                      <a:pt x="2590" y="118"/>
                      <a:pt x="2197" y="0"/>
                      <a:pt x="1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263663" y="2202363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6" y="910"/>
                    </a:moveTo>
                    <a:cubicBezTo>
                      <a:pt x="2805" y="931"/>
                      <a:pt x="2805" y="931"/>
                      <a:pt x="2805" y="952"/>
                    </a:cubicBezTo>
                    <a:cubicBezTo>
                      <a:pt x="2805" y="931"/>
                      <a:pt x="2784" y="931"/>
                      <a:pt x="2784" y="910"/>
                    </a:cubicBezTo>
                    <a:close/>
                    <a:moveTo>
                      <a:pt x="984" y="805"/>
                    </a:moveTo>
                    <a:cubicBezTo>
                      <a:pt x="1319" y="826"/>
                      <a:pt x="1654" y="847"/>
                      <a:pt x="1989" y="847"/>
                    </a:cubicBezTo>
                    <a:cubicBezTo>
                      <a:pt x="2219" y="1036"/>
                      <a:pt x="2365" y="1287"/>
                      <a:pt x="2428" y="1517"/>
                    </a:cubicBezTo>
                    <a:cubicBezTo>
                      <a:pt x="2512" y="1956"/>
                      <a:pt x="2344" y="2542"/>
                      <a:pt x="1863" y="2709"/>
                    </a:cubicBezTo>
                    <a:cubicBezTo>
                      <a:pt x="1782" y="2741"/>
                      <a:pt x="1695" y="2753"/>
                      <a:pt x="1605" y="2753"/>
                    </a:cubicBezTo>
                    <a:cubicBezTo>
                      <a:pt x="1395" y="2753"/>
                      <a:pt x="1169" y="2684"/>
                      <a:pt x="963" y="2626"/>
                    </a:cubicBezTo>
                    <a:cubicBezTo>
                      <a:pt x="963" y="2124"/>
                      <a:pt x="922" y="1601"/>
                      <a:pt x="796" y="1119"/>
                    </a:cubicBezTo>
                    <a:cubicBezTo>
                      <a:pt x="838" y="994"/>
                      <a:pt x="901" y="889"/>
                      <a:pt x="984" y="805"/>
                    </a:cubicBezTo>
                    <a:close/>
                    <a:moveTo>
                      <a:pt x="1830" y="1"/>
                    </a:moveTo>
                    <a:cubicBezTo>
                      <a:pt x="1708" y="1"/>
                      <a:pt x="1586" y="11"/>
                      <a:pt x="1466" y="31"/>
                    </a:cubicBezTo>
                    <a:cubicBezTo>
                      <a:pt x="1419" y="26"/>
                      <a:pt x="1374" y="23"/>
                      <a:pt x="1330" y="23"/>
                    </a:cubicBezTo>
                    <a:cubicBezTo>
                      <a:pt x="862" y="23"/>
                      <a:pt x="548" y="322"/>
                      <a:pt x="357" y="743"/>
                    </a:cubicBezTo>
                    <a:cubicBezTo>
                      <a:pt x="294" y="847"/>
                      <a:pt x="252" y="952"/>
                      <a:pt x="231" y="1077"/>
                    </a:cubicBezTo>
                    <a:cubicBezTo>
                      <a:pt x="22" y="1684"/>
                      <a:pt x="1" y="2458"/>
                      <a:pt x="43" y="2981"/>
                    </a:cubicBezTo>
                    <a:cubicBezTo>
                      <a:pt x="43" y="3128"/>
                      <a:pt x="147" y="3253"/>
                      <a:pt x="315" y="3253"/>
                    </a:cubicBezTo>
                    <a:cubicBezTo>
                      <a:pt x="771" y="3281"/>
                      <a:pt x="1373" y="3446"/>
                      <a:pt x="1910" y="3446"/>
                    </a:cubicBezTo>
                    <a:cubicBezTo>
                      <a:pt x="2186" y="3446"/>
                      <a:pt x="2445" y="3402"/>
                      <a:pt x="2658" y="3274"/>
                    </a:cubicBezTo>
                    <a:cubicBezTo>
                      <a:pt x="3119" y="3002"/>
                      <a:pt x="3181" y="2312"/>
                      <a:pt x="3202" y="1684"/>
                    </a:cubicBezTo>
                    <a:cubicBezTo>
                      <a:pt x="3265" y="1391"/>
                      <a:pt x="3370" y="1098"/>
                      <a:pt x="3558" y="868"/>
                    </a:cubicBezTo>
                    <a:cubicBezTo>
                      <a:pt x="3663" y="722"/>
                      <a:pt x="3537" y="492"/>
                      <a:pt x="3370" y="450"/>
                    </a:cubicBezTo>
                    <a:cubicBezTo>
                      <a:pt x="3202" y="408"/>
                      <a:pt x="3035" y="366"/>
                      <a:pt x="2867" y="345"/>
                    </a:cubicBezTo>
                    <a:cubicBezTo>
                      <a:pt x="2597" y="106"/>
                      <a:pt x="2217" y="1"/>
                      <a:pt x="1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6364638" y="2203488"/>
                <a:ext cx="91550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59" extrusionOk="0">
                    <a:moveTo>
                      <a:pt x="2783" y="907"/>
                    </a:moveTo>
                    <a:lnTo>
                      <a:pt x="2783" y="907"/>
                    </a:lnTo>
                    <a:cubicBezTo>
                      <a:pt x="2783" y="928"/>
                      <a:pt x="2804" y="928"/>
                      <a:pt x="2825" y="928"/>
                    </a:cubicBezTo>
                    <a:cubicBezTo>
                      <a:pt x="2804" y="928"/>
                      <a:pt x="2804" y="949"/>
                      <a:pt x="2804" y="970"/>
                    </a:cubicBezTo>
                    <a:cubicBezTo>
                      <a:pt x="2804" y="949"/>
                      <a:pt x="2783" y="928"/>
                      <a:pt x="2783" y="907"/>
                    </a:cubicBezTo>
                    <a:close/>
                    <a:moveTo>
                      <a:pt x="984" y="802"/>
                    </a:moveTo>
                    <a:cubicBezTo>
                      <a:pt x="1318" y="844"/>
                      <a:pt x="1653" y="844"/>
                      <a:pt x="1988" y="844"/>
                    </a:cubicBezTo>
                    <a:cubicBezTo>
                      <a:pt x="2218" y="1032"/>
                      <a:pt x="2365" y="1283"/>
                      <a:pt x="2427" y="1514"/>
                    </a:cubicBezTo>
                    <a:cubicBezTo>
                      <a:pt x="2511" y="1953"/>
                      <a:pt x="2344" y="2560"/>
                      <a:pt x="1862" y="2727"/>
                    </a:cubicBezTo>
                    <a:cubicBezTo>
                      <a:pt x="1785" y="2751"/>
                      <a:pt x="1702" y="2761"/>
                      <a:pt x="1616" y="2761"/>
                    </a:cubicBezTo>
                    <a:cubicBezTo>
                      <a:pt x="1402" y="2761"/>
                      <a:pt x="1172" y="2697"/>
                      <a:pt x="963" y="2623"/>
                    </a:cubicBezTo>
                    <a:cubicBezTo>
                      <a:pt x="963" y="2120"/>
                      <a:pt x="921" y="1597"/>
                      <a:pt x="795" y="1116"/>
                    </a:cubicBezTo>
                    <a:cubicBezTo>
                      <a:pt x="837" y="991"/>
                      <a:pt x="900" y="886"/>
                      <a:pt x="984" y="802"/>
                    </a:cubicBezTo>
                    <a:close/>
                    <a:moveTo>
                      <a:pt x="1799" y="0"/>
                    </a:moveTo>
                    <a:cubicBezTo>
                      <a:pt x="1687" y="0"/>
                      <a:pt x="1575" y="10"/>
                      <a:pt x="1465" y="28"/>
                    </a:cubicBezTo>
                    <a:cubicBezTo>
                      <a:pt x="1418" y="23"/>
                      <a:pt x="1373" y="20"/>
                      <a:pt x="1329" y="20"/>
                    </a:cubicBezTo>
                    <a:cubicBezTo>
                      <a:pt x="861" y="20"/>
                      <a:pt x="547" y="319"/>
                      <a:pt x="356" y="739"/>
                    </a:cubicBezTo>
                    <a:cubicBezTo>
                      <a:pt x="293" y="844"/>
                      <a:pt x="251" y="970"/>
                      <a:pt x="230" y="1074"/>
                    </a:cubicBezTo>
                    <a:cubicBezTo>
                      <a:pt x="21" y="1702"/>
                      <a:pt x="0" y="2455"/>
                      <a:pt x="42" y="2978"/>
                    </a:cubicBezTo>
                    <a:cubicBezTo>
                      <a:pt x="42" y="3146"/>
                      <a:pt x="168" y="3271"/>
                      <a:pt x="335" y="3271"/>
                    </a:cubicBezTo>
                    <a:cubicBezTo>
                      <a:pt x="783" y="3285"/>
                      <a:pt x="1391" y="3459"/>
                      <a:pt x="1932" y="3459"/>
                    </a:cubicBezTo>
                    <a:cubicBezTo>
                      <a:pt x="2199" y="3459"/>
                      <a:pt x="2450" y="3417"/>
                      <a:pt x="2657" y="3292"/>
                    </a:cubicBezTo>
                    <a:cubicBezTo>
                      <a:pt x="3118" y="2999"/>
                      <a:pt x="3181" y="2330"/>
                      <a:pt x="3222" y="1702"/>
                    </a:cubicBezTo>
                    <a:cubicBezTo>
                      <a:pt x="3285" y="1388"/>
                      <a:pt x="3369" y="1116"/>
                      <a:pt x="3557" y="865"/>
                    </a:cubicBezTo>
                    <a:cubicBezTo>
                      <a:pt x="3662" y="719"/>
                      <a:pt x="3536" y="488"/>
                      <a:pt x="3369" y="447"/>
                    </a:cubicBezTo>
                    <a:cubicBezTo>
                      <a:pt x="3201" y="405"/>
                      <a:pt x="3034" y="384"/>
                      <a:pt x="2867" y="363"/>
                    </a:cubicBezTo>
                    <a:cubicBezTo>
                      <a:pt x="2589" y="118"/>
                      <a:pt x="2197" y="0"/>
                      <a:pt x="17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465588" y="2204988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5" y="910"/>
                    </a:moveTo>
                    <a:cubicBezTo>
                      <a:pt x="2804" y="931"/>
                      <a:pt x="2804" y="931"/>
                      <a:pt x="2804" y="951"/>
                    </a:cubicBezTo>
                    <a:cubicBezTo>
                      <a:pt x="2804" y="931"/>
                      <a:pt x="2783" y="931"/>
                      <a:pt x="2783" y="910"/>
                    </a:cubicBezTo>
                    <a:close/>
                    <a:moveTo>
                      <a:pt x="984" y="784"/>
                    </a:moveTo>
                    <a:cubicBezTo>
                      <a:pt x="1319" y="826"/>
                      <a:pt x="1653" y="826"/>
                      <a:pt x="1988" y="847"/>
                    </a:cubicBezTo>
                    <a:cubicBezTo>
                      <a:pt x="2218" y="1035"/>
                      <a:pt x="2386" y="1286"/>
                      <a:pt x="2428" y="1516"/>
                    </a:cubicBezTo>
                    <a:cubicBezTo>
                      <a:pt x="2511" y="1956"/>
                      <a:pt x="2344" y="2542"/>
                      <a:pt x="1884" y="2709"/>
                    </a:cubicBezTo>
                    <a:cubicBezTo>
                      <a:pt x="1796" y="2740"/>
                      <a:pt x="1704" y="2753"/>
                      <a:pt x="1612" y="2753"/>
                    </a:cubicBezTo>
                    <a:cubicBezTo>
                      <a:pt x="1394" y="2753"/>
                      <a:pt x="1168" y="2684"/>
                      <a:pt x="963" y="2625"/>
                    </a:cubicBezTo>
                    <a:cubicBezTo>
                      <a:pt x="963" y="2102"/>
                      <a:pt x="921" y="1600"/>
                      <a:pt x="796" y="1098"/>
                    </a:cubicBezTo>
                    <a:cubicBezTo>
                      <a:pt x="837" y="993"/>
                      <a:pt x="900" y="868"/>
                      <a:pt x="984" y="784"/>
                    </a:cubicBezTo>
                    <a:close/>
                    <a:moveTo>
                      <a:pt x="1830" y="0"/>
                    </a:moveTo>
                    <a:cubicBezTo>
                      <a:pt x="1708" y="0"/>
                      <a:pt x="1585" y="11"/>
                      <a:pt x="1465" y="31"/>
                    </a:cubicBezTo>
                    <a:cubicBezTo>
                      <a:pt x="1419" y="25"/>
                      <a:pt x="1373" y="23"/>
                      <a:pt x="1330" y="23"/>
                    </a:cubicBezTo>
                    <a:cubicBezTo>
                      <a:pt x="861" y="23"/>
                      <a:pt x="547" y="321"/>
                      <a:pt x="356" y="742"/>
                    </a:cubicBezTo>
                    <a:cubicBezTo>
                      <a:pt x="293" y="847"/>
                      <a:pt x="252" y="951"/>
                      <a:pt x="231" y="1077"/>
                    </a:cubicBezTo>
                    <a:cubicBezTo>
                      <a:pt x="21" y="1684"/>
                      <a:pt x="0" y="2458"/>
                      <a:pt x="21" y="2960"/>
                    </a:cubicBezTo>
                    <a:cubicBezTo>
                      <a:pt x="42" y="3128"/>
                      <a:pt x="147" y="3253"/>
                      <a:pt x="314" y="3253"/>
                    </a:cubicBezTo>
                    <a:cubicBezTo>
                      <a:pt x="770" y="3281"/>
                      <a:pt x="1373" y="3445"/>
                      <a:pt x="1910" y="3445"/>
                    </a:cubicBezTo>
                    <a:cubicBezTo>
                      <a:pt x="2186" y="3445"/>
                      <a:pt x="2445" y="3402"/>
                      <a:pt x="2658" y="3274"/>
                    </a:cubicBezTo>
                    <a:cubicBezTo>
                      <a:pt x="3118" y="3002"/>
                      <a:pt x="3181" y="2312"/>
                      <a:pt x="3223" y="1684"/>
                    </a:cubicBezTo>
                    <a:cubicBezTo>
                      <a:pt x="3285" y="1391"/>
                      <a:pt x="3369" y="1098"/>
                      <a:pt x="3557" y="868"/>
                    </a:cubicBezTo>
                    <a:cubicBezTo>
                      <a:pt x="3662" y="721"/>
                      <a:pt x="3537" y="491"/>
                      <a:pt x="3369" y="449"/>
                    </a:cubicBezTo>
                    <a:cubicBezTo>
                      <a:pt x="3202" y="407"/>
                      <a:pt x="3034" y="366"/>
                      <a:pt x="2867" y="345"/>
                    </a:cubicBezTo>
                    <a:cubicBezTo>
                      <a:pt x="2596" y="106"/>
                      <a:pt x="2217" y="0"/>
                      <a:pt x="1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566538" y="2206113"/>
                <a:ext cx="9157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59" extrusionOk="0">
                    <a:moveTo>
                      <a:pt x="2784" y="906"/>
                    </a:moveTo>
                    <a:lnTo>
                      <a:pt x="2784" y="906"/>
                    </a:lnTo>
                    <a:cubicBezTo>
                      <a:pt x="2804" y="927"/>
                      <a:pt x="2804" y="927"/>
                      <a:pt x="2825" y="927"/>
                    </a:cubicBezTo>
                    <a:cubicBezTo>
                      <a:pt x="2825" y="927"/>
                      <a:pt x="2804" y="948"/>
                      <a:pt x="2804" y="969"/>
                    </a:cubicBezTo>
                    <a:cubicBezTo>
                      <a:pt x="2804" y="948"/>
                      <a:pt x="2784" y="927"/>
                      <a:pt x="2784" y="906"/>
                    </a:cubicBezTo>
                    <a:close/>
                    <a:moveTo>
                      <a:pt x="984" y="802"/>
                    </a:moveTo>
                    <a:cubicBezTo>
                      <a:pt x="1319" y="844"/>
                      <a:pt x="1654" y="844"/>
                      <a:pt x="1988" y="844"/>
                    </a:cubicBezTo>
                    <a:cubicBezTo>
                      <a:pt x="2219" y="1032"/>
                      <a:pt x="2386" y="1283"/>
                      <a:pt x="2428" y="1513"/>
                    </a:cubicBezTo>
                    <a:cubicBezTo>
                      <a:pt x="2512" y="1953"/>
                      <a:pt x="2344" y="2559"/>
                      <a:pt x="1884" y="2727"/>
                    </a:cubicBezTo>
                    <a:cubicBezTo>
                      <a:pt x="1800" y="2751"/>
                      <a:pt x="1713" y="2761"/>
                      <a:pt x="1624" y="2761"/>
                    </a:cubicBezTo>
                    <a:cubicBezTo>
                      <a:pt x="1403" y="2761"/>
                      <a:pt x="1172" y="2697"/>
                      <a:pt x="963" y="2622"/>
                    </a:cubicBezTo>
                    <a:cubicBezTo>
                      <a:pt x="963" y="2120"/>
                      <a:pt x="921" y="1597"/>
                      <a:pt x="796" y="1116"/>
                    </a:cubicBezTo>
                    <a:cubicBezTo>
                      <a:pt x="838" y="990"/>
                      <a:pt x="900" y="886"/>
                      <a:pt x="984" y="802"/>
                    </a:cubicBezTo>
                    <a:close/>
                    <a:moveTo>
                      <a:pt x="1800" y="0"/>
                    </a:moveTo>
                    <a:cubicBezTo>
                      <a:pt x="1688" y="0"/>
                      <a:pt x="1576" y="9"/>
                      <a:pt x="1465" y="28"/>
                    </a:cubicBezTo>
                    <a:cubicBezTo>
                      <a:pt x="1419" y="22"/>
                      <a:pt x="1374" y="20"/>
                      <a:pt x="1330" y="20"/>
                    </a:cubicBezTo>
                    <a:cubicBezTo>
                      <a:pt x="862" y="20"/>
                      <a:pt x="548" y="318"/>
                      <a:pt x="356" y="739"/>
                    </a:cubicBezTo>
                    <a:cubicBezTo>
                      <a:pt x="294" y="844"/>
                      <a:pt x="252" y="969"/>
                      <a:pt x="231" y="1074"/>
                    </a:cubicBezTo>
                    <a:cubicBezTo>
                      <a:pt x="22" y="1702"/>
                      <a:pt x="1" y="2455"/>
                      <a:pt x="43" y="2978"/>
                    </a:cubicBezTo>
                    <a:cubicBezTo>
                      <a:pt x="43" y="3145"/>
                      <a:pt x="168" y="3271"/>
                      <a:pt x="335" y="3271"/>
                    </a:cubicBezTo>
                    <a:cubicBezTo>
                      <a:pt x="784" y="3285"/>
                      <a:pt x="1392" y="3458"/>
                      <a:pt x="1933" y="3458"/>
                    </a:cubicBezTo>
                    <a:cubicBezTo>
                      <a:pt x="2200" y="3458"/>
                      <a:pt x="2451" y="3416"/>
                      <a:pt x="2658" y="3292"/>
                    </a:cubicBezTo>
                    <a:cubicBezTo>
                      <a:pt x="3118" y="2999"/>
                      <a:pt x="3181" y="2329"/>
                      <a:pt x="3223" y="1702"/>
                    </a:cubicBezTo>
                    <a:cubicBezTo>
                      <a:pt x="3286" y="1388"/>
                      <a:pt x="3369" y="1116"/>
                      <a:pt x="3558" y="865"/>
                    </a:cubicBezTo>
                    <a:cubicBezTo>
                      <a:pt x="3662" y="718"/>
                      <a:pt x="3537" y="488"/>
                      <a:pt x="3390" y="446"/>
                    </a:cubicBezTo>
                    <a:cubicBezTo>
                      <a:pt x="3202" y="404"/>
                      <a:pt x="3035" y="383"/>
                      <a:pt x="2867" y="362"/>
                    </a:cubicBezTo>
                    <a:cubicBezTo>
                      <a:pt x="2590" y="118"/>
                      <a:pt x="2197" y="0"/>
                      <a:pt x="1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6263663" y="2299663"/>
                <a:ext cx="91575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7" extrusionOk="0">
                    <a:moveTo>
                      <a:pt x="2826" y="910"/>
                    </a:moveTo>
                    <a:cubicBezTo>
                      <a:pt x="2805" y="931"/>
                      <a:pt x="2805" y="952"/>
                      <a:pt x="2805" y="952"/>
                    </a:cubicBezTo>
                    <a:cubicBezTo>
                      <a:pt x="2805" y="931"/>
                      <a:pt x="2784" y="931"/>
                      <a:pt x="2784" y="910"/>
                    </a:cubicBezTo>
                    <a:close/>
                    <a:moveTo>
                      <a:pt x="984" y="805"/>
                    </a:moveTo>
                    <a:cubicBezTo>
                      <a:pt x="1319" y="826"/>
                      <a:pt x="1654" y="847"/>
                      <a:pt x="1989" y="847"/>
                    </a:cubicBezTo>
                    <a:cubicBezTo>
                      <a:pt x="2219" y="1035"/>
                      <a:pt x="2365" y="1286"/>
                      <a:pt x="2428" y="1517"/>
                    </a:cubicBezTo>
                    <a:cubicBezTo>
                      <a:pt x="2512" y="1956"/>
                      <a:pt x="2344" y="2563"/>
                      <a:pt x="1863" y="2709"/>
                    </a:cubicBezTo>
                    <a:cubicBezTo>
                      <a:pt x="1775" y="2743"/>
                      <a:pt x="1680" y="2757"/>
                      <a:pt x="1582" y="2757"/>
                    </a:cubicBezTo>
                    <a:cubicBezTo>
                      <a:pt x="1378" y="2757"/>
                      <a:pt x="1161" y="2696"/>
                      <a:pt x="963" y="2626"/>
                    </a:cubicBezTo>
                    <a:cubicBezTo>
                      <a:pt x="963" y="2123"/>
                      <a:pt x="922" y="1600"/>
                      <a:pt x="796" y="1119"/>
                    </a:cubicBezTo>
                    <a:cubicBezTo>
                      <a:pt x="838" y="994"/>
                      <a:pt x="901" y="889"/>
                      <a:pt x="984" y="805"/>
                    </a:cubicBezTo>
                    <a:close/>
                    <a:moveTo>
                      <a:pt x="1830" y="1"/>
                    </a:moveTo>
                    <a:cubicBezTo>
                      <a:pt x="1708" y="1"/>
                      <a:pt x="1586" y="11"/>
                      <a:pt x="1466" y="31"/>
                    </a:cubicBezTo>
                    <a:cubicBezTo>
                      <a:pt x="1419" y="26"/>
                      <a:pt x="1374" y="23"/>
                      <a:pt x="1330" y="23"/>
                    </a:cubicBezTo>
                    <a:cubicBezTo>
                      <a:pt x="862" y="23"/>
                      <a:pt x="548" y="321"/>
                      <a:pt x="357" y="742"/>
                    </a:cubicBezTo>
                    <a:cubicBezTo>
                      <a:pt x="294" y="847"/>
                      <a:pt x="252" y="952"/>
                      <a:pt x="231" y="1077"/>
                    </a:cubicBezTo>
                    <a:cubicBezTo>
                      <a:pt x="22" y="1705"/>
                      <a:pt x="1" y="2458"/>
                      <a:pt x="43" y="2981"/>
                    </a:cubicBezTo>
                    <a:cubicBezTo>
                      <a:pt x="43" y="3128"/>
                      <a:pt x="147" y="3253"/>
                      <a:pt x="315" y="3274"/>
                    </a:cubicBezTo>
                    <a:cubicBezTo>
                      <a:pt x="769" y="3288"/>
                      <a:pt x="1367" y="3446"/>
                      <a:pt x="1902" y="3446"/>
                    </a:cubicBezTo>
                    <a:cubicBezTo>
                      <a:pt x="2181" y="3446"/>
                      <a:pt x="2443" y="3403"/>
                      <a:pt x="2658" y="3274"/>
                    </a:cubicBezTo>
                    <a:cubicBezTo>
                      <a:pt x="3119" y="3002"/>
                      <a:pt x="3181" y="2312"/>
                      <a:pt x="3202" y="1684"/>
                    </a:cubicBezTo>
                    <a:cubicBezTo>
                      <a:pt x="3265" y="1391"/>
                      <a:pt x="3370" y="1098"/>
                      <a:pt x="3558" y="868"/>
                    </a:cubicBezTo>
                    <a:cubicBezTo>
                      <a:pt x="3663" y="722"/>
                      <a:pt x="3537" y="491"/>
                      <a:pt x="3370" y="449"/>
                    </a:cubicBezTo>
                    <a:cubicBezTo>
                      <a:pt x="3202" y="408"/>
                      <a:pt x="3035" y="387"/>
                      <a:pt x="2867" y="345"/>
                    </a:cubicBezTo>
                    <a:cubicBezTo>
                      <a:pt x="2597" y="106"/>
                      <a:pt x="2217" y="1"/>
                      <a:pt x="1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6364638" y="2300988"/>
                <a:ext cx="91550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51" extrusionOk="0">
                    <a:moveTo>
                      <a:pt x="2825" y="920"/>
                    </a:moveTo>
                    <a:cubicBezTo>
                      <a:pt x="2804" y="920"/>
                      <a:pt x="2804" y="941"/>
                      <a:pt x="2804" y="961"/>
                    </a:cubicBezTo>
                    <a:cubicBezTo>
                      <a:pt x="2804" y="941"/>
                      <a:pt x="2783" y="920"/>
                      <a:pt x="2783" y="920"/>
                    </a:cubicBezTo>
                    <a:close/>
                    <a:moveTo>
                      <a:pt x="984" y="794"/>
                    </a:moveTo>
                    <a:cubicBezTo>
                      <a:pt x="1318" y="836"/>
                      <a:pt x="1653" y="836"/>
                      <a:pt x="1988" y="857"/>
                    </a:cubicBezTo>
                    <a:cubicBezTo>
                      <a:pt x="2218" y="1024"/>
                      <a:pt x="2365" y="1296"/>
                      <a:pt x="2427" y="1505"/>
                    </a:cubicBezTo>
                    <a:cubicBezTo>
                      <a:pt x="2511" y="1966"/>
                      <a:pt x="2344" y="2552"/>
                      <a:pt x="1862" y="2719"/>
                    </a:cubicBezTo>
                    <a:cubicBezTo>
                      <a:pt x="1785" y="2743"/>
                      <a:pt x="1702" y="2753"/>
                      <a:pt x="1616" y="2753"/>
                    </a:cubicBezTo>
                    <a:cubicBezTo>
                      <a:pt x="1402" y="2753"/>
                      <a:pt x="1172" y="2689"/>
                      <a:pt x="963" y="2614"/>
                    </a:cubicBezTo>
                    <a:cubicBezTo>
                      <a:pt x="963" y="2112"/>
                      <a:pt x="921" y="1610"/>
                      <a:pt x="795" y="1108"/>
                    </a:cubicBezTo>
                    <a:cubicBezTo>
                      <a:pt x="837" y="982"/>
                      <a:pt x="900" y="878"/>
                      <a:pt x="984" y="794"/>
                    </a:cubicBezTo>
                    <a:close/>
                    <a:moveTo>
                      <a:pt x="1773" y="0"/>
                    </a:moveTo>
                    <a:cubicBezTo>
                      <a:pt x="1670" y="0"/>
                      <a:pt x="1567" y="7"/>
                      <a:pt x="1465" y="20"/>
                    </a:cubicBezTo>
                    <a:cubicBezTo>
                      <a:pt x="1430" y="17"/>
                      <a:pt x="1396" y="16"/>
                      <a:pt x="1363" y="16"/>
                    </a:cubicBezTo>
                    <a:cubicBezTo>
                      <a:pt x="876" y="16"/>
                      <a:pt x="552" y="300"/>
                      <a:pt x="356" y="731"/>
                    </a:cubicBezTo>
                    <a:cubicBezTo>
                      <a:pt x="293" y="836"/>
                      <a:pt x="251" y="961"/>
                      <a:pt x="230" y="1066"/>
                    </a:cubicBezTo>
                    <a:cubicBezTo>
                      <a:pt x="21" y="1694"/>
                      <a:pt x="0" y="2447"/>
                      <a:pt x="42" y="2970"/>
                    </a:cubicBezTo>
                    <a:cubicBezTo>
                      <a:pt x="42" y="3137"/>
                      <a:pt x="168" y="3263"/>
                      <a:pt x="335" y="3263"/>
                    </a:cubicBezTo>
                    <a:cubicBezTo>
                      <a:pt x="783" y="3277"/>
                      <a:pt x="1391" y="3451"/>
                      <a:pt x="1932" y="3451"/>
                    </a:cubicBezTo>
                    <a:cubicBezTo>
                      <a:pt x="2199" y="3451"/>
                      <a:pt x="2450" y="3408"/>
                      <a:pt x="2657" y="3284"/>
                    </a:cubicBezTo>
                    <a:cubicBezTo>
                      <a:pt x="3118" y="2991"/>
                      <a:pt x="3181" y="2321"/>
                      <a:pt x="3222" y="1694"/>
                    </a:cubicBezTo>
                    <a:cubicBezTo>
                      <a:pt x="3285" y="1401"/>
                      <a:pt x="3369" y="1108"/>
                      <a:pt x="3557" y="878"/>
                    </a:cubicBezTo>
                    <a:cubicBezTo>
                      <a:pt x="3662" y="710"/>
                      <a:pt x="3536" y="480"/>
                      <a:pt x="3369" y="438"/>
                    </a:cubicBezTo>
                    <a:cubicBezTo>
                      <a:pt x="3201" y="396"/>
                      <a:pt x="3034" y="376"/>
                      <a:pt x="2867" y="355"/>
                    </a:cubicBezTo>
                    <a:cubicBezTo>
                      <a:pt x="2583" y="104"/>
                      <a:pt x="2180" y="0"/>
                      <a:pt x="17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6465588" y="2302288"/>
                <a:ext cx="91575" cy="8615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6" extrusionOk="0">
                    <a:moveTo>
                      <a:pt x="2825" y="909"/>
                    </a:moveTo>
                    <a:cubicBezTo>
                      <a:pt x="2804" y="930"/>
                      <a:pt x="2804" y="930"/>
                      <a:pt x="2804" y="951"/>
                    </a:cubicBezTo>
                    <a:cubicBezTo>
                      <a:pt x="2804" y="930"/>
                      <a:pt x="2783" y="930"/>
                      <a:pt x="2783" y="909"/>
                    </a:cubicBezTo>
                    <a:close/>
                    <a:moveTo>
                      <a:pt x="984" y="805"/>
                    </a:moveTo>
                    <a:cubicBezTo>
                      <a:pt x="1319" y="826"/>
                      <a:pt x="1653" y="847"/>
                      <a:pt x="1988" y="847"/>
                    </a:cubicBezTo>
                    <a:cubicBezTo>
                      <a:pt x="2218" y="1035"/>
                      <a:pt x="2386" y="1286"/>
                      <a:pt x="2428" y="1516"/>
                    </a:cubicBezTo>
                    <a:cubicBezTo>
                      <a:pt x="2511" y="1956"/>
                      <a:pt x="2344" y="2562"/>
                      <a:pt x="1884" y="2709"/>
                    </a:cubicBezTo>
                    <a:cubicBezTo>
                      <a:pt x="1788" y="2743"/>
                      <a:pt x="1689" y="2757"/>
                      <a:pt x="1588" y="2757"/>
                    </a:cubicBezTo>
                    <a:cubicBezTo>
                      <a:pt x="1378" y="2757"/>
                      <a:pt x="1161" y="2696"/>
                      <a:pt x="963" y="2625"/>
                    </a:cubicBezTo>
                    <a:cubicBezTo>
                      <a:pt x="963" y="2123"/>
                      <a:pt x="921" y="1600"/>
                      <a:pt x="796" y="1119"/>
                    </a:cubicBezTo>
                    <a:cubicBezTo>
                      <a:pt x="837" y="993"/>
                      <a:pt x="900" y="889"/>
                      <a:pt x="984" y="805"/>
                    </a:cubicBezTo>
                    <a:close/>
                    <a:moveTo>
                      <a:pt x="1830" y="0"/>
                    </a:moveTo>
                    <a:cubicBezTo>
                      <a:pt x="1708" y="0"/>
                      <a:pt x="1585" y="11"/>
                      <a:pt x="1465" y="31"/>
                    </a:cubicBezTo>
                    <a:cubicBezTo>
                      <a:pt x="1419" y="25"/>
                      <a:pt x="1373" y="23"/>
                      <a:pt x="1330" y="23"/>
                    </a:cubicBezTo>
                    <a:cubicBezTo>
                      <a:pt x="861" y="23"/>
                      <a:pt x="547" y="321"/>
                      <a:pt x="356" y="742"/>
                    </a:cubicBezTo>
                    <a:cubicBezTo>
                      <a:pt x="293" y="847"/>
                      <a:pt x="252" y="951"/>
                      <a:pt x="231" y="1077"/>
                    </a:cubicBezTo>
                    <a:cubicBezTo>
                      <a:pt x="21" y="1684"/>
                      <a:pt x="0" y="2458"/>
                      <a:pt x="21" y="2981"/>
                    </a:cubicBezTo>
                    <a:cubicBezTo>
                      <a:pt x="42" y="3127"/>
                      <a:pt x="147" y="3253"/>
                      <a:pt x="314" y="3274"/>
                    </a:cubicBezTo>
                    <a:cubicBezTo>
                      <a:pt x="768" y="3288"/>
                      <a:pt x="1367" y="3446"/>
                      <a:pt x="1902" y="3446"/>
                    </a:cubicBezTo>
                    <a:cubicBezTo>
                      <a:pt x="2181" y="3446"/>
                      <a:pt x="2443" y="3403"/>
                      <a:pt x="2658" y="3274"/>
                    </a:cubicBezTo>
                    <a:cubicBezTo>
                      <a:pt x="3118" y="3002"/>
                      <a:pt x="3181" y="2311"/>
                      <a:pt x="3223" y="1684"/>
                    </a:cubicBezTo>
                    <a:cubicBezTo>
                      <a:pt x="3285" y="1391"/>
                      <a:pt x="3369" y="1098"/>
                      <a:pt x="3557" y="868"/>
                    </a:cubicBezTo>
                    <a:cubicBezTo>
                      <a:pt x="3662" y="721"/>
                      <a:pt x="3537" y="491"/>
                      <a:pt x="3369" y="449"/>
                    </a:cubicBezTo>
                    <a:cubicBezTo>
                      <a:pt x="3202" y="407"/>
                      <a:pt x="3034" y="365"/>
                      <a:pt x="2867" y="344"/>
                    </a:cubicBezTo>
                    <a:cubicBezTo>
                      <a:pt x="2596" y="106"/>
                      <a:pt x="2217" y="0"/>
                      <a:pt x="1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566538" y="2303613"/>
                <a:ext cx="9157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51" extrusionOk="0">
                    <a:moveTo>
                      <a:pt x="2825" y="919"/>
                    </a:moveTo>
                    <a:cubicBezTo>
                      <a:pt x="2825" y="919"/>
                      <a:pt x="2804" y="940"/>
                      <a:pt x="2804" y="961"/>
                    </a:cubicBezTo>
                    <a:cubicBezTo>
                      <a:pt x="2804" y="940"/>
                      <a:pt x="2784" y="919"/>
                      <a:pt x="2784" y="919"/>
                    </a:cubicBezTo>
                    <a:close/>
                    <a:moveTo>
                      <a:pt x="984" y="794"/>
                    </a:moveTo>
                    <a:cubicBezTo>
                      <a:pt x="1319" y="836"/>
                      <a:pt x="1654" y="836"/>
                      <a:pt x="1988" y="856"/>
                    </a:cubicBezTo>
                    <a:cubicBezTo>
                      <a:pt x="2219" y="1024"/>
                      <a:pt x="2386" y="1296"/>
                      <a:pt x="2428" y="1505"/>
                    </a:cubicBezTo>
                    <a:cubicBezTo>
                      <a:pt x="2512" y="1965"/>
                      <a:pt x="2344" y="2551"/>
                      <a:pt x="1884" y="2719"/>
                    </a:cubicBezTo>
                    <a:cubicBezTo>
                      <a:pt x="1800" y="2743"/>
                      <a:pt x="1713" y="2753"/>
                      <a:pt x="1624" y="2753"/>
                    </a:cubicBezTo>
                    <a:cubicBezTo>
                      <a:pt x="1403" y="2753"/>
                      <a:pt x="1172" y="2689"/>
                      <a:pt x="963" y="2614"/>
                    </a:cubicBezTo>
                    <a:cubicBezTo>
                      <a:pt x="963" y="2112"/>
                      <a:pt x="921" y="1610"/>
                      <a:pt x="796" y="1108"/>
                    </a:cubicBezTo>
                    <a:cubicBezTo>
                      <a:pt x="838" y="982"/>
                      <a:pt x="900" y="877"/>
                      <a:pt x="984" y="794"/>
                    </a:cubicBezTo>
                    <a:close/>
                    <a:moveTo>
                      <a:pt x="1774" y="0"/>
                    </a:moveTo>
                    <a:cubicBezTo>
                      <a:pt x="1671" y="0"/>
                      <a:pt x="1567" y="7"/>
                      <a:pt x="1465" y="19"/>
                    </a:cubicBezTo>
                    <a:cubicBezTo>
                      <a:pt x="1431" y="17"/>
                      <a:pt x="1397" y="16"/>
                      <a:pt x="1364" y="16"/>
                    </a:cubicBezTo>
                    <a:cubicBezTo>
                      <a:pt x="877" y="16"/>
                      <a:pt x="552" y="300"/>
                      <a:pt x="356" y="731"/>
                    </a:cubicBezTo>
                    <a:cubicBezTo>
                      <a:pt x="294" y="836"/>
                      <a:pt x="252" y="961"/>
                      <a:pt x="231" y="1066"/>
                    </a:cubicBezTo>
                    <a:cubicBezTo>
                      <a:pt x="22" y="1693"/>
                      <a:pt x="1" y="2447"/>
                      <a:pt x="43" y="2970"/>
                    </a:cubicBezTo>
                    <a:cubicBezTo>
                      <a:pt x="43" y="3137"/>
                      <a:pt x="168" y="3263"/>
                      <a:pt x="335" y="3263"/>
                    </a:cubicBezTo>
                    <a:cubicBezTo>
                      <a:pt x="784" y="3277"/>
                      <a:pt x="1392" y="3450"/>
                      <a:pt x="1933" y="3450"/>
                    </a:cubicBezTo>
                    <a:cubicBezTo>
                      <a:pt x="2200" y="3450"/>
                      <a:pt x="2451" y="3408"/>
                      <a:pt x="2658" y="3284"/>
                    </a:cubicBezTo>
                    <a:cubicBezTo>
                      <a:pt x="3118" y="2991"/>
                      <a:pt x="3181" y="2321"/>
                      <a:pt x="3223" y="1693"/>
                    </a:cubicBezTo>
                    <a:cubicBezTo>
                      <a:pt x="3286" y="1400"/>
                      <a:pt x="3369" y="1108"/>
                      <a:pt x="3558" y="877"/>
                    </a:cubicBezTo>
                    <a:cubicBezTo>
                      <a:pt x="3662" y="710"/>
                      <a:pt x="3537" y="480"/>
                      <a:pt x="3390" y="438"/>
                    </a:cubicBezTo>
                    <a:cubicBezTo>
                      <a:pt x="3202" y="396"/>
                      <a:pt x="3035" y="375"/>
                      <a:pt x="2867" y="354"/>
                    </a:cubicBezTo>
                    <a:cubicBezTo>
                      <a:pt x="2584" y="104"/>
                      <a:pt x="2180" y="0"/>
                      <a:pt x="17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"/>
            <p:cNvSpPr/>
            <p:nvPr/>
          </p:nvSpPr>
          <p:spPr>
            <a:xfrm>
              <a:off x="370373" y="2769924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283955" y="278735"/>
              <a:ext cx="64763" cy="66412"/>
            </a:xfrm>
            <a:custGeom>
              <a:avLst/>
              <a:gdLst/>
              <a:ahLst/>
              <a:cxnLst/>
              <a:rect l="l" t="t" r="r" b="b"/>
              <a:pathLst>
                <a:path w="2239" h="2296" extrusionOk="0">
                  <a:moveTo>
                    <a:pt x="1109" y="653"/>
                  </a:moveTo>
                  <a:cubicBezTo>
                    <a:pt x="1151" y="674"/>
                    <a:pt x="1214" y="695"/>
                    <a:pt x="1256" y="695"/>
                  </a:cubicBezTo>
                  <a:cubicBezTo>
                    <a:pt x="1277" y="716"/>
                    <a:pt x="1277" y="716"/>
                    <a:pt x="1297" y="716"/>
                  </a:cubicBezTo>
                  <a:cubicBezTo>
                    <a:pt x="1339" y="737"/>
                    <a:pt x="1360" y="758"/>
                    <a:pt x="1402" y="779"/>
                  </a:cubicBezTo>
                  <a:cubicBezTo>
                    <a:pt x="1423" y="799"/>
                    <a:pt x="1423" y="820"/>
                    <a:pt x="1444" y="820"/>
                  </a:cubicBezTo>
                  <a:cubicBezTo>
                    <a:pt x="1486" y="862"/>
                    <a:pt x="1507" y="883"/>
                    <a:pt x="1528" y="904"/>
                  </a:cubicBezTo>
                  <a:cubicBezTo>
                    <a:pt x="1523" y="902"/>
                    <a:pt x="1520" y="901"/>
                    <a:pt x="1517" y="901"/>
                  </a:cubicBezTo>
                  <a:cubicBezTo>
                    <a:pt x="1499" y="901"/>
                    <a:pt x="1551" y="967"/>
                    <a:pt x="1569" y="967"/>
                  </a:cubicBezTo>
                  <a:cubicBezTo>
                    <a:pt x="1569" y="983"/>
                    <a:pt x="1581" y="998"/>
                    <a:pt x="1587" y="1014"/>
                  </a:cubicBezTo>
                  <a:lnTo>
                    <a:pt x="1587" y="1014"/>
                  </a:lnTo>
                  <a:cubicBezTo>
                    <a:pt x="1586" y="1011"/>
                    <a:pt x="1585" y="1009"/>
                    <a:pt x="1584" y="1009"/>
                  </a:cubicBezTo>
                  <a:cubicBezTo>
                    <a:pt x="1584" y="1009"/>
                    <a:pt x="1585" y="1014"/>
                    <a:pt x="1590" y="1030"/>
                  </a:cubicBezTo>
                  <a:cubicBezTo>
                    <a:pt x="1590" y="1071"/>
                    <a:pt x="1611" y="1113"/>
                    <a:pt x="1611" y="1134"/>
                  </a:cubicBezTo>
                  <a:cubicBezTo>
                    <a:pt x="1611" y="1135"/>
                    <a:pt x="1612" y="1135"/>
                    <a:pt x="1612" y="1135"/>
                  </a:cubicBezTo>
                  <a:lnTo>
                    <a:pt x="1612" y="1135"/>
                  </a:lnTo>
                  <a:cubicBezTo>
                    <a:pt x="1611" y="1140"/>
                    <a:pt x="1611" y="1147"/>
                    <a:pt x="1611" y="1155"/>
                  </a:cubicBezTo>
                  <a:cubicBezTo>
                    <a:pt x="1611" y="1176"/>
                    <a:pt x="1611" y="1197"/>
                    <a:pt x="1611" y="1239"/>
                  </a:cubicBezTo>
                  <a:cubicBezTo>
                    <a:pt x="1611" y="1239"/>
                    <a:pt x="1611" y="1260"/>
                    <a:pt x="1611" y="1281"/>
                  </a:cubicBezTo>
                  <a:cubicBezTo>
                    <a:pt x="1617" y="1264"/>
                    <a:pt x="1620" y="1257"/>
                    <a:pt x="1620" y="1257"/>
                  </a:cubicBezTo>
                  <a:cubicBezTo>
                    <a:pt x="1622" y="1257"/>
                    <a:pt x="1611" y="1302"/>
                    <a:pt x="1611" y="1302"/>
                  </a:cubicBezTo>
                  <a:cubicBezTo>
                    <a:pt x="1590" y="1323"/>
                    <a:pt x="1590" y="1364"/>
                    <a:pt x="1569" y="1385"/>
                  </a:cubicBezTo>
                  <a:cubicBezTo>
                    <a:pt x="1563" y="1412"/>
                    <a:pt x="1565" y="1419"/>
                    <a:pt x="1569" y="1419"/>
                  </a:cubicBezTo>
                  <a:cubicBezTo>
                    <a:pt x="1573" y="1419"/>
                    <a:pt x="1579" y="1413"/>
                    <a:pt x="1582" y="1409"/>
                  </a:cubicBezTo>
                  <a:lnTo>
                    <a:pt x="1582" y="1409"/>
                  </a:lnTo>
                  <a:cubicBezTo>
                    <a:pt x="1580" y="1412"/>
                    <a:pt x="1576" y="1418"/>
                    <a:pt x="1569" y="1427"/>
                  </a:cubicBezTo>
                  <a:cubicBezTo>
                    <a:pt x="1549" y="1427"/>
                    <a:pt x="1549" y="1448"/>
                    <a:pt x="1549" y="1469"/>
                  </a:cubicBezTo>
                  <a:cubicBezTo>
                    <a:pt x="1528" y="1469"/>
                    <a:pt x="1528" y="1490"/>
                    <a:pt x="1507" y="1511"/>
                  </a:cubicBezTo>
                  <a:cubicBezTo>
                    <a:pt x="1507" y="1511"/>
                    <a:pt x="1507" y="1532"/>
                    <a:pt x="1486" y="1532"/>
                  </a:cubicBezTo>
                  <a:cubicBezTo>
                    <a:pt x="1465" y="1574"/>
                    <a:pt x="1444" y="1595"/>
                    <a:pt x="1423" y="1615"/>
                  </a:cubicBezTo>
                  <a:cubicBezTo>
                    <a:pt x="1402" y="1636"/>
                    <a:pt x="1381" y="1636"/>
                    <a:pt x="1360" y="1657"/>
                  </a:cubicBezTo>
                  <a:cubicBezTo>
                    <a:pt x="1355" y="1662"/>
                    <a:pt x="1356" y="1664"/>
                    <a:pt x="1359" y="1664"/>
                  </a:cubicBezTo>
                  <a:cubicBezTo>
                    <a:pt x="1365" y="1664"/>
                    <a:pt x="1378" y="1659"/>
                    <a:pt x="1382" y="1659"/>
                  </a:cubicBezTo>
                  <a:cubicBezTo>
                    <a:pt x="1387" y="1659"/>
                    <a:pt x="1383" y="1663"/>
                    <a:pt x="1360" y="1678"/>
                  </a:cubicBezTo>
                  <a:cubicBezTo>
                    <a:pt x="1318" y="1678"/>
                    <a:pt x="1297" y="1699"/>
                    <a:pt x="1256" y="1720"/>
                  </a:cubicBezTo>
                  <a:cubicBezTo>
                    <a:pt x="1256" y="1720"/>
                    <a:pt x="1193" y="1741"/>
                    <a:pt x="1235" y="1741"/>
                  </a:cubicBezTo>
                  <a:cubicBezTo>
                    <a:pt x="1214" y="1741"/>
                    <a:pt x="1193" y="1741"/>
                    <a:pt x="1172" y="1762"/>
                  </a:cubicBezTo>
                  <a:lnTo>
                    <a:pt x="1109" y="1762"/>
                  </a:lnTo>
                  <a:cubicBezTo>
                    <a:pt x="1088" y="1772"/>
                    <a:pt x="1104" y="1772"/>
                    <a:pt x="1117" y="1772"/>
                  </a:cubicBezTo>
                  <a:cubicBezTo>
                    <a:pt x="1130" y="1772"/>
                    <a:pt x="1140" y="1772"/>
                    <a:pt x="1109" y="1783"/>
                  </a:cubicBezTo>
                  <a:cubicBezTo>
                    <a:pt x="1067" y="1783"/>
                    <a:pt x="1025" y="1783"/>
                    <a:pt x="984" y="1762"/>
                  </a:cubicBezTo>
                  <a:cubicBezTo>
                    <a:pt x="973" y="1762"/>
                    <a:pt x="970" y="1763"/>
                    <a:pt x="972" y="1765"/>
                  </a:cubicBezTo>
                  <a:lnTo>
                    <a:pt x="972" y="1765"/>
                  </a:lnTo>
                  <a:cubicBezTo>
                    <a:pt x="969" y="1764"/>
                    <a:pt x="966" y="1763"/>
                    <a:pt x="963" y="1762"/>
                  </a:cubicBezTo>
                  <a:cubicBezTo>
                    <a:pt x="942" y="1762"/>
                    <a:pt x="921" y="1762"/>
                    <a:pt x="900" y="1741"/>
                  </a:cubicBezTo>
                  <a:cubicBezTo>
                    <a:pt x="837" y="1741"/>
                    <a:pt x="858" y="1741"/>
                    <a:pt x="795" y="1699"/>
                  </a:cubicBezTo>
                  <a:cubicBezTo>
                    <a:pt x="753" y="1678"/>
                    <a:pt x="691" y="1636"/>
                    <a:pt x="670" y="1595"/>
                  </a:cubicBezTo>
                  <a:cubicBezTo>
                    <a:pt x="670" y="1574"/>
                    <a:pt x="649" y="1574"/>
                    <a:pt x="649" y="1553"/>
                  </a:cubicBezTo>
                  <a:cubicBezTo>
                    <a:pt x="649" y="1553"/>
                    <a:pt x="625" y="1517"/>
                    <a:pt x="622" y="1517"/>
                  </a:cubicBezTo>
                  <a:cubicBezTo>
                    <a:pt x="622" y="1517"/>
                    <a:pt x="622" y="1518"/>
                    <a:pt x="623" y="1520"/>
                  </a:cubicBezTo>
                  <a:lnTo>
                    <a:pt x="623" y="1520"/>
                  </a:lnTo>
                  <a:cubicBezTo>
                    <a:pt x="607" y="1482"/>
                    <a:pt x="607" y="1444"/>
                    <a:pt x="607" y="1406"/>
                  </a:cubicBezTo>
                  <a:cubicBezTo>
                    <a:pt x="602" y="1391"/>
                    <a:pt x="599" y="1386"/>
                    <a:pt x="598" y="1386"/>
                  </a:cubicBezTo>
                  <a:cubicBezTo>
                    <a:pt x="595" y="1386"/>
                    <a:pt x="599" y="1416"/>
                    <a:pt x="594" y="1416"/>
                  </a:cubicBezTo>
                  <a:cubicBezTo>
                    <a:pt x="592" y="1416"/>
                    <a:pt x="590" y="1414"/>
                    <a:pt x="586" y="1406"/>
                  </a:cubicBezTo>
                  <a:cubicBezTo>
                    <a:pt x="586" y="1385"/>
                    <a:pt x="586" y="1364"/>
                    <a:pt x="586" y="1343"/>
                  </a:cubicBezTo>
                  <a:lnTo>
                    <a:pt x="586" y="1281"/>
                  </a:lnTo>
                  <a:cubicBezTo>
                    <a:pt x="586" y="1281"/>
                    <a:pt x="593" y="1255"/>
                    <a:pt x="595" y="1239"/>
                  </a:cubicBezTo>
                  <a:lnTo>
                    <a:pt x="595" y="1239"/>
                  </a:lnTo>
                  <a:cubicBezTo>
                    <a:pt x="600" y="1223"/>
                    <a:pt x="607" y="1197"/>
                    <a:pt x="607" y="1197"/>
                  </a:cubicBezTo>
                  <a:cubicBezTo>
                    <a:pt x="607" y="1197"/>
                    <a:pt x="607" y="1176"/>
                    <a:pt x="607" y="1155"/>
                  </a:cubicBezTo>
                  <a:cubicBezTo>
                    <a:pt x="628" y="1134"/>
                    <a:pt x="628" y="1113"/>
                    <a:pt x="628" y="1092"/>
                  </a:cubicBezTo>
                  <a:cubicBezTo>
                    <a:pt x="649" y="1071"/>
                    <a:pt x="649" y="1071"/>
                    <a:pt x="649" y="1051"/>
                  </a:cubicBezTo>
                  <a:cubicBezTo>
                    <a:pt x="670" y="1009"/>
                    <a:pt x="691" y="967"/>
                    <a:pt x="712" y="946"/>
                  </a:cubicBezTo>
                  <a:cubicBezTo>
                    <a:pt x="724" y="927"/>
                    <a:pt x="729" y="922"/>
                    <a:pt x="731" y="922"/>
                  </a:cubicBezTo>
                  <a:cubicBezTo>
                    <a:pt x="733" y="922"/>
                    <a:pt x="726" y="937"/>
                    <a:pt x="726" y="937"/>
                  </a:cubicBezTo>
                  <a:cubicBezTo>
                    <a:pt x="726" y="937"/>
                    <a:pt x="728" y="934"/>
                    <a:pt x="732" y="925"/>
                  </a:cubicBezTo>
                  <a:cubicBezTo>
                    <a:pt x="753" y="904"/>
                    <a:pt x="774" y="862"/>
                    <a:pt x="795" y="841"/>
                  </a:cubicBezTo>
                  <a:cubicBezTo>
                    <a:pt x="879" y="779"/>
                    <a:pt x="900" y="758"/>
                    <a:pt x="1004" y="695"/>
                  </a:cubicBezTo>
                  <a:cubicBezTo>
                    <a:pt x="1030" y="680"/>
                    <a:pt x="1057" y="666"/>
                    <a:pt x="1085" y="653"/>
                  </a:cubicBezTo>
                  <a:close/>
                  <a:moveTo>
                    <a:pt x="1471" y="0"/>
                  </a:moveTo>
                  <a:cubicBezTo>
                    <a:pt x="1455" y="0"/>
                    <a:pt x="1439" y="2"/>
                    <a:pt x="1423" y="4"/>
                  </a:cubicBezTo>
                  <a:cubicBezTo>
                    <a:pt x="1261" y="32"/>
                    <a:pt x="1097" y="77"/>
                    <a:pt x="942" y="141"/>
                  </a:cubicBezTo>
                  <a:lnTo>
                    <a:pt x="942" y="141"/>
                  </a:lnTo>
                  <a:cubicBezTo>
                    <a:pt x="878" y="145"/>
                    <a:pt x="815" y="156"/>
                    <a:pt x="753" y="172"/>
                  </a:cubicBezTo>
                  <a:cubicBezTo>
                    <a:pt x="659" y="199"/>
                    <a:pt x="590" y="270"/>
                    <a:pt x="565" y="350"/>
                  </a:cubicBezTo>
                  <a:lnTo>
                    <a:pt x="565" y="350"/>
                  </a:lnTo>
                  <a:cubicBezTo>
                    <a:pt x="419" y="459"/>
                    <a:pt x="295" y="594"/>
                    <a:pt x="209" y="758"/>
                  </a:cubicBezTo>
                  <a:cubicBezTo>
                    <a:pt x="0" y="1176"/>
                    <a:pt x="21" y="1762"/>
                    <a:pt x="419" y="2076"/>
                  </a:cubicBezTo>
                  <a:cubicBezTo>
                    <a:pt x="596" y="2226"/>
                    <a:pt x="812" y="2296"/>
                    <a:pt x="1030" y="2296"/>
                  </a:cubicBezTo>
                  <a:cubicBezTo>
                    <a:pt x="1299" y="2296"/>
                    <a:pt x="1571" y="2189"/>
                    <a:pt x="1779" y="1992"/>
                  </a:cubicBezTo>
                  <a:cubicBezTo>
                    <a:pt x="2134" y="1678"/>
                    <a:pt x="2239" y="1155"/>
                    <a:pt x="2030" y="737"/>
                  </a:cubicBezTo>
                  <a:cubicBezTo>
                    <a:pt x="1957" y="590"/>
                    <a:pt x="1850" y="467"/>
                    <a:pt x="1722" y="372"/>
                  </a:cubicBezTo>
                  <a:lnTo>
                    <a:pt x="1722" y="372"/>
                  </a:lnTo>
                  <a:cubicBezTo>
                    <a:pt x="1749" y="315"/>
                    <a:pt x="1756" y="250"/>
                    <a:pt x="1737" y="193"/>
                  </a:cubicBezTo>
                  <a:cubicBezTo>
                    <a:pt x="1700" y="65"/>
                    <a:pt x="1583" y="0"/>
                    <a:pt x="1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91786" y="4567849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681123" y="284349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034761" y="3608174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2"/>
            <p:cNvGrpSpPr/>
            <p:nvPr/>
          </p:nvGrpSpPr>
          <p:grpSpPr>
            <a:xfrm>
              <a:off x="4122215" y="457595"/>
              <a:ext cx="186232" cy="197169"/>
              <a:chOff x="3804294" y="3023009"/>
              <a:chExt cx="176540" cy="186908"/>
            </a:xfrm>
          </p:grpSpPr>
          <p:sp>
            <p:nvSpPr>
              <p:cNvPr id="161" name="Google Shape;161;p2"/>
              <p:cNvSpPr/>
              <p:nvPr/>
            </p:nvSpPr>
            <p:spPr>
              <a:xfrm rot="-1676928">
                <a:off x="3818174" y="3084411"/>
                <a:ext cx="148781" cy="96254"/>
              </a:xfrm>
              <a:custGeom>
                <a:avLst/>
                <a:gdLst/>
                <a:ahLst/>
                <a:cxnLst/>
                <a:rect l="l" t="t" r="r" b="b"/>
                <a:pathLst>
                  <a:path w="5951" h="3850" extrusionOk="0">
                    <a:moveTo>
                      <a:pt x="2396" y="518"/>
                    </a:moveTo>
                    <a:cubicBezTo>
                      <a:pt x="2614" y="518"/>
                      <a:pt x="2830" y="553"/>
                      <a:pt x="3034" y="627"/>
                    </a:cubicBezTo>
                    <a:lnTo>
                      <a:pt x="3034" y="627"/>
                    </a:lnTo>
                    <a:cubicBezTo>
                      <a:pt x="3017" y="649"/>
                      <a:pt x="3003" y="674"/>
                      <a:pt x="2993" y="702"/>
                    </a:cubicBezTo>
                    <a:cubicBezTo>
                      <a:pt x="2905" y="949"/>
                      <a:pt x="2863" y="1210"/>
                      <a:pt x="2864" y="1471"/>
                    </a:cubicBezTo>
                    <a:lnTo>
                      <a:pt x="2864" y="1471"/>
                    </a:lnTo>
                    <a:cubicBezTo>
                      <a:pt x="2741" y="1826"/>
                      <a:pt x="2527" y="2152"/>
                      <a:pt x="2197" y="2355"/>
                    </a:cubicBezTo>
                    <a:cubicBezTo>
                      <a:pt x="2026" y="2464"/>
                      <a:pt x="1826" y="2518"/>
                      <a:pt x="1626" y="2518"/>
                    </a:cubicBezTo>
                    <a:cubicBezTo>
                      <a:pt x="1288" y="2518"/>
                      <a:pt x="951" y="2364"/>
                      <a:pt x="754" y="2062"/>
                    </a:cubicBezTo>
                    <a:cubicBezTo>
                      <a:pt x="377" y="1476"/>
                      <a:pt x="1068" y="890"/>
                      <a:pt x="1570" y="681"/>
                    </a:cubicBezTo>
                    <a:cubicBezTo>
                      <a:pt x="1834" y="575"/>
                      <a:pt x="2116" y="518"/>
                      <a:pt x="2396" y="518"/>
                    </a:cubicBezTo>
                    <a:close/>
                    <a:moveTo>
                      <a:pt x="2416" y="0"/>
                    </a:moveTo>
                    <a:cubicBezTo>
                      <a:pt x="2187" y="0"/>
                      <a:pt x="1958" y="33"/>
                      <a:pt x="1737" y="95"/>
                    </a:cubicBezTo>
                    <a:cubicBezTo>
                      <a:pt x="1089" y="262"/>
                      <a:pt x="398" y="681"/>
                      <a:pt x="189" y="1350"/>
                    </a:cubicBezTo>
                    <a:cubicBezTo>
                      <a:pt x="0" y="1936"/>
                      <a:pt x="314" y="2543"/>
                      <a:pt x="858" y="2836"/>
                    </a:cubicBezTo>
                    <a:cubicBezTo>
                      <a:pt x="1102" y="2976"/>
                      <a:pt x="1370" y="3045"/>
                      <a:pt x="1637" y="3045"/>
                    </a:cubicBezTo>
                    <a:cubicBezTo>
                      <a:pt x="1968" y="3045"/>
                      <a:pt x="2296" y="2939"/>
                      <a:pt x="2574" y="2731"/>
                    </a:cubicBezTo>
                    <a:cubicBezTo>
                      <a:pt x="2745" y="2612"/>
                      <a:pt x="2889" y="2468"/>
                      <a:pt x="3010" y="2306"/>
                    </a:cubicBezTo>
                    <a:lnTo>
                      <a:pt x="3010" y="2306"/>
                    </a:lnTo>
                    <a:cubicBezTo>
                      <a:pt x="3102" y="2564"/>
                      <a:pt x="3237" y="2808"/>
                      <a:pt x="3411" y="3024"/>
                    </a:cubicBezTo>
                    <a:cubicBezTo>
                      <a:pt x="3869" y="3570"/>
                      <a:pt x="4534" y="3849"/>
                      <a:pt x="5232" y="3849"/>
                    </a:cubicBezTo>
                    <a:cubicBezTo>
                      <a:pt x="5364" y="3849"/>
                      <a:pt x="5496" y="3839"/>
                      <a:pt x="5629" y="3819"/>
                    </a:cubicBezTo>
                    <a:cubicBezTo>
                      <a:pt x="5950" y="3779"/>
                      <a:pt x="5828" y="3315"/>
                      <a:pt x="5522" y="3315"/>
                    </a:cubicBezTo>
                    <a:cubicBezTo>
                      <a:pt x="5509" y="3315"/>
                      <a:pt x="5496" y="3315"/>
                      <a:pt x="5482" y="3317"/>
                    </a:cubicBezTo>
                    <a:cubicBezTo>
                      <a:pt x="5396" y="3329"/>
                      <a:pt x="5310" y="3334"/>
                      <a:pt x="5226" y="3334"/>
                    </a:cubicBezTo>
                    <a:cubicBezTo>
                      <a:pt x="4196" y="3334"/>
                      <a:pt x="3425" y="2482"/>
                      <a:pt x="3393" y="1510"/>
                    </a:cubicBezTo>
                    <a:lnTo>
                      <a:pt x="3393" y="1510"/>
                    </a:lnTo>
                    <a:cubicBezTo>
                      <a:pt x="3451" y="1309"/>
                      <a:pt x="3488" y="1100"/>
                      <a:pt x="3506" y="891"/>
                    </a:cubicBezTo>
                    <a:lnTo>
                      <a:pt x="3506" y="891"/>
                    </a:lnTo>
                    <a:cubicBezTo>
                      <a:pt x="3545" y="914"/>
                      <a:pt x="3583" y="924"/>
                      <a:pt x="3619" y="924"/>
                    </a:cubicBezTo>
                    <a:cubicBezTo>
                      <a:pt x="3821" y="924"/>
                      <a:pt x="3947" y="600"/>
                      <a:pt x="3725" y="430"/>
                    </a:cubicBezTo>
                    <a:cubicBezTo>
                      <a:pt x="3346" y="135"/>
                      <a:pt x="2883" y="0"/>
                      <a:pt x="24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rot="-1676928">
                <a:off x="3892771" y="3027776"/>
                <a:ext cx="35076" cy="5920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368" extrusionOk="0">
                    <a:moveTo>
                      <a:pt x="503" y="505"/>
                    </a:moveTo>
                    <a:cubicBezTo>
                      <a:pt x="509" y="505"/>
                      <a:pt x="510" y="507"/>
                      <a:pt x="508" y="510"/>
                    </a:cubicBezTo>
                    <a:lnTo>
                      <a:pt x="508" y="510"/>
                    </a:lnTo>
                    <a:cubicBezTo>
                      <a:pt x="507" y="511"/>
                      <a:pt x="506" y="511"/>
                      <a:pt x="505" y="511"/>
                    </a:cubicBezTo>
                    <a:cubicBezTo>
                      <a:pt x="504" y="511"/>
                      <a:pt x="503" y="509"/>
                      <a:pt x="503" y="505"/>
                    </a:cubicBezTo>
                    <a:close/>
                    <a:moveTo>
                      <a:pt x="563" y="531"/>
                    </a:moveTo>
                    <a:cubicBezTo>
                      <a:pt x="573" y="538"/>
                      <a:pt x="587" y="547"/>
                      <a:pt x="587" y="547"/>
                    </a:cubicBezTo>
                    <a:cubicBezTo>
                      <a:pt x="587" y="547"/>
                      <a:pt x="576" y="537"/>
                      <a:pt x="563" y="531"/>
                    </a:cubicBezTo>
                    <a:close/>
                    <a:moveTo>
                      <a:pt x="896" y="1840"/>
                    </a:moveTo>
                    <a:cubicBezTo>
                      <a:pt x="895" y="1840"/>
                      <a:pt x="895" y="1841"/>
                      <a:pt x="894" y="1841"/>
                    </a:cubicBezTo>
                    <a:lnTo>
                      <a:pt x="894" y="1841"/>
                    </a:lnTo>
                    <a:cubicBezTo>
                      <a:pt x="894" y="1841"/>
                      <a:pt x="894" y="1841"/>
                      <a:pt x="894" y="1841"/>
                    </a:cubicBezTo>
                    <a:lnTo>
                      <a:pt x="894" y="1841"/>
                    </a:lnTo>
                    <a:cubicBezTo>
                      <a:pt x="895" y="1840"/>
                      <a:pt x="895" y="1840"/>
                      <a:pt x="896" y="1840"/>
                    </a:cubicBezTo>
                    <a:close/>
                    <a:moveTo>
                      <a:pt x="516" y="1"/>
                    </a:moveTo>
                    <a:cubicBezTo>
                      <a:pt x="298" y="1"/>
                      <a:pt x="61" y="126"/>
                      <a:pt x="22" y="359"/>
                    </a:cubicBezTo>
                    <a:cubicBezTo>
                      <a:pt x="1" y="505"/>
                      <a:pt x="43" y="652"/>
                      <a:pt x="210" y="693"/>
                    </a:cubicBezTo>
                    <a:cubicBezTo>
                      <a:pt x="226" y="696"/>
                      <a:pt x="242" y="697"/>
                      <a:pt x="259" y="697"/>
                    </a:cubicBezTo>
                    <a:cubicBezTo>
                      <a:pt x="369" y="697"/>
                      <a:pt x="491" y="640"/>
                      <a:pt x="520" y="526"/>
                    </a:cubicBezTo>
                    <a:lnTo>
                      <a:pt x="545" y="526"/>
                    </a:lnTo>
                    <a:cubicBezTo>
                      <a:pt x="551" y="526"/>
                      <a:pt x="557" y="528"/>
                      <a:pt x="563" y="531"/>
                    </a:cubicBezTo>
                    <a:lnTo>
                      <a:pt x="563" y="531"/>
                    </a:lnTo>
                    <a:cubicBezTo>
                      <a:pt x="561" y="529"/>
                      <a:pt x="559" y="527"/>
                      <a:pt x="557" y="526"/>
                    </a:cubicBezTo>
                    <a:lnTo>
                      <a:pt x="566" y="526"/>
                    </a:lnTo>
                    <a:cubicBezTo>
                      <a:pt x="563" y="526"/>
                      <a:pt x="559" y="526"/>
                      <a:pt x="556" y="525"/>
                    </a:cubicBezTo>
                    <a:lnTo>
                      <a:pt x="556" y="525"/>
                    </a:lnTo>
                    <a:cubicBezTo>
                      <a:pt x="552" y="522"/>
                      <a:pt x="550" y="520"/>
                      <a:pt x="552" y="520"/>
                    </a:cubicBezTo>
                    <a:lnTo>
                      <a:pt x="552" y="520"/>
                    </a:lnTo>
                    <a:cubicBezTo>
                      <a:pt x="553" y="520"/>
                      <a:pt x="557" y="522"/>
                      <a:pt x="566" y="526"/>
                    </a:cubicBezTo>
                    <a:cubicBezTo>
                      <a:pt x="566" y="526"/>
                      <a:pt x="608" y="547"/>
                      <a:pt x="608" y="547"/>
                    </a:cubicBezTo>
                    <a:cubicBezTo>
                      <a:pt x="608" y="547"/>
                      <a:pt x="589" y="538"/>
                      <a:pt x="583" y="538"/>
                    </a:cubicBezTo>
                    <a:cubicBezTo>
                      <a:pt x="580" y="538"/>
                      <a:pt x="580" y="540"/>
                      <a:pt x="587" y="547"/>
                    </a:cubicBezTo>
                    <a:cubicBezTo>
                      <a:pt x="587" y="555"/>
                      <a:pt x="587" y="568"/>
                      <a:pt x="587" y="568"/>
                    </a:cubicBezTo>
                    <a:cubicBezTo>
                      <a:pt x="587" y="568"/>
                      <a:pt x="602" y="614"/>
                      <a:pt x="606" y="614"/>
                    </a:cubicBezTo>
                    <a:cubicBezTo>
                      <a:pt x="607" y="614"/>
                      <a:pt x="608" y="613"/>
                      <a:pt x="608" y="610"/>
                    </a:cubicBezTo>
                    <a:cubicBezTo>
                      <a:pt x="608" y="618"/>
                      <a:pt x="608" y="631"/>
                      <a:pt x="608" y="631"/>
                    </a:cubicBezTo>
                    <a:lnTo>
                      <a:pt x="608" y="672"/>
                    </a:lnTo>
                    <a:cubicBezTo>
                      <a:pt x="608" y="672"/>
                      <a:pt x="608" y="693"/>
                      <a:pt x="608" y="714"/>
                    </a:cubicBezTo>
                    <a:cubicBezTo>
                      <a:pt x="587" y="777"/>
                      <a:pt x="566" y="840"/>
                      <a:pt x="545" y="903"/>
                    </a:cubicBezTo>
                    <a:cubicBezTo>
                      <a:pt x="545" y="900"/>
                      <a:pt x="544" y="898"/>
                      <a:pt x="544" y="898"/>
                    </a:cubicBezTo>
                    <a:cubicBezTo>
                      <a:pt x="539" y="898"/>
                      <a:pt x="524" y="945"/>
                      <a:pt x="524" y="945"/>
                    </a:cubicBezTo>
                    <a:cubicBezTo>
                      <a:pt x="503" y="965"/>
                      <a:pt x="503" y="986"/>
                      <a:pt x="482" y="1007"/>
                    </a:cubicBezTo>
                    <a:cubicBezTo>
                      <a:pt x="461" y="1070"/>
                      <a:pt x="419" y="1133"/>
                      <a:pt x="398" y="1196"/>
                    </a:cubicBezTo>
                    <a:cubicBezTo>
                      <a:pt x="336" y="1342"/>
                      <a:pt x="294" y="1489"/>
                      <a:pt x="273" y="1635"/>
                    </a:cubicBezTo>
                    <a:cubicBezTo>
                      <a:pt x="252" y="1886"/>
                      <a:pt x="377" y="2137"/>
                      <a:pt x="587" y="2263"/>
                    </a:cubicBezTo>
                    <a:cubicBezTo>
                      <a:pt x="691" y="2325"/>
                      <a:pt x="817" y="2367"/>
                      <a:pt x="921" y="2367"/>
                    </a:cubicBezTo>
                    <a:cubicBezTo>
                      <a:pt x="1089" y="2346"/>
                      <a:pt x="1214" y="2263"/>
                      <a:pt x="1319" y="2137"/>
                    </a:cubicBezTo>
                    <a:cubicBezTo>
                      <a:pt x="1403" y="2033"/>
                      <a:pt x="1340" y="1844"/>
                      <a:pt x="1214" y="1781"/>
                    </a:cubicBezTo>
                    <a:cubicBezTo>
                      <a:pt x="1175" y="1762"/>
                      <a:pt x="1135" y="1753"/>
                      <a:pt x="1094" y="1753"/>
                    </a:cubicBezTo>
                    <a:cubicBezTo>
                      <a:pt x="1024" y="1753"/>
                      <a:pt x="955" y="1781"/>
                      <a:pt x="900" y="1835"/>
                    </a:cubicBezTo>
                    <a:lnTo>
                      <a:pt x="900" y="1835"/>
                    </a:lnTo>
                    <a:cubicBezTo>
                      <a:pt x="901" y="1835"/>
                      <a:pt x="902" y="1835"/>
                      <a:pt x="903" y="1835"/>
                    </a:cubicBezTo>
                    <a:lnTo>
                      <a:pt x="903" y="1835"/>
                    </a:lnTo>
                    <a:cubicBezTo>
                      <a:pt x="913" y="1829"/>
                      <a:pt x="921" y="1823"/>
                      <a:pt x="921" y="1823"/>
                    </a:cubicBezTo>
                    <a:lnTo>
                      <a:pt x="921" y="1823"/>
                    </a:lnTo>
                    <a:cubicBezTo>
                      <a:pt x="916" y="1828"/>
                      <a:pt x="912" y="1832"/>
                      <a:pt x="909" y="1835"/>
                    </a:cubicBezTo>
                    <a:lnTo>
                      <a:pt x="909" y="1835"/>
                    </a:lnTo>
                    <a:cubicBezTo>
                      <a:pt x="924" y="1837"/>
                      <a:pt x="934" y="1844"/>
                      <a:pt x="921" y="1844"/>
                    </a:cubicBezTo>
                    <a:cubicBezTo>
                      <a:pt x="921" y="1844"/>
                      <a:pt x="914" y="1841"/>
                      <a:pt x="906" y="1838"/>
                    </a:cubicBezTo>
                    <a:lnTo>
                      <a:pt x="906" y="1838"/>
                    </a:lnTo>
                    <a:cubicBezTo>
                      <a:pt x="904" y="1840"/>
                      <a:pt x="902" y="1841"/>
                      <a:pt x="900" y="1842"/>
                    </a:cubicBezTo>
                    <a:lnTo>
                      <a:pt x="900" y="1842"/>
                    </a:lnTo>
                    <a:cubicBezTo>
                      <a:pt x="899" y="1841"/>
                      <a:pt x="898" y="1840"/>
                      <a:pt x="897" y="1839"/>
                    </a:cubicBezTo>
                    <a:lnTo>
                      <a:pt x="897" y="1839"/>
                    </a:lnTo>
                    <a:cubicBezTo>
                      <a:pt x="898" y="1838"/>
                      <a:pt x="899" y="1837"/>
                      <a:pt x="901" y="1836"/>
                    </a:cubicBezTo>
                    <a:lnTo>
                      <a:pt x="901" y="1836"/>
                    </a:lnTo>
                    <a:cubicBezTo>
                      <a:pt x="903" y="1837"/>
                      <a:pt x="904" y="1837"/>
                      <a:pt x="906" y="1838"/>
                    </a:cubicBezTo>
                    <a:lnTo>
                      <a:pt x="906" y="1838"/>
                    </a:lnTo>
                    <a:cubicBezTo>
                      <a:pt x="907" y="1837"/>
                      <a:pt x="908" y="1836"/>
                      <a:pt x="909" y="1835"/>
                    </a:cubicBezTo>
                    <a:lnTo>
                      <a:pt x="909" y="1835"/>
                    </a:lnTo>
                    <a:cubicBezTo>
                      <a:pt x="908" y="1835"/>
                      <a:pt x="906" y="1835"/>
                      <a:pt x="904" y="1835"/>
                    </a:cubicBezTo>
                    <a:cubicBezTo>
                      <a:pt x="904" y="1835"/>
                      <a:pt x="904" y="1835"/>
                      <a:pt x="903" y="1835"/>
                    </a:cubicBezTo>
                    <a:lnTo>
                      <a:pt x="903" y="1835"/>
                    </a:lnTo>
                    <a:cubicBezTo>
                      <a:pt x="903" y="1835"/>
                      <a:pt x="902" y="1836"/>
                      <a:pt x="901" y="1836"/>
                    </a:cubicBezTo>
                    <a:lnTo>
                      <a:pt x="901" y="1836"/>
                    </a:lnTo>
                    <a:cubicBezTo>
                      <a:pt x="900" y="1836"/>
                      <a:pt x="900" y="1836"/>
                      <a:pt x="899" y="1836"/>
                    </a:cubicBezTo>
                    <a:lnTo>
                      <a:pt x="899" y="1836"/>
                    </a:lnTo>
                    <a:cubicBezTo>
                      <a:pt x="898" y="1837"/>
                      <a:pt x="897" y="1838"/>
                      <a:pt x="896" y="1839"/>
                    </a:cubicBezTo>
                    <a:lnTo>
                      <a:pt x="896" y="1839"/>
                    </a:lnTo>
                    <a:cubicBezTo>
                      <a:pt x="895" y="1838"/>
                      <a:pt x="894" y="1837"/>
                      <a:pt x="893" y="1836"/>
                    </a:cubicBezTo>
                    <a:lnTo>
                      <a:pt x="893" y="1836"/>
                    </a:lnTo>
                    <a:cubicBezTo>
                      <a:pt x="894" y="1836"/>
                      <a:pt x="896" y="1836"/>
                      <a:pt x="897" y="1836"/>
                    </a:cubicBezTo>
                    <a:lnTo>
                      <a:pt x="897" y="1836"/>
                    </a:lnTo>
                    <a:cubicBezTo>
                      <a:pt x="898" y="1836"/>
                      <a:pt x="899" y="1836"/>
                      <a:pt x="899" y="1836"/>
                    </a:cubicBezTo>
                    <a:lnTo>
                      <a:pt x="899" y="1836"/>
                    </a:lnTo>
                    <a:cubicBezTo>
                      <a:pt x="900" y="1836"/>
                      <a:pt x="900" y="1835"/>
                      <a:pt x="900" y="1835"/>
                    </a:cubicBezTo>
                    <a:lnTo>
                      <a:pt x="900" y="1835"/>
                    </a:lnTo>
                    <a:cubicBezTo>
                      <a:pt x="899" y="1835"/>
                      <a:pt x="898" y="1835"/>
                      <a:pt x="897" y="1836"/>
                    </a:cubicBezTo>
                    <a:lnTo>
                      <a:pt x="897" y="1836"/>
                    </a:lnTo>
                    <a:cubicBezTo>
                      <a:pt x="895" y="1835"/>
                      <a:pt x="893" y="1835"/>
                      <a:pt x="891" y="1835"/>
                    </a:cubicBezTo>
                    <a:lnTo>
                      <a:pt x="891" y="1835"/>
                    </a:lnTo>
                    <a:cubicBezTo>
                      <a:pt x="888" y="1832"/>
                      <a:pt x="884" y="1828"/>
                      <a:pt x="880" y="1823"/>
                    </a:cubicBezTo>
                    <a:cubicBezTo>
                      <a:pt x="867" y="1823"/>
                      <a:pt x="855" y="1816"/>
                      <a:pt x="843" y="1810"/>
                    </a:cubicBezTo>
                    <a:lnTo>
                      <a:pt x="843" y="1810"/>
                    </a:lnTo>
                    <a:cubicBezTo>
                      <a:pt x="845" y="1811"/>
                      <a:pt x="847" y="1811"/>
                      <a:pt x="848" y="1811"/>
                    </a:cubicBezTo>
                    <a:cubicBezTo>
                      <a:pt x="857" y="1811"/>
                      <a:pt x="832" y="1796"/>
                      <a:pt x="817" y="1781"/>
                    </a:cubicBezTo>
                    <a:cubicBezTo>
                      <a:pt x="817" y="1781"/>
                      <a:pt x="814" y="1781"/>
                      <a:pt x="810" y="1780"/>
                    </a:cubicBezTo>
                    <a:lnTo>
                      <a:pt x="810" y="1780"/>
                    </a:lnTo>
                    <a:cubicBezTo>
                      <a:pt x="812" y="1783"/>
                      <a:pt x="812" y="1785"/>
                      <a:pt x="811" y="1785"/>
                    </a:cubicBezTo>
                    <a:cubicBezTo>
                      <a:pt x="810" y="1785"/>
                      <a:pt x="809" y="1783"/>
                      <a:pt x="806" y="1779"/>
                    </a:cubicBezTo>
                    <a:lnTo>
                      <a:pt x="806" y="1779"/>
                    </a:lnTo>
                    <a:cubicBezTo>
                      <a:pt x="807" y="1779"/>
                      <a:pt x="809" y="1780"/>
                      <a:pt x="810" y="1780"/>
                    </a:cubicBezTo>
                    <a:lnTo>
                      <a:pt x="810" y="1780"/>
                    </a:lnTo>
                    <a:cubicBezTo>
                      <a:pt x="808" y="1776"/>
                      <a:pt x="803" y="1768"/>
                      <a:pt x="796" y="1761"/>
                    </a:cubicBezTo>
                    <a:lnTo>
                      <a:pt x="796" y="1761"/>
                    </a:lnTo>
                    <a:cubicBezTo>
                      <a:pt x="800" y="1769"/>
                      <a:pt x="803" y="1775"/>
                      <a:pt x="806" y="1779"/>
                    </a:cubicBezTo>
                    <a:lnTo>
                      <a:pt x="806" y="1779"/>
                    </a:lnTo>
                    <a:cubicBezTo>
                      <a:pt x="801" y="1776"/>
                      <a:pt x="796" y="1771"/>
                      <a:pt x="796" y="1761"/>
                    </a:cubicBezTo>
                    <a:lnTo>
                      <a:pt x="796" y="1761"/>
                    </a:lnTo>
                    <a:cubicBezTo>
                      <a:pt x="796" y="1761"/>
                      <a:pt x="796" y="1761"/>
                      <a:pt x="796" y="1761"/>
                    </a:cubicBezTo>
                    <a:cubicBezTo>
                      <a:pt x="796" y="1761"/>
                      <a:pt x="796" y="1734"/>
                      <a:pt x="796" y="1719"/>
                    </a:cubicBezTo>
                    <a:cubicBezTo>
                      <a:pt x="796" y="1698"/>
                      <a:pt x="796" y="1677"/>
                      <a:pt x="796" y="1656"/>
                    </a:cubicBezTo>
                    <a:cubicBezTo>
                      <a:pt x="796" y="1635"/>
                      <a:pt x="796" y="1614"/>
                      <a:pt x="817" y="1572"/>
                    </a:cubicBezTo>
                    <a:cubicBezTo>
                      <a:pt x="817" y="1551"/>
                      <a:pt x="817" y="1530"/>
                      <a:pt x="838" y="1509"/>
                    </a:cubicBezTo>
                    <a:cubicBezTo>
                      <a:pt x="838" y="1489"/>
                      <a:pt x="838" y="1468"/>
                      <a:pt x="859" y="1447"/>
                    </a:cubicBezTo>
                    <a:cubicBezTo>
                      <a:pt x="880" y="1384"/>
                      <a:pt x="921" y="1321"/>
                      <a:pt x="942" y="1258"/>
                    </a:cubicBezTo>
                    <a:cubicBezTo>
                      <a:pt x="1068" y="1007"/>
                      <a:pt x="1193" y="714"/>
                      <a:pt x="1089" y="421"/>
                    </a:cubicBezTo>
                    <a:cubicBezTo>
                      <a:pt x="1026" y="170"/>
                      <a:pt x="817" y="24"/>
                      <a:pt x="566" y="3"/>
                    </a:cubicBezTo>
                    <a:cubicBezTo>
                      <a:pt x="549" y="1"/>
                      <a:pt x="532" y="1"/>
                      <a:pt x="5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2"/>
            <p:cNvSpPr/>
            <p:nvPr/>
          </p:nvSpPr>
          <p:spPr>
            <a:xfrm rot="-322030">
              <a:off x="4158830" y="545563"/>
              <a:ext cx="765147" cy="534642"/>
            </a:xfrm>
            <a:custGeom>
              <a:avLst/>
              <a:gdLst/>
              <a:ahLst/>
              <a:cxnLst/>
              <a:rect l="l" t="t" r="r" b="b"/>
              <a:pathLst>
                <a:path w="30423" h="21260" extrusionOk="0">
                  <a:moveTo>
                    <a:pt x="20045" y="586"/>
                  </a:moveTo>
                  <a:cubicBezTo>
                    <a:pt x="20024" y="586"/>
                    <a:pt x="19982" y="607"/>
                    <a:pt x="19940" y="607"/>
                  </a:cubicBezTo>
                  <a:cubicBezTo>
                    <a:pt x="19982" y="607"/>
                    <a:pt x="20003" y="586"/>
                    <a:pt x="20045" y="586"/>
                  </a:cubicBezTo>
                  <a:close/>
                  <a:moveTo>
                    <a:pt x="19857" y="607"/>
                  </a:moveTo>
                  <a:lnTo>
                    <a:pt x="19857" y="607"/>
                  </a:lnTo>
                  <a:cubicBezTo>
                    <a:pt x="18706" y="858"/>
                    <a:pt x="17597" y="1297"/>
                    <a:pt x="16655" y="1988"/>
                  </a:cubicBezTo>
                  <a:cubicBezTo>
                    <a:pt x="17597" y="1297"/>
                    <a:pt x="18706" y="816"/>
                    <a:pt x="19857" y="607"/>
                  </a:cubicBezTo>
                  <a:close/>
                  <a:moveTo>
                    <a:pt x="15965" y="5336"/>
                  </a:moveTo>
                  <a:lnTo>
                    <a:pt x="15965" y="5336"/>
                  </a:lnTo>
                  <a:cubicBezTo>
                    <a:pt x="15735" y="5901"/>
                    <a:pt x="15567" y="6528"/>
                    <a:pt x="15525" y="7219"/>
                  </a:cubicBezTo>
                  <a:cubicBezTo>
                    <a:pt x="15442" y="8558"/>
                    <a:pt x="15776" y="9751"/>
                    <a:pt x="16425" y="10713"/>
                  </a:cubicBezTo>
                  <a:cubicBezTo>
                    <a:pt x="15212" y="9165"/>
                    <a:pt x="14793" y="7072"/>
                    <a:pt x="15965" y="5336"/>
                  </a:cubicBezTo>
                  <a:close/>
                  <a:moveTo>
                    <a:pt x="22500" y="2083"/>
                  </a:moveTo>
                  <a:cubicBezTo>
                    <a:pt x="23043" y="2083"/>
                    <a:pt x="23576" y="2147"/>
                    <a:pt x="24083" y="2281"/>
                  </a:cubicBezTo>
                  <a:cubicBezTo>
                    <a:pt x="25548" y="2888"/>
                    <a:pt x="26803" y="3976"/>
                    <a:pt x="27536" y="5378"/>
                  </a:cubicBezTo>
                  <a:cubicBezTo>
                    <a:pt x="28456" y="7637"/>
                    <a:pt x="28268" y="10253"/>
                    <a:pt x="25987" y="11613"/>
                  </a:cubicBezTo>
                  <a:cubicBezTo>
                    <a:pt x="24627" y="12415"/>
                    <a:pt x="22917" y="12956"/>
                    <a:pt x="21246" y="12956"/>
                  </a:cubicBezTo>
                  <a:cubicBezTo>
                    <a:pt x="20913" y="12956"/>
                    <a:pt x="20581" y="12934"/>
                    <a:pt x="20254" y="12889"/>
                  </a:cubicBezTo>
                  <a:cubicBezTo>
                    <a:pt x="18183" y="12303"/>
                    <a:pt x="16446" y="10776"/>
                    <a:pt x="16132" y="8474"/>
                  </a:cubicBezTo>
                  <a:cubicBezTo>
                    <a:pt x="15714" y="5378"/>
                    <a:pt x="17680" y="3097"/>
                    <a:pt x="20547" y="2344"/>
                  </a:cubicBezTo>
                  <a:cubicBezTo>
                    <a:pt x="21195" y="2173"/>
                    <a:pt x="21854" y="2083"/>
                    <a:pt x="22500" y="2083"/>
                  </a:cubicBezTo>
                  <a:close/>
                  <a:moveTo>
                    <a:pt x="21900" y="737"/>
                  </a:moveTo>
                  <a:cubicBezTo>
                    <a:pt x="22555" y="737"/>
                    <a:pt x="23212" y="805"/>
                    <a:pt x="23853" y="942"/>
                  </a:cubicBezTo>
                  <a:cubicBezTo>
                    <a:pt x="24188" y="1067"/>
                    <a:pt x="24523" y="1214"/>
                    <a:pt x="24857" y="1381"/>
                  </a:cubicBezTo>
                  <a:cubicBezTo>
                    <a:pt x="26008" y="1988"/>
                    <a:pt x="26908" y="2909"/>
                    <a:pt x="27515" y="3976"/>
                  </a:cubicBezTo>
                  <a:cubicBezTo>
                    <a:pt x="27326" y="3683"/>
                    <a:pt x="27096" y="3411"/>
                    <a:pt x="26845" y="3160"/>
                  </a:cubicBezTo>
                  <a:cubicBezTo>
                    <a:pt x="26040" y="1839"/>
                    <a:pt x="24620" y="1315"/>
                    <a:pt x="23036" y="1315"/>
                  </a:cubicBezTo>
                  <a:cubicBezTo>
                    <a:pt x="20376" y="1315"/>
                    <a:pt x="17253" y="2792"/>
                    <a:pt x="15797" y="4457"/>
                  </a:cubicBezTo>
                  <a:cubicBezTo>
                    <a:pt x="13851" y="6696"/>
                    <a:pt x="14458" y="9855"/>
                    <a:pt x="16488" y="11822"/>
                  </a:cubicBezTo>
                  <a:cubicBezTo>
                    <a:pt x="17824" y="13077"/>
                    <a:pt x="19516" y="13595"/>
                    <a:pt x="21256" y="13595"/>
                  </a:cubicBezTo>
                  <a:cubicBezTo>
                    <a:pt x="21751" y="13595"/>
                    <a:pt x="22249" y="13554"/>
                    <a:pt x="22744" y="13475"/>
                  </a:cubicBezTo>
                  <a:cubicBezTo>
                    <a:pt x="23811" y="13349"/>
                    <a:pt x="24899" y="13015"/>
                    <a:pt x="25841" y="12450"/>
                  </a:cubicBezTo>
                  <a:cubicBezTo>
                    <a:pt x="26427" y="12136"/>
                    <a:pt x="26971" y="11780"/>
                    <a:pt x="27431" y="11341"/>
                  </a:cubicBezTo>
                  <a:lnTo>
                    <a:pt x="27431" y="11341"/>
                  </a:lnTo>
                  <a:cubicBezTo>
                    <a:pt x="27075" y="11864"/>
                    <a:pt x="26636" y="12345"/>
                    <a:pt x="26092" y="12743"/>
                  </a:cubicBezTo>
                  <a:cubicBezTo>
                    <a:pt x="24768" y="13729"/>
                    <a:pt x="23137" y="14160"/>
                    <a:pt x="21506" y="14160"/>
                  </a:cubicBezTo>
                  <a:cubicBezTo>
                    <a:pt x="20508" y="14160"/>
                    <a:pt x="19509" y="13999"/>
                    <a:pt x="18580" y="13705"/>
                  </a:cubicBezTo>
                  <a:cubicBezTo>
                    <a:pt x="17304" y="13308"/>
                    <a:pt x="16007" y="12638"/>
                    <a:pt x="15149" y="11592"/>
                  </a:cubicBezTo>
                  <a:cubicBezTo>
                    <a:pt x="14165" y="10420"/>
                    <a:pt x="14019" y="8767"/>
                    <a:pt x="14186" y="7302"/>
                  </a:cubicBezTo>
                  <a:cubicBezTo>
                    <a:pt x="14500" y="4478"/>
                    <a:pt x="16111" y="2239"/>
                    <a:pt x="18810" y="1276"/>
                  </a:cubicBezTo>
                  <a:cubicBezTo>
                    <a:pt x="19791" y="915"/>
                    <a:pt x="20844" y="737"/>
                    <a:pt x="21900" y="737"/>
                  </a:cubicBezTo>
                  <a:close/>
                  <a:moveTo>
                    <a:pt x="5126" y="19417"/>
                  </a:moveTo>
                  <a:cubicBezTo>
                    <a:pt x="5126" y="19417"/>
                    <a:pt x="5147" y="19438"/>
                    <a:pt x="5147" y="19438"/>
                  </a:cubicBezTo>
                  <a:cubicBezTo>
                    <a:pt x="5147" y="19438"/>
                    <a:pt x="5126" y="19459"/>
                    <a:pt x="5105" y="19459"/>
                  </a:cubicBezTo>
                  <a:cubicBezTo>
                    <a:pt x="5126" y="19438"/>
                    <a:pt x="5126" y="19438"/>
                    <a:pt x="5126" y="19417"/>
                  </a:cubicBezTo>
                  <a:close/>
                  <a:moveTo>
                    <a:pt x="13621" y="10023"/>
                  </a:moveTo>
                  <a:cubicBezTo>
                    <a:pt x="13705" y="10295"/>
                    <a:pt x="13810" y="10587"/>
                    <a:pt x="13935" y="10860"/>
                  </a:cubicBezTo>
                  <a:cubicBezTo>
                    <a:pt x="14061" y="11111"/>
                    <a:pt x="14207" y="11362"/>
                    <a:pt x="14354" y="11613"/>
                  </a:cubicBezTo>
                  <a:cubicBezTo>
                    <a:pt x="14144" y="11927"/>
                    <a:pt x="13914" y="12220"/>
                    <a:pt x="13684" y="12512"/>
                  </a:cubicBezTo>
                  <a:cubicBezTo>
                    <a:pt x="13433" y="12157"/>
                    <a:pt x="13077" y="11864"/>
                    <a:pt x="12701" y="11613"/>
                  </a:cubicBezTo>
                  <a:cubicBezTo>
                    <a:pt x="12689" y="11605"/>
                    <a:pt x="12677" y="11601"/>
                    <a:pt x="12666" y="11601"/>
                  </a:cubicBezTo>
                  <a:cubicBezTo>
                    <a:pt x="12618" y="11601"/>
                    <a:pt x="12583" y="11666"/>
                    <a:pt x="12617" y="11717"/>
                  </a:cubicBezTo>
                  <a:cubicBezTo>
                    <a:pt x="12910" y="12073"/>
                    <a:pt x="13182" y="12408"/>
                    <a:pt x="13433" y="12784"/>
                  </a:cubicBezTo>
                  <a:cubicBezTo>
                    <a:pt x="13349" y="12889"/>
                    <a:pt x="13245" y="12994"/>
                    <a:pt x="13140" y="13119"/>
                  </a:cubicBezTo>
                  <a:cubicBezTo>
                    <a:pt x="13015" y="12847"/>
                    <a:pt x="12847" y="12575"/>
                    <a:pt x="12680" y="12345"/>
                  </a:cubicBezTo>
                  <a:cubicBezTo>
                    <a:pt x="12667" y="12321"/>
                    <a:pt x="12646" y="12310"/>
                    <a:pt x="12623" y="12310"/>
                  </a:cubicBezTo>
                  <a:cubicBezTo>
                    <a:pt x="12566" y="12310"/>
                    <a:pt x="12498" y="12370"/>
                    <a:pt x="12512" y="12429"/>
                  </a:cubicBezTo>
                  <a:cubicBezTo>
                    <a:pt x="12617" y="12722"/>
                    <a:pt x="12743" y="13056"/>
                    <a:pt x="12910" y="13328"/>
                  </a:cubicBezTo>
                  <a:cubicBezTo>
                    <a:pt x="12491" y="13747"/>
                    <a:pt x="12052" y="14145"/>
                    <a:pt x="11592" y="14542"/>
                  </a:cubicBezTo>
                  <a:cubicBezTo>
                    <a:pt x="11571" y="14186"/>
                    <a:pt x="11257" y="13747"/>
                    <a:pt x="11090" y="13538"/>
                  </a:cubicBezTo>
                  <a:cubicBezTo>
                    <a:pt x="11062" y="13510"/>
                    <a:pt x="11031" y="13499"/>
                    <a:pt x="11000" y="13499"/>
                  </a:cubicBezTo>
                  <a:cubicBezTo>
                    <a:pt x="10913" y="13499"/>
                    <a:pt x="10834" y="13591"/>
                    <a:pt x="10880" y="13684"/>
                  </a:cubicBezTo>
                  <a:cubicBezTo>
                    <a:pt x="10985" y="13873"/>
                    <a:pt x="11090" y="14082"/>
                    <a:pt x="11152" y="14291"/>
                  </a:cubicBezTo>
                  <a:cubicBezTo>
                    <a:pt x="11215" y="14500"/>
                    <a:pt x="11194" y="14647"/>
                    <a:pt x="11173" y="14835"/>
                  </a:cubicBezTo>
                  <a:cubicBezTo>
                    <a:pt x="11173" y="14856"/>
                    <a:pt x="11194" y="14856"/>
                    <a:pt x="11194" y="14877"/>
                  </a:cubicBezTo>
                  <a:cubicBezTo>
                    <a:pt x="11110" y="14940"/>
                    <a:pt x="11027" y="15002"/>
                    <a:pt x="10943" y="15065"/>
                  </a:cubicBezTo>
                  <a:cubicBezTo>
                    <a:pt x="11006" y="14793"/>
                    <a:pt x="10713" y="14375"/>
                    <a:pt x="10566" y="14207"/>
                  </a:cubicBezTo>
                  <a:cubicBezTo>
                    <a:pt x="10545" y="14180"/>
                    <a:pt x="10517" y="14168"/>
                    <a:pt x="10489" y="14168"/>
                  </a:cubicBezTo>
                  <a:cubicBezTo>
                    <a:pt x="10411" y="14168"/>
                    <a:pt x="10332" y="14261"/>
                    <a:pt x="10378" y="14354"/>
                  </a:cubicBezTo>
                  <a:cubicBezTo>
                    <a:pt x="10462" y="14500"/>
                    <a:pt x="10525" y="14668"/>
                    <a:pt x="10566" y="14856"/>
                  </a:cubicBezTo>
                  <a:cubicBezTo>
                    <a:pt x="10587" y="14981"/>
                    <a:pt x="10566" y="15149"/>
                    <a:pt x="10692" y="15233"/>
                  </a:cubicBezTo>
                  <a:lnTo>
                    <a:pt x="10713" y="15233"/>
                  </a:lnTo>
                  <a:cubicBezTo>
                    <a:pt x="10629" y="15316"/>
                    <a:pt x="10546" y="15379"/>
                    <a:pt x="10441" y="15463"/>
                  </a:cubicBezTo>
                  <a:cubicBezTo>
                    <a:pt x="10420" y="15400"/>
                    <a:pt x="10399" y="15337"/>
                    <a:pt x="10378" y="15295"/>
                  </a:cubicBezTo>
                  <a:cubicBezTo>
                    <a:pt x="10253" y="15044"/>
                    <a:pt x="10064" y="14835"/>
                    <a:pt x="9834" y="14668"/>
                  </a:cubicBezTo>
                  <a:cubicBezTo>
                    <a:pt x="9813" y="14653"/>
                    <a:pt x="9790" y="14647"/>
                    <a:pt x="9767" y="14647"/>
                  </a:cubicBezTo>
                  <a:cubicBezTo>
                    <a:pt x="9659" y="14647"/>
                    <a:pt x="9559" y="14794"/>
                    <a:pt x="9646" y="14898"/>
                  </a:cubicBezTo>
                  <a:cubicBezTo>
                    <a:pt x="9813" y="15065"/>
                    <a:pt x="9939" y="15253"/>
                    <a:pt x="10022" y="15484"/>
                  </a:cubicBezTo>
                  <a:cubicBezTo>
                    <a:pt x="10064" y="15567"/>
                    <a:pt x="10064" y="15651"/>
                    <a:pt x="10085" y="15714"/>
                  </a:cubicBezTo>
                  <a:cubicBezTo>
                    <a:pt x="9960" y="15818"/>
                    <a:pt x="9834" y="15923"/>
                    <a:pt x="9709" y="16007"/>
                  </a:cubicBezTo>
                  <a:cubicBezTo>
                    <a:pt x="9625" y="15735"/>
                    <a:pt x="9395" y="15484"/>
                    <a:pt x="9186" y="15316"/>
                  </a:cubicBezTo>
                  <a:cubicBezTo>
                    <a:pt x="9155" y="15285"/>
                    <a:pt x="9120" y="15272"/>
                    <a:pt x="9086" y="15272"/>
                  </a:cubicBezTo>
                  <a:cubicBezTo>
                    <a:pt x="8985" y="15272"/>
                    <a:pt x="8897" y="15394"/>
                    <a:pt x="8976" y="15505"/>
                  </a:cubicBezTo>
                  <a:cubicBezTo>
                    <a:pt x="9102" y="15672"/>
                    <a:pt x="9248" y="15860"/>
                    <a:pt x="9311" y="16049"/>
                  </a:cubicBezTo>
                  <a:cubicBezTo>
                    <a:pt x="9353" y="16111"/>
                    <a:pt x="9353" y="16195"/>
                    <a:pt x="9374" y="16258"/>
                  </a:cubicBezTo>
                  <a:cubicBezTo>
                    <a:pt x="9269" y="16321"/>
                    <a:pt x="9186" y="16404"/>
                    <a:pt x="9081" y="16467"/>
                  </a:cubicBezTo>
                  <a:cubicBezTo>
                    <a:pt x="9039" y="16237"/>
                    <a:pt x="8893" y="15986"/>
                    <a:pt x="8746" y="15818"/>
                  </a:cubicBezTo>
                  <a:cubicBezTo>
                    <a:pt x="8718" y="15784"/>
                    <a:pt x="8684" y="15770"/>
                    <a:pt x="8650" y="15770"/>
                  </a:cubicBezTo>
                  <a:cubicBezTo>
                    <a:pt x="8558" y="15770"/>
                    <a:pt x="8470" y="15873"/>
                    <a:pt x="8516" y="15965"/>
                  </a:cubicBezTo>
                  <a:cubicBezTo>
                    <a:pt x="8641" y="16216"/>
                    <a:pt x="8704" y="16467"/>
                    <a:pt x="8746" y="16718"/>
                  </a:cubicBezTo>
                  <a:cubicBezTo>
                    <a:pt x="8641" y="16802"/>
                    <a:pt x="8516" y="16886"/>
                    <a:pt x="8411" y="16990"/>
                  </a:cubicBezTo>
                  <a:cubicBezTo>
                    <a:pt x="8411" y="16655"/>
                    <a:pt x="8118" y="16279"/>
                    <a:pt x="7867" y="16090"/>
                  </a:cubicBezTo>
                  <a:cubicBezTo>
                    <a:pt x="7850" y="16080"/>
                    <a:pt x="7831" y="16075"/>
                    <a:pt x="7814" y="16075"/>
                  </a:cubicBezTo>
                  <a:cubicBezTo>
                    <a:pt x="7726" y="16075"/>
                    <a:pt x="7651" y="16188"/>
                    <a:pt x="7721" y="16258"/>
                  </a:cubicBezTo>
                  <a:cubicBezTo>
                    <a:pt x="7846" y="16404"/>
                    <a:pt x="7972" y="16593"/>
                    <a:pt x="8014" y="16781"/>
                  </a:cubicBezTo>
                  <a:cubicBezTo>
                    <a:pt x="8056" y="16927"/>
                    <a:pt x="8035" y="17074"/>
                    <a:pt x="8077" y="17220"/>
                  </a:cubicBezTo>
                  <a:cubicBezTo>
                    <a:pt x="7993" y="17304"/>
                    <a:pt x="7888" y="17367"/>
                    <a:pt x="7805" y="17450"/>
                  </a:cubicBezTo>
                  <a:lnTo>
                    <a:pt x="7805" y="17430"/>
                  </a:lnTo>
                  <a:cubicBezTo>
                    <a:pt x="7742" y="17158"/>
                    <a:pt x="7595" y="16927"/>
                    <a:pt x="7407" y="16760"/>
                  </a:cubicBezTo>
                  <a:cubicBezTo>
                    <a:pt x="7377" y="16724"/>
                    <a:pt x="7336" y="16709"/>
                    <a:pt x="7294" y="16709"/>
                  </a:cubicBezTo>
                  <a:cubicBezTo>
                    <a:pt x="7189" y="16709"/>
                    <a:pt x="7081" y="16807"/>
                    <a:pt x="7156" y="16927"/>
                  </a:cubicBezTo>
                  <a:cubicBezTo>
                    <a:pt x="7261" y="17074"/>
                    <a:pt x="7365" y="17262"/>
                    <a:pt x="7386" y="17450"/>
                  </a:cubicBezTo>
                  <a:cubicBezTo>
                    <a:pt x="7407" y="17513"/>
                    <a:pt x="7407" y="17597"/>
                    <a:pt x="7407" y="17660"/>
                  </a:cubicBezTo>
                  <a:cubicBezTo>
                    <a:pt x="7407" y="17681"/>
                    <a:pt x="7407" y="17722"/>
                    <a:pt x="7407" y="17743"/>
                  </a:cubicBezTo>
                  <a:cubicBezTo>
                    <a:pt x="7219" y="17911"/>
                    <a:pt x="7009" y="18057"/>
                    <a:pt x="6800" y="18225"/>
                  </a:cubicBezTo>
                  <a:cubicBezTo>
                    <a:pt x="6989" y="17806"/>
                    <a:pt x="6654" y="17304"/>
                    <a:pt x="6382" y="17011"/>
                  </a:cubicBezTo>
                  <a:cubicBezTo>
                    <a:pt x="6357" y="16980"/>
                    <a:pt x="6327" y="16968"/>
                    <a:pt x="6298" y="16968"/>
                  </a:cubicBezTo>
                  <a:cubicBezTo>
                    <a:pt x="6228" y="16968"/>
                    <a:pt x="6164" y="17042"/>
                    <a:pt x="6193" y="17116"/>
                  </a:cubicBezTo>
                  <a:cubicBezTo>
                    <a:pt x="6298" y="17325"/>
                    <a:pt x="6403" y="17534"/>
                    <a:pt x="6445" y="17764"/>
                  </a:cubicBezTo>
                  <a:cubicBezTo>
                    <a:pt x="6507" y="17932"/>
                    <a:pt x="6486" y="18141"/>
                    <a:pt x="6528" y="18329"/>
                  </a:cubicBezTo>
                  <a:cubicBezTo>
                    <a:pt x="6528" y="18350"/>
                    <a:pt x="6549" y="18371"/>
                    <a:pt x="6570" y="18392"/>
                  </a:cubicBezTo>
                  <a:cubicBezTo>
                    <a:pt x="6549" y="18413"/>
                    <a:pt x="6528" y="18434"/>
                    <a:pt x="6507" y="18455"/>
                  </a:cubicBezTo>
                  <a:cubicBezTo>
                    <a:pt x="6382" y="18162"/>
                    <a:pt x="6193" y="17848"/>
                    <a:pt x="6068" y="17702"/>
                  </a:cubicBezTo>
                  <a:cubicBezTo>
                    <a:pt x="6040" y="17668"/>
                    <a:pt x="6006" y="17654"/>
                    <a:pt x="5973" y="17654"/>
                  </a:cubicBezTo>
                  <a:cubicBezTo>
                    <a:pt x="5881" y="17654"/>
                    <a:pt x="5792" y="17761"/>
                    <a:pt x="5838" y="17869"/>
                  </a:cubicBezTo>
                  <a:cubicBezTo>
                    <a:pt x="5942" y="18099"/>
                    <a:pt x="6047" y="18329"/>
                    <a:pt x="6110" y="18580"/>
                  </a:cubicBezTo>
                  <a:cubicBezTo>
                    <a:pt x="6131" y="18622"/>
                    <a:pt x="6131" y="18685"/>
                    <a:pt x="6131" y="18727"/>
                  </a:cubicBezTo>
                  <a:cubicBezTo>
                    <a:pt x="6005" y="18831"/>
                    <a:pt x="5901" y="18915"/>
                    <a:pt x="5754" y="18999"/>
                  </a:cubicBezTo>
                  <a:cubicBezTo>
                    <a:pt x="5754" y="18999"/>
                    <a:pt x="5754" y="18978"/>
                    <a:pt x="5754" y="18978"/>
                  </a:cubicBezTo>
                  <a:cubicBezTo>
                    <a:pt x="5691" y="18769"/>
                    <a:pt x="5566" y="18601"/>
                    <a:pt x="5419" y="18455"/>
                  </a:cubicBezTo>
                  <a:cubicBezTo>
                    <a:pt x="5398" y="18433"/>
                    <a:pt x="5373" y="18424"/>
                    <a:pt x="5349" y="18424"/>
                  </a:cubicBezTo>
                  <a:cubicBezTo>
                    <a:pt x="5282" y="18424"/>
                    <a:pt x="5221" y="18497"/>
                    <a:pt x="5252" y="18559"/>
                  </a:cubicBezTo>
                  <a:cubicBezTo>
                    <a:pt x="5336" y="18727"/>
                    <a:pt x="5377" y="18894"/>
                    <a:pt x="5419" y="19062"/>
                  </a:cubicBezTo>
                  <a:cubicBezTo>
                    <a:pt x="5419" y="19124"/>
                    <a:pt x="5419" y="19187"/>
                    <a:pt x="5440" y="19229"/>
                  </a:cubicBezTo>
                  <a:cubicBezTo>
                    <a:pt x="5419" y="19250"/>
                    <a:pt x="5419" y="19250"/>
                    <a:pt x="5398" y="19250"/>
                  </a:cubicBezTo>
                  <a:cubicBezTo>
                    <a:pt x="5419" y="19208"/>
                    <a:pt x="5398" y="19124"/>
                    <a:pt x="5356" y="19062"/>
                  </a:cubicBezTo>
                  <a:cubicBezTo>
                    <a:pt x="5329" y="19014"/>
                    <a:pt x="5284" y="18993"/>
                    <a:pt x="5237" y="18993"/>
                  </a:cubicBezTo>
                  <a:cubicBezTo>
                    <a:pt x="5142" y="18993"/>
                    <a:pt x="5042" y="19081"/>
                    <a:pt x="5084" y="19208"/>
                  </a:cubicBezTo>
                  <a:cubicBezTo>
                    <a:pt x="5064" y="19229"/>
                    <a:pt x="5064" y="19250"/>
                    <a:pt x="5064" y="19292"/>
                  </a:cubicBezTo>
                  <a:cubicBezTo>
                    <a:pt x="5022" y="19292"/>
                    <a:pt x="5001" y="19292"/>
                    <a:pt x="4980" y="19334"/>
                  </a:cubicBezTo>
                  <a:cubicBezTo>
                    <a:pt x="4980" y="19396"/>
                    <a:pt x="4959" y="19480"/>
                    <a:pt x="4875" y="19480"/>
                  </a:cubicBezTo>
                  <a:cubicBezTo>
                    <a:pt x="4792" y="19501"/>
                    <a:pt x="4792" y="19585"/>
                    <a:pt x="4812" y="19626"/>
                  </a:cubicBezTo>
                  <a:cubicBezTo>
                    <a:pt x="4059" y="20108"/>
                    <a:pt x="3264" y="20484"/>
                    <a:pt x="2427" y="20673"/>
                  </a:cubicBezTo>
                  <a:cubicBezTo>
                    <a:pt x="2297" y="20701"/>
                    <a:pt x="2127" y="20719"/>
                    <a:pt x="1944" y="20719"/>
                  </a:cubicBezTo>
                  <a:cubicBezTo>
                    <a:pt x="1185" y="20719"/>
                    <a:pt x="181" y="20408"/>
                    <a:pt x="670" y="19229"/>
                  </a:cubicBezTo>
                  <a:cubicBezTo>
                    <a:pt x="795" y="18915"/>
                    <a:pt x="1339" y="18580"/>
                    <a:pt x="1590" y="18434"/>
                  </a:cubicBezTo>
                  <a:cubicBezTo>
                    <a:pt x="2071" y="18120"/>
                    <a:pt x="2574" y="17890"/>
                    <a:pt x="3034" y="17597"/>
                  </a:cubicBezTo>
                  <a:cubicBezTo>
                    <a:pt x="5482" y="16007"/>
                    <a:pt x="7553" y="13935"/>
                    <a:pt x="10106" y="12450"/>
                  </a:cubicBezTo>
                  <a:cubicBezTo>
                    <a:pt x="10943" y="11968"/>
                    <a:pt x="12910" y="11111"/>
                    <a:pt x="13621" y="10023"/>
                  </a:cubicBezTo>
                  <a:close/>
                  <a:moveTo>
                    <a:pt x="21325" y="1"/>
                  </a:moveTo>
                  <a:cubicBezTo>
                    <a:pt x="18624" y="1"/>
                    <a:pt x="15902" y="1245"/>
                    <a:pt x="14500" y="3578"/>
                  </a:cubicBezTo>
                  <a:cubicBezTo>
                    <a:pt x="13433" y="5357"/>
                    <a:pt x="13015" y="7533"/>
                    <a:pt x="13475" y="9520"/>
                  </a:cubicBezTo>
                  <a:cubicBezTo>
                    <a:pt x="12973" y="10399"/>
                    <a:pt x="11341" y="11069"/>
                    <a:pt x="10566" y="11508"/>
                  </a:cubicBezTo>
                  <a:cubicBezTo>
                    <a:pt x="9562" y="12115"/>
                    <a:pt x="8495" y="12659"/>
                    <a:pt x="7533" y="13370"/>
                  </a:cubicBezTo>
                  <a:cubicBezTo>
                    <a:pt x="5712" y="14689"/>
                    <a:pt x="4080" y="16341"/>
                    <a:pt x="2113" y="17471"/>
                  </a:cubicBezTo>
                  <a:cubicBezTo>
                    <a:pt x="1255" y="17974"/>
                    <a:pt x="0" y="18538"/>
                    <a:pt x="0" y="19689"/>
                  </a:cubicBezTo>
                  <a:cubicBezTo>
                    <a:pt x="0" y="20736"/>
                    <a:pt x="966" y="21259"/>
                    <a:pt x="1911" y="21259"/>
                  </a:cubicBezTo>
                  <a:cubicBezTo>
                    <a:pt x="1930" y="21259"/>
                    <a:pt x="1948" y="21259"/>
                    <a:pt x="1967" y="21259"/>
                  </a:cubicBezTo>
                  <a:cubicBezTo>
                    <a:pt x="3452" y="21238"/>
                    <a:pt x="5022" y="20150"/>
                    <a:pt x="6277" y="19250"/>
                  </a:cubicBezTo>
                  <a:cubicBezTo>
                    <a:pt x="6298" y="19271"/>
                    <a:pt x="6324" y="19281"/>
                    <a:pt x="6350" y="19281"/>
                  </a:cubicBezTo>
                  <a:cubicBezTo>
                    <a:pt x="6377" y="19281"/>
                    <a:pt x="6403" y="19271"/>
                    <a:pt x="6424" y="19250"/>
                  </a:cubicBezTo>
                  <a:cubicBezTo>
                    <a:pt x="6507" y="19187"/>
                    <a:pt x="6549" y="19103"/>
                    <a:pt x="6570" y="19041"/>
                  </a:cubicBezTo>
                  <a:cubicBezTo>
                    <a:pt x="6612" y="18999"/>
                    <a:pt x="6654" y="18978"/>
                    <a:pt x="6696" y="18936"/>
                  </a:cubicBezTo>
                  <a:cubicBezTo>
                    <a:pt x="8223" y="17827"/>
                    <a:pt x="9709" y="16593"/>
                    <a:pt x="11194" y="15421"/>
                  </a:cubicBezTo>
                  <a:cubicBezTo>
                    <a:pt x="12471" y="14417"/>
                    <a:pt x="13726" y="13370"/>
                    <a:pt x="14667" y="12052"/>
                  </a:cubicBezTo>
                  <a:cubicBezTo>
                    <a:pt x="15818" y="13496"/>
                    <a:pt x="17618" y="14333"/>
                    <a:pt x="19480" y="14437"/>
                  </a:cubicBezTo>
                  <a:cubicBezTo>
                    <a:pt x="20133" y="14571"/>
                    <a:pt x="20802" y="14638"/>
                    <a:pt x="21467" y="14638"/>
                  </a:cubicBezTo>
                  <a:cubicBezTo>
                    <a:pt x="22464" y="14638"/>
                    <a:pt x="23451" y="14488"/>
                    <a:pt x="24355" y="14186"/>
                  </a:cubicBezTo>
                  <a:cubicBezTo>
                    <a:pt x="29440" y="12471"/>
                    <a:pt x="30423" y="6110"/>
                    <a:pt x="26950" y="2323"/>
                  </a:cubicBezTo>
                  <a:cubicBezTo>
                    <a:pt x="25505" y="750"/>
                    <a:pt x="23422" y="1"/>
                    <a:pt x="21325" y="1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-717360">
              <a:off x="1876250" y="340357"/>
              <a:ext cx="684034" cy="849056"/>
              <a:chOff x="2172175" y="1588850"/>
              <a:chExt cx="681600" cy="846200"/>
            </a:xfrm>
          </p:grpSpPr>
          <p:sp>
            <p:nvSpPr>
              <p:cNvPr id="165" name="Google Shape;165;p2"/>
              <p:cNvSpPr/>
              <p:nvPr/>
            </p:nvSpPr>
            <p:spPr>
              <a:xfrm>
                <a:off x="2172175" y="1588850"/>
                <a:ext cx="681600" cy="846200"/>
              </a:xfrm>
              <a:custGeom>
                <a:avLst/>
                <a:gdLst/>
                <a:ahLst/>
                <a:cxnLst/>
                <a:rect l="l" t="t" r="r" b="b"/>
                <a:pathLst>
                  <a:path w="27264" h="33848" extrusionOk="0">
                    <a:moveTo>
                      <a:pt x="20861" y="4846"/>
                    </a:moveTo>
                    <a:lnTo>
                      <a:pt x="20861" y="4846"/>
                    </a:lnTo>
                    <a:cubicBezTo>
                      <a:pt x="20819" y="4888"/>
                      <a:pt x="20756" y="4951"/>
                      <a:pt x="20715" y="4993"/>
                    </a:cubicBezTo>
                    <a:cubicBezTo>
                      <a:pt x="20694" y="4972"/>
                      <a:pt x="20694" y="4951"/>
                      <a:pt x="20673" y="4930"/>
                    </a:cubicBezTo>
                    <a:cubicBezTo>
                      <a:pt x="20736" y="4888"/>
                      <a:pt x="20798" y="4867"/>
                      <a:pt x="20861" y="4846"/>
                    </a:cubicBezTo>
                    <a:close/>
                    <a:moveTo>
                      <a:pt x="9555" y="506"/>
                    </a:moveTo>
                    <a:cubicBezTo>
                      <a:pt x="9877" y="506"/>
                      <a:pt x="10191" y="515"/>
                      <a:pt x="10483" y="515"/>
                    </a:cubicBezTo>
                    <a:cubicBezTo>
                      <a:pt x="11613" y="536"/>
                      <a:pt x="12889" y="494"/>
                      <a:pt x="14103" y="599"/>
                    </a:cubicBezTo>
                    <a:cubicBezTo>
                      <a:pt x="14218" y="596"/>
                      <a:pt x="14334" y="595"/>
                      <a:pt x="14449" y="595"/>
                    </a:cubicBezTo>
                    <a:cubicBezTo>
                      <a:pt x="15212" y="595"/>
                      <a:pt x="15968" y="652"/>
                      <a:pt x="16676" y="724"/>
                    </a:cubicBezTo>
                    <a:cubicBezTo>
                      <a:pt x="17848" y="871"/>
                      <a:pt x="19940" y="787"/>
                      <a:pt x="20610" y="1980"/>
                    </a:cubicBezTo>
                    <a:cubicBezTo>
                      <a:pt x="20715" y="2168"/>
                      <a:pt x="20798" y="2336"/>
                      <a:pt x="20861" y="2524"/>
                    </a:cubicBezTo>
                    <a:cubicBezTo>
                      <a:pt x="20903" y="2566"/>
                      <a:pt x="20924" y="3424"/>
                      <a:pt x="20840" y="3675"/>
                    </a:cubicBezTo>
                    <a:cubicBezTo>
                      <a:pt x="20865" y="3725"/>
                      <a:pt x="20868" y="3753"/>
                      <a:pt x="20856" y="3753"/>
                    </a:cubicBezTo>
                    <a:cubicBezTo>
                      <a:pt x="20849" y="3753"/>
                      <a:pt x="20836" y="3741"/>
                      <a:pt x="20819" y="3716"/>
                    </a:cubicBezTo>
                    <a:cubicBezTo>
                      <a:pt x="20673" y="4051"/>
                      <a:pt x="20422" y="4344"/>
                      <a:pt x="20087" y="4595"/>
                    </a:cubicBezTo>
                    <a:cubicBezTo>
                      <a:pt x="19564" y="4951"/>
                      <a:pt x="18915" y="5056"/>
                      <a:pt x="18267" y="5077"/>
                    </a:cubicBezTo>
                    <a:cubicBezTo>
                      <a:pt x="17785" y="5286"/>
                      <a:pt x="17283" y="5432"/>
                      <a:pt x="16739" y="5432"/>
                    </a:cubicBezTo>
                    <a:cubicBezTo>
                      <a:pt x="16593" y="5432"/>
                      <a:pt x="16446" y="5411"/>
                      <a:pt x="16300" y="5411"/>
                    </a:cubicBezTo>
                    <a:cubicBezTo>
                      <a:pt x="15521" y="5492"/>
                      <a:pt x="14755" y="5523"/>
                      <a:pt x="14050" y="5523"/>
                    </a:cubicBezTo>
                    <a:cubicBezTo>
                      <a:pt x="13846" y="5523"/>
                      <a:pt x="13647" y="5521"/>
                      <a:pt x="13454" y="5516"/>
                    </a:cubicBezTo>
                    <a:cubicBezTo>
                      <a:pt x="13015" y="5516"/>
                      <a:pt x="12533" y="5516"/>
                      <a:pt x="12031" y="5495"/>
                    </a:cubicBezTo>
                    <a:cubicBezTo>
                      <a:pt x="11754" y="5517"/>
                      <a:pt x="11475" y="5528"/>
                      <a:pt x="11197" y="5528"/>
                    </a:cubicBezTo>
                    <a:cubicBezTo>
                      <a:pt x="10150" y="5528"/>
                      <a:pt x="9107" y="5374"/>
                      <a:pt x="8181" y="5077"/>
                    </a:cubicBezTo>
                    <a:cubicBezTo>
                      <a:pt x="7721" y="4930"/>
                      <a:pt x="7261" y="4700"/>
                      <a:pt x="6884" y="4386"/>
                    </a:cubicBezTo>
                    <a:cubicBezTo>
                      <a:pt x="6466" y="4135"/>
                      <a:pt x="6152" y="3779"/>
                      <a:pt x="6026" y="3214"/>
                    </a:cubicBezTo>
                    <a:cubicBezTo>
                      <a:pt x="5922" y="2817"/>
                      <a:pt x="5963" y="2336"/>
                      <a:pt x="6194" y="1980"/>
                    </a:cubicBezTo>
                    <a:cubicBezTo>
                      <a:pt x="6403" y="1478"/>
                      <a:pt x="6884" y="1101"/>
                      <a:pt x="7428" y="892"/>
                    </a:cubicBezTo>
                    <a:cubicBezTo>
                      <a:pt x="8041" y="556"/>
                      <a:pt x="8816" y="506"/>
                      <a:pt x="9555" y="506"/>
                    </a:cubicBezTo>
                    <a:close/>
                    <a:moveTo>
                      <a:pt x="7428" y="5118"/>
                    </a:moveTo>
                    <a:cubicBezTo>
                      <a:pt x="8056" y="5328"/>
                      <a:pt x="8663" y="5474"/>
                      <a:pt x="9039" y="5579"/>
                    </a:cubicBezTo>
                    <a:cubicBezTo>
                      <a:pt x="9165" y="5600"/>
                      <a:pt x="9290" y="5641"/>
                      <a:pt x="9416" y="5662"/>
                    </a:cubicBezTo>
                    <a:lnTo>
                      <a:pt x="9437" y="5662"/>
                    </a:lnTo>
                    <a:cubicBezTo>
                      <a:pt x="10588" y="5913"/>
                      <a:pt x="11801" y="6081"/>
                      <a:pt x="13057" y="6123"/>
                    </a:cubicBezTo>
                    <a:cubicBezTo>
                      <a:pt x="12771" y="6137"/>
                      <a:pt x="12486" y="6145"/>
                      <a:pt x="12201" y="6145"/>
                    </a:cubicBezTo>
                    <a:cubicBezTo>
                      <a:pt x="10860" y="6145"/>
                      <a:pt x="9544" y="5976"/>
                      <a:pt x="8370" y="5579"/>
                    </a:cubicBezTo>
                    <a:cubicBezTo>
                      <a:pt x="8056" y="5474"/>
                      <a:pt x="7742" y="5307"/>
                      <a:pt x="7428" y="5118"/>
                    </a:cubicBezTo>
                    <a:close/>
                    <a:moveTo>
                      <a:pt x="21367" y="8717"/>
                    </a:moveTo>
                    <a:cubicBezTo>
                      <a:pt x="21366" y="8717"/>
                      <a:pt x="21365" y="8717"/>
                      <a:pt x="21363" y="8717"/>
                    </a:cubicBezTo>
                    <a:cubicBezTo>
                      <a:pt x="21363" y="8717"/>
                      <a:pt x="21363" y="8717"/>
                      <a:pt x="21363" y="8738"/>
                    </a:cubicBezTo>
                    <a:cubicBezTo>
                      <a:pt x="21365" y="8731"/>
                      <a:pt x="21366" y="8724"/>
                      <a:pt x="21367" y="8717"/>
                    </a:cubicBezTo>
                    <a:close/>
                    <a:moveTo>
                      <a:pt x="26448" y="5286"/>
                    </a:moveTo>
                    <a:lnTo>
                      <a:pt x="26448" y="5286"/>
                    </a:lnTo>
                    <a:cubicBezTo>
                      <a:pt x="26762" y="5851"/>
                      <a:pt x="26218" y="6876"/>
                      <a:pt x="25987" y="7420"/>
                    </a:cubicBezTo>
                    <a:cubicBezTo>
                      <a:pt x="25527" y="8592"/>
                      <a:pt x="24983" y="9826"/>
                      <a:pt x="24188" y="10810"/>
                    </a:cubicBezTo>
                    <a:cubicBezTo>
                      <a:pt x="23790" y="11312"/>
                      <a:pt x="23288" y="11605"/>
                      <a:pt x="22765" y="11856"/>
                    </a:cubicBezTo>
                    <a:cubicBezTo>
                      <a:pt x="23497" y="11123"/>
                      <a:pt x="24167" y="10245"/>
                      <a:pt x="24606" y="9429"/>
                    </a:cubicBezTo>
                    <a:cubicBezTo>
                      <a:pt x="25276" y="8215"/>
                      <a:pt x="25297" y="6165"/>
                      <a:pt x="26448" y="5286"/>
                    </a:cubicBezTo>
                    <a:close/>
                    <a:moveTo>
                      <a:pt x="22493" y="4742"/>
                    </a:moveTo>
                    <a:lnTo>
                      <a:pt x="22493" y="4742"/>
                    </a:lnTo>
                    <a:cubicBezTo>
                      <a:pt x="23435" y="5035"/>
                      <a:pt x="24565" y="5139"/>
                      <a:pt x="25590" y="5223"/>
                    </a:cubicBezTo>
                    <a:cubicBezTo>
                      <a:pt x="24983" y="5997"/>
                      <a:pt x="24774" y="7106"/>
                      <a:pt x="24460" y="7985"/>
                    </a:cubicBezTo>
                    <a:cubicBezTo>
                      <a:pt x="23874" y="9659"/>
                      <a:pt x="22723" y="10935"/>
                      <a:pt x="21447" y="12107"/>
                    </a:cubicBezTo>
                    <a:cubicBezTo>
                      <a:pt x="22263" y="9784"/>
                      <a:pt x="22619" y="7190"/>
                      <a:pt x="22493" y="4742"/>
                    </a:cubicBezTo>
                    <a:close/>
                    <a:moveTo>
                      <a:pt x="1109" y="6060"/>
                    </a:moveTo>
                    <a:cubicBezTo>
                      <a:pt x="1862" y="6081"/>
                      <a:pt x="2616" y="6206"/>
                      <a:pt x="3348" y="6269"/>
                    </a:cubicBezTo>
                    <a:cubicBezTo>
                      <a:pt x="3181" y="6311"/>
                      <a:pt x="3034" y="6332"/>
                      <a:pt x="2867" y="6374"/>
                    </a:cubicBezTo>
                    <a:cubicBezTo>
                      <a:pt x="2762" y="6395"/>
                      <a:pt x="2678" y="6478"/>
                      <a:pt x="2699" y="6604"/>
                    </a:cubicBezTo>
                    <a:cubicBezTo>
                      <a:pt x="2846" y="8445"/>
                      <a:pt x="3662" y="10140"/>
                      <a:pt x="4436" y="11814"/>
                    </a:cubicBezTo>
                    <a:cubicBezTo>
                      <a:pt x="4771" y="12504"/>
                      <a:pt x="5126" y="13216"/>
                      <a:pt x="5629" y="13802"/>
                    </a:cubicBezTo>
                    <a:cubicBezTo>
                      <a:pt x="4792" y="13111"/>
                      <a:pt x="4164" y="12253"/>
                      <a:pt x="3578" y="10977"/>
                    </a:cubicBezTo>
                    <a:cubicBezTo>
                      <a:pt x="2783" y="9324"/>
                      <a:pt x="2093" y="7629"/>
                      <a:pt x="1109" y="6060"/>
                    </a:cubicBezTo>
                    <a:close/>
                    <a:moveTo>
                      <a:pt x="4286" y="6507"/>
                    </a:moveTo>
                    <a:cubicBezTo>
                      <a:pt x="4553" y="6507"/>
                      <a:pt x="4829" y="6524"/>
                      <a:pt x="5043" y="6541"/>
                    </a:cubicBezTo>
                    <a:cubicBezTo>
                      <a:pt x="5064" y="6897"/>
                      <a:pt x="5126" y="7274"/>
                      <a:pt x="5168" y="7629"/>
                    </a:cubicBezTo>
                    <a:cubicBezTo>
                      <a:pt x="5378" y="9512"/>
                      <a:pt x="5566" y="11312"/>
                      <a:pt x="6256" y="13090"/>
                    </a:cubicBezTo>
                    <a:cubicBezTo>
                      <a:pt x="6382" y="13404"/>
                      <a:pt x="6528" y="13697"/>
                      <a:pt x="6675" y="14011"/>
                    </a:cubicBezTo>
                    <a:cubicBezTo>
                      <a:pt x="6633" y="13990"/>
                      <a:pt x="6591" y="13948"/>
                      <a:pt x="6570" y="13927"/>
                    </a:cubicBezTo>
                    <a:cubicBezTo>
                      <a:pt x="5587" y="13090"/>
                      <a:pt x="5022" y="12044"/>
                      <a:pt x="4499" y="10893"/>
                    </a:cubicBezTo>
                    <a:cubicBezTo>
                      <a:pt x="4143" y="10098"/>
                      <a:pt x="3766" y="9324"/>
                      <a:pt x="3494" y="8508"/>
                    </a:cubicBezTo>
                    <a:cubicBezTo>
                      <a:pt x="3327" y="8027"/>
                      <a:pt x="2909" y="7106"/>
                      <a:pt x="3411" y="6667"/>
                    </a:cubicBezTo>
                    <a:cubicBezTo>
                      <a:pt x="3535" y="6543"/>
                      <a:pt x="3900" y="6507"/>
                      <a:pt x="4286" y="6507"/>
                    </a:cubicBezTo>
                    <a:close/>
                    <a:moveTo>
                      <a:pt x="5524" y="4114"/>
                    </a:moveTo>
                    <a:lnTo>
                      <a:pt x="5524" y="4114"/>
                    </a:lnTo>
                    <a:cubicBezTo>
                      <a:pt x="5650" y="4219"/>
                      <a:pt x="5775" y="4302"/>
                      <a:pt x="5901" y="4386"/>
                    </a:cubicBezTo>
                    <a:cubicBezTo>
                      <a:pt x="6779" y="5830"/>
                      <a:pt x="8767" y="6290"/>
                      <a:pt x="10336" y="6437"/>
                    </a:cubicBezTo>
                    <a:cubicBezTo>
                      <a:pt x="10926" y="6494"/>
                      <a:pt x="11523" y="6522"/>
                      <a:pt x="12124" y="6522"/>
                    </a:cubicBezTo>
                    <a:cubicBezTo>
                      <a:pt x="13911" y="6522"/>
                      <a:pt x="15728" y="6279"/>
                      <a:pt x="17451" y="5872"/>
                    </a:cubicBezTo>
                    <a:cubicBezTo>
                      <a:pt x="18057" y="5746"/>
                      <a:pt x="18643" y="5621"/>
                      <a:pt x="19229" y="5432"/>
                    </a:cubicBezTo>
                    <a:cubicBezTo>
                      <a:pt x="19459" y="5244"/>
                      <a:pt x="19773" y="5139"/>
                      <a:pt x="20129" y="5139"/>
                    </a:cubicBezTo>
                    <a:lnTo>
                      <a:pt x="20171" y="5139"/>
                    </a:lnTo>
                    <a:cubicBezTo>
                      <a:pt x="20422" y="5139"/>
                      <a:pt x="21489" y="4825"/>
                      <a:pt x="21656" y="4512"/>
                    </a:cubicBezTo>
                    <a:cubicBezTo>
                      <a:pt x="21656" y="4721"/>
                      <a:pt x="21656" y="4909"/>
                      <a:pt x="21656" y="5118"/>
                    </a:cubicBezTo>
                    <a:cubicBezTo>
                      <a:pt x="21614" y="5139"/>
                      <a:pt x="21572" y="5181"/>
                      <a:pt x="21531" y="5202"/>
                    </a:cubicBezTo>
                    <a:cubicBezTo>
                      <a:pt x="21510" y="5223"/>
                      <a:pt x="21489" y="5265"/>
                      <a:pt x="21468" y="5307"/>
                    </a:cubicBezTo>
                    <a:cubicBezTo>
                      <a:pt x="21447" y="5328"/>
                      <a:pt x="21447" y="5369"/>
                      <a:pt x="21447" y="5432"/>
                    </a:cubicBezTo>
                    <a:cubicBezTo>
                      <a:pt x="21466" y="5550"/>
                      <a:pt x="21578" y="5685"/>
                      <a:pt x="21626" y="5685"/>
                    </a:cubicBezTo>
                    <a:cubicBezTo>
                      <a:pt x="21629" y="5685"/>
                      <a:pt x="21633" y="5685"/>
                      <a:pt x="21635" y="5683"/>
                    </a:cubicBezTo>
                    <a:cubicBezTo>
                      <a:pt x="21635" y="5746"/>
                      <a:pt x="21635" y="5809"/>
                      <a:pt x="21635" y="5893"/>
                    </a:cubicBezTo>
                    <a:lnTo>
                      <a:pt x="21614" y="5893"/>
                    </a:lnTo>
                    <a:cubicBezTo>
                      <a:pt x="21593" y="5913"/>
                      <a:pt x="21572" y="5934"/>
                      <a:pt x="21552" y="5955"/>
                    </a:cubicBezTo>
                    <a:cubicBezTo>
                      <a:pt x="21677" y="6185"/>
                      <a:pt x="21740" y="6437"/>
                      <a:pt x="21719" y="6709"/>
                    </a:cubicBezTo>
                    <a:cubicBezTo>
                      <a:pt x="21615" y="7392"/>
                      <a:pt x="21491" y="8054"/>
                      <a:pt x="21367" y="8717"/>
                    </a:cubicBezTo>
                    <a:lnTo>
                      <a:pt x="21367" y="8717"/>
                    </a:lnTo>
                    <a:cubicBezTo>
                      <a:pt x="21384" y="8715"/>
                      <a:pt x="21384" y="8697"/>
                      <a:pt x="21384" y="8696"/>
                    </a:cubicBezTo>
                    <a:lnTo>
                      <a:pt x="21384" y="8696"/>
                    </a:lnTo>
                    <a:cubicBezTo>
                      <a:pt x="21384" y="8843"/>
                      <a:pt x="21342" y="8989"/>
                      <a:pt x="21321" y="9157"/>
                    </a:cubicBezTo>
                    <a:lnTo>
                      <a:pt x="21280" y="9157"/>
                    </a:lnTo>
                    <a:lnTo>
                      <a:pt x="21217" y="9575"/>
                    </a:lnTo>
                    <a:cubicBezTo>
                      <a:pt x="21238" y="9575"/>
                      <a:pt x="21238" y="9575"/>
                      <a:pt x="21259" y="9554"/>
                    </a:cubicBezTo>
                    <a:lnTo>
                      <a:pt x="21259" y="9554"/>
                    </a:lnTo>
                    <a:cubicBezTo>
                      <a:pt x="21217" y="9722"/>
                      <a:pt x="21175" y="9889"/>
                      <a:pt x="21154" y="10035"/>
                    </a:cubicBezTo>
                    <a:cubicBezTo>
                      <a:pt x="21112" y="10391"/>
                      <a:pt x="20715" y="12944"/>
                      <a:pt x="19982" y="13488"/>
                    </a:cubicBezTo>
                    <a:cubicBezTo>
                      <a:pt x="19145" y="15224"/>
                      <a:pt x="17848" y="17087"/>
                      <a:pt x="16132" y="18028"/>
                    </a:cubicBezTo>
                    <a:cubicBezTo>
                      <a:pt x="16075" y="17954"/>
                      <a:pt x="15991" y="17919"/>
                      <a:pt x="15908" y="17919"/>
                    </a:cubicBezTo>
                    <a:cubicBezTo>
                      <a:pt x="15781" y="17919"/>
                      <a:pt x="15655" y="18002"/>
                      <a:pt x="15630" y="18154"/>
                    </a:cubicBezTo>
                    <a:cubicBezTo>
                      <a:pt x="15630" y="18196"/>
                      <a:pt x="15609" y="18237"/>
                      <a:pt x="15609" y="18279"/>
                    </a:cubicBezTo>
                    <a:cubicBezTo>
                      <a:pt x="15065" y="18509"/>
                      <a:pt x="14479" y="18635"/>
                      <a:pt x="13852" y="18656"/>
                    </a:cubicBezTo>
                    <a:cubicBezTo>
                      <a:pt x="13822" y="18656"/>
                      <a:pt x="13793" y="18657"/>
                      <a:pt x="13764" y="18657"/>
                    </a:cubicBezTo>
                    <a:cubicBezTo>
                      <a:pt x="10275" y="18657"/>
                      <a:pt x="7838" y="14949"/>
                      <a:pt x="6842" y="12023"/>
                    </a:cubicBezTo>
                    <a:cubicBezTo>
                      <a:pt x="6319" y="10475"/>
                      <a:pt x="6194" y="8885"/>
                      <a:pt x="5963" y="7274"/>
                    </a:cubicBezTo>
                    <a:cubicBezTo>
                      <a:pt x="5901" y="6771"/>
                      <a:pt x="5608" y="5349"/>
                      <a:pt x="5524" y="4114"/>
                    </a:cubicBezTo>
                    <a:close/>
                    <a:moveTo>
                      <a:pt x="15546" y="19179"/>
                    </a:moveTo>
                    <a:cubicBezTo>
                      <a:pt x="15546" y="19577"/>
                      <a:pt x="15526" y="19974"/>
                      <a:pt x="15379" y="20372"/>
                    </a:cubicBezTo>
                    <a:cubicBezTo>
                      <a:pt x="15337" y="20539"/>
                      <a:pt x="15233" y="20727"/>
                      <a:pt x="15128" y="20895"/>
                    </a:cubicBezTo>
                    <a:cubicBezTo>
                      <a:pt x="15086" y="20895"/>
                      <a:pt x="15065" y="20916"/>
                      <a:pt x="15044" y="20937"/>
                    </a:cubicBezTo>
                    <a:cubicBezTo>
                      <a:pt x="15022" y="20922"/>
                      <a:pt x="14997" y="20915"/>
                      <a:pt x="14973" y="20915"/>
                    </a:cubicBezTo>
                    <a:cubicBezTo>
                      <a:pt x="14930" y="20915"/>
                      <a:pt x="14890" y="20938"/>
                      <a:pt x="14877" y="20978"/>
                    </a:cubicBezTo>
                    <a:cubicBezTo>
                      <a:pt x="14835" y="21062"/>
                      <a:pt x="14814" y="21167"/>
                      <a:pt x="14793" y="21271"/>
                    </a:cubicBezTo>
                    <a:cubicBezTo>
                      <a:pt x="14535" y="21504"/>
                      <a:pt x="14228" y="21665"/>
                      <a:pt x="13908" y="21665"/>
                    </a:cubicBezTo>
                    <a:cubicBezTo>
                      <a:pt x="13710" y="21665"/>
                      <a:pt x="13507" y="21604"/>
                      <a:pt x="13308" y="21460"/>
                    </a:cubicBezTo>
                    <a:cubicBezTo>
                      <a:pt x="12847" y="21125"/>
                      <a:pt x="12764" y="20393"/>
                      <a:pt x="12533" y="19890"/>
                    </a:cubicBezTo>
                    <a:cubicBezTo>
                      <a:pt x="12429" y="19681"/>
                      <a:pt x="12324" y="19472"/>
                      <a:pt x="12199" y="19305"/>
                    </a:cubicBezTo>
                    <a:lnTo>
                      <a:pt x="12199" y="19305"/>
                    </a:lnTo>
                    <a:cubicBezTo>
                      <a:pt x="12701" y="19451"/>
                      <a:pt x="13224" y="19514"/>
                      <a:pt x="13768" y="19514"/>
                    </a:cubicBezTo>
                    <a:cubicBezTo>
                      <a:pt x="14396" y="19514"/>
                      <a:pt x="14982" y="19388"/>
                      <a:pt x="15546" y="19179"/>
                    </a:cubicBezTo>
                    <a:close/>
                    <a:moveTo>
                      <a:pt x="11257" y="27151"/>
                    </a:moveTo>
                    <a:cubicBezTo>
                      <a:pt x="11173" y="27318"/>
                      <a:pt x="11111" y="27486"/>
                      <a:pt x="11027" y="27653"/>
                    </a:cubicBezTo>
                    <a:cubicBezTo>
                      <a:pt x="11048" y="27611"/>
                      <a:pt x="11048" y="27590"/>
                      <a:pt x="11069" y="27548"/>
                    </a:cubicBezTo>
                    <a:cubicBezTo>
                      <a:pt x="11132" y="27402"/>
                      <a:pt x="11194" y="27277"/>
                      <a:pt x="11257" y="27151"/>
                    </a:cubicBezTo>
                    <a:close/>
                    <a:moveTo>
                      <a:pt x="12889" y="21878"/>
                    </a:moveTo>
                    <a:lnTo>
                      <a:pt x="12889" y="21878"/>
                    </a:lnTo>
                    <a:cubicBezTo>
                      <a:pt x="13141" y="22112"/>
                      <a:pt x="13469" y="22268"/>
                      <a:pt x="13914" y="22268"/>
                    </a:cubicBezTo>
                    <a:cubicBezTo>
                      <a:pt x="13988" y="22268"/>
                      <a:pt x="14064" y="22264"/>
                      <a:pt x="14145" y="22255"/>
                    </a:cubicBezTo>
                    <a:cubicBezTo>
                      <a:pt x="14312" y="22234"/>
                      <a:pt x="14479" y="22192"/>
                      <a:pt x="14647" y="22129"/>
                    </a:cubicBezTo>
                    <a:lnTo>
                      <a:pt x="14647" y="22129"/>
                    </a:lnTo>
                    <a:cubicBezTo>
                      <a:pt x="14626" y="22255"/>
                      <a:pt x="14605" y="22359"/>
                      <a:pt x="14584" y="22485"/>
                    </a:cubicBezTo>
                    <a:cubicBezTo>
                      <a:pt x="14710" y="22611"/>
                      <a:pt x="14793" y="22778"/>
                      <a:pt x="14793" y="22945"/>
                    </a:cubicBezTo>
                    <a:cubicBezTo>
                      <a:pt x="14793" y="23385"/>
                      <a:pt x="14772" y="23845"/>
                      <a:pt x="14793" y="24284"/>
                    </a:cubicBezTo>
                    <a:cubicBezTo>
                      <a:pt x="14814" y="24159"/>
                      <a:pt x="14835" y="24033"/>
                      <a:pt x="14856" y="23908"/>
                    </a:cubicBezTo>
                    <a:lnTo>
                      <a:pt x="14856" y="23908"/>
                    </a:lnTo>
                    <a:cubicBezTo>
                      <a:pt x="14835" y="24283"/>
                      <a:pt x="14835" y="24638"/>
                      <a:pt x="14856" y="25014"/>
                    </a:cubicBezTo>
                    <a:lnTo>
                      <a:pt x="14856" y="25014"/>
                    </a:lnTo>
                    <a:cubicBezTo>
                      <a:pt x="14854" y="24996"/>
                      <a:pt x="14834" y="24995"/>
                      <a:pt x="14814" y="24975"/>
                    </a:cubicBezTo>
                    <a:lnTo>
                      <a:pt x="14814" y="24975"/>
                    </a:lnTo>
                    <a:cubicBezTo>
                      <a:pt x="14835" y="25080"/>
                      <a:pt x="14835" y="25184"/>
                      <a:pt x="14856" y="25289"/>
                    </a:cubicBezTo>
                    <a:cubicBezTo>
                      <a:pt x="14856" y="25310"/>
                      <a:pt x="14856" y="25331"/>
                      <a:pt x="14856" y="25331"/>
                    </a:cubicBezTo>
                    <a:cubicBezTo>
                      <a:pt x="14856" y="25331"/>
                      <a:pt x="14856" y="25352"/>
                      <a:pt x="14856" y="25372"/>
                    </a:cubicBezTo>
                    <a:cubicBezTo>
                      <a:pt x="14877" y="25456"/>
                      <a:pt x="14898" y="25540"/>
                      <a:pt x="14919" y="25624"/>
                    </a:cubicBezTo>
                    <a:cubicBezTo>
                      <a:pt x="14940" y="25749"/>
                      <a:pt x="14961" y="25875"/>
                      <a:pt x="15002" y="26000"/>
                    </a:cubicBezTo>
                    <a:cubicBezTo>
                      <a:pt x="15212" y="26021"/>
                      <a:pt x="15442" y="26063"/>
                      <a:pt x="15651" y="26105"/>
                    </a:cubicBezTo>
                    <a:cubicBezTo>
                      <a:pt x="15693" y="26126"/>
                      <a:pt x="15714" y="26126"/>
                      <a:pt x="15735" y="26126"/>
                    </a:cubicBezTo>
                    <a:cubicBezTo>
                      <a:pt x="15986" y="26188"/>
                      <a:pt x="16216" y="26293"/>
                      <a:pt x="16383" y="26419"/>
                    </a:cubicBezTo>
                    <a:cubicBezTo>
                      <a:pt x="16425" y="26440"/>
                      <a:pt x="16488" y="26440"/>
                      <a:pt x="16509" y="26460"/>
                    </a:cubicBezTo>
                    <a:cubicBezTo>
                      <a:pt x="16530" y="26481"/>
                      <a:pt x="16530" y="26523"/>
                      <a:pt x="16530" y="26544"/>
                    </a:cubicBezTo>
                    <a:cubicBezTo>
                      <a:pt x="16655" y="26649"/>
                      <a:pt x="16760" y="26774"/>
                      <a:pt x="16865" y="26900"/>
                    </a:cubicBezTo>
                    <a:cubicBezTo>
                      <a:pt x="17262" y="27381"/>
                      <a:pt x="17471" y="28051"/>
                      <a:pt x="17451" y="28720"/>
                    </a:cubicBezTo>
                    <a:cubicBezTo>
                      <a:pt x="17409" y="30101"/>
                      <a:pt x="11571" y="30352"/>
                      <a:pt x="11445" y="30394"/>
                    </a:cubicBezTo>
                    <a:cubicBezTo>
                      <a:pt x="10797" y="30038"/>
                      <a:pt x="10441" y="29473"/>
                      <a:pt x="10692" y="28490"/>
                    </a:cubicBezTo>
                    <a:cubicBezTo>
                      <a:pt x="10755" y="28239"/>
                      <a:pt x="10880" y="28030"/>
                      <a:pt x="11027" y="27862"/>
                    </a:cubicBezTo>
                    <a:cubicBezTo>
                      <a:pt x="11404" y="26753"/>
                      <a:pt x="12492" y="26168"/>
                      <a:pt x="13663" y="26000"/>
                    </a:cubicBezTo>
                    <a:cubicBezTo>
                      <a:pt x="13580" y="25644"/>
                      <a:pt x="13538" y="25268"/>
                      <a:pt x="13517" y="24891"/>
                    </a:cubicBezTo>
                    <a:cubicBezTo>
                      <a:pt x="13203" y="23908"/>
                      <a:pt x="13119" y="22883"/>
                      <a:pt x="12889" y="21878"/>
                    </a:cubicBezTo>
                    <a:close/>
                    <a:moveTo>
                      <a:pt x="18308" y="30206"/>
                    </a:moveTo>
                    <a:cubicBezTo>
                      <a:pt x="18329" y="30269"/>
                      <a:pt x="18329" y="30310"/>
                      <a:pt x="18350" y="30352"/>
                    </a:cubicBezTo>
                    <a:cubicBezTo>
                      <a:pt x="18434" y="30331"/>
                      <a:pt x="18539" y="30331"/>
                      <a:pt x="18622" y="30331"/>
                    </a:cubicBezTo>
                    <a:lnTo>
                      <a:pt x="18601" y="30289"/>
                    </a:lnTo>
                    <a:lnTo>
                      <a:pt x="18601" y="30289"/>
                    </a:lnTo>
                    <a:cubicBezTo>
                      <a:pt x="18664" y="30310"/>
                      <a:pt x="18706" y="30331"/>
                      <a:pt x="18769" y="30352"/>
                    </a:cubicBezTo>
                    <a:cubicBezTo>
                      <a:pt x="18894" y="30373"/>
                      <a:pt x="19020" y="30394"/>
                      <a:pt x="19145" y="30457"/>
                    </a:cubicBezTo>
                    <a:cubicBezTo>
                      <a:pt x="19208" y="30499"/>
                      <a:pt x="19271" y="30541"/>
                      <a:pt x="19334" y="30582"/>
                    </a:cubicBezTo>
                    <a:cubicBezTo>
                      <a:pt x="19731" y="30729"/>
                      <a:pt x="20129" y="30854"/>
                      <a:pt x="20526" y="30980"/>
                    </a:cubicBezTo>
                    <a:cubicBezTo>
                      <a:pt x="20924" y="31106"/>
                      <a:pt x="23225" y="31315"/>
                      <a:pt x="23330" y="31503"/>
                    </a:cubicBezTo>
                    <a:cubicBezTo>
                      <a:pt x="23351" y="31524"/>
                      <a:pt x="23372" y="31566"/>
                      <a:pt x="23372" y="31587"/>
                    </a:cubicBezTo>
                    <a:cubicBezTo>
                      <a:pt x="23121" y="31608"/>
                      <a:pt x="22807" y="31733"/>
                      <a:pt x="22556" y="31838"/>
                    </a:cubicBezTo>
                    <a:cubicBezTo>
                      <a:pt x="22597" y="32205"/>
                      <a:pt x="22379" y="32592"/>
                      <a:pt x="21961" y="32592"/>
                    </a:cubicBezTo>
                    <a:cubicBezTo>
                      <a:pt x="21950" y="32592"/>
                      <a:pt x="21939" y="32592"/>
                      <a:pt x="21928" y="32591"/>
                    </a:cubicBezTo>
                    <a:cubicBezTo>
                      <a:pt x="21635" y="32591"/>
                      <a:pt x="21342" y="32549"/>
                      <a:pt x="21049" y="32507"/>
                    </a:cubicBezTo>
                    <a:cubicBezTo>
                      <a:pt x="20798" y="32507"/>
                      <a:pt x="20547" y="32549"/>
                      <a:pt x="20317" y="32570"/>
                    </a:cubicBezTo>
                    <a:cubicBezTo>
                      <a:pt x="19752" y="32612"/>
                      <a:pt x="19187" y="32654"/>
                      <a:pt x="18601" y="32696"/>
                    </a:cubicBezTo>
                    <a:cubicBezTo>
                      <a:pt x="17409" y="32779"/>
                      <a:pt x="16195" y="32842"/>
                      <a:pt x="14982" y="32905"/>
                    </a:cubicBezTo>
                    <a:cubicBezTo>
                      <a:pt x="13935" y="32968"/>
                      <a:pt x="12889" y="33010"/>
                      <a:pt x="11843" y="33072"/>
                    </a:cubicBezTo>
                    <a:cubicBezTo>
                      <a:pt x="11759" y="33156"/>
                      <a:pt x="11613" y="33198"/>
                      <a:pt x="11445" y="33198"/>
                    </a:cubicBezTo>
                    <a:lnTo>
                      <a:pt x="11299" y="33198"/>
                    </a:lnTo>
                    <a:cubicBezTo>
                      <a:pt x="11194" y="33240"/>
                      <a:pt x="11090" y="33282"/>
                      <a:pt x="10964" y="33302"/>
                    </a:cubicBezTo>
                    <a:cubicBezTo>
                      <a:pt x="10776" y="33340"/>
                      <a:pt x="10580" y="33348"/>
                      <a:pt x="10386" y="33348"/>
                    </a:cubicBezTo>
                    <a:cubicBezTo>
                      <a:pt x="10256" y="33348"/>
                      <a:pt x="10127" y="33344"/>
                      <a:pt x="10002" y="33344"/>
                    </a:cubicBezTo>
                    <a:cubicBezTo>
                      <a:pt x="9965" y="33341"/>
                      <a:pt x="9927" y="33340"/>
                      <a:pt x="9890" y="33340"/>
                    </a:cubicBezTo>
                    <a:cubicBezTo>
                      <a:pt x="9655" y="33340"/>
                      <a:pt x="9418" y="33392"/>
                      <a:pt x="9165" y="33428"/>
                    </a:cubicBezTo>
                    <a:cubicBezTo>
                      <a:pt x="8990" y="33447"/>
                      <a:pt x="8798" y="33462"/>
                      <a:pt x="8600" y="33462"/>
                    </a:cubicBezTo>
                    <a:cubicBezTo>
                      <a:pt x="8371" y="33462"/>
                      <a:pt x="8134" y="33442"/>
                      <a:pt x="7909" y="33386"/>
                    </a:cubicBezTo>
                    <a:cubicBezTo>
                      <a:pt x="7847" y="33386"/>
                      <a:pt x="7763" y="33386"/>
                      <a:pt x="7700" y="33365"/>
                    </a:cubicBezTo>
                    <a:cubicBezTo>
                      <a:pt x="7575" y="33365"/>
                      <a:pt x="7470" y="33323"/>
                      <a:pt x="7386" y="33282"/>
                    </a:cubicBezTo>
                    <a:cubicBezTo>
                      <a:pt x="7386" y="33282"/>
                      <a:pt x="7386" y="33282"/>
                      <a:pt x="7386" y="33302"/>
                    </a:cubicBezTo>
                    <a:cubicBezTo>
                      <a:pt x="7198" y="33240"/>
                      <a:pt x="7031" y="33135"/>
                      <a:pt x="6926" y="33010"/>
                    </a:cubicBezTo>
                    <a:cubicBezTo>
                      <a:pt x="6905" y="32947"/>
                      <a:pt x="6884" y="32863"/>
                      <a:pt x="6863" y="32779"/>
                    </a:cubicBezTo>
                    <a:cubicBezTo>
                      <a:pt x="6821" y="32654"/>
                      <a:pt x="6779" y="32507"/>
                      <a:pt x="6759" y="32382"/>
                    </a:cubicBezTo>
                    <a:cubicBezTo>
                      <a:pt x="6759" y="32382"/>
                      <a:pt x="6759" y="32361"/>
                      <a:pt x="6759" y="32361"/>
                    </a:cubicBezTo>
                    <a:cubicBezTo>
                      <a:pt x="6759" y="32340"/>
                      <a:pt x="6759" y="32298"/>
                      <a:pt x="6759" y="32277"/>
                    </a:cubicBezTo>
                    <a:cubicBezTo>
                      <a:pt x="6800" y="32026"/>
                      <a:pt x="6926" y="31838"/>
                      <a:pt x="7072" y="31670"/>
                    </a:cubicBezTo>
                    <a:cubicBezTo>
                      <a:pt x="7072" y="31670"/>
                      <a:pt x="7072" y="31691"/>
                      <a:pt x="7072" y="31712"/>
                    </a:cubicBezTo>
                    <a:cubicBezTo>
                      <a:pt x="7114" y="31650"/>
                      <a:pt x="7156" y="31587"/>
                      <a:pt x="7219" y="31545"/>
                    </a:cubicBezTo>
                    <a:lnTo>
                      <a:pt x="7177" y="31545"/>
                    </a:lnTo>
                    <a:cubicBezTo>
                      <a:pt x="7721" y="31064"/>
                      <a:pt x="8621" y="30854"/>
                      <a:pt x="9479" y="30561"/>
                    </a:cubicBezTo>
                    <a:lnTo>
                      <a:pt x="9479" y="30561"/>
                    </a:lnTo>
                    <a:cubicBezTo>
                      <a:pt x="9395" y="30729"/>
                      <a:pt x="9500" y="30896"/>
                      <a:pt x="9625" y="30980"/>
                    </a:cubicBezTo>
                    <a:cubicBezTo>
                      <a:pt x="9897" y="30980"/>
                      <a:pt x="10169" y="31022"/>
                      <a:pt x="10441" y="31106"/>
                    </a:cubicBezTo>
                    <a:cubicBezTo>
                      <a:pt x="10713" y="31126"/>
                      <a:pt x="10985" y="31147"/>
                      <a:pt x="11257" y="31168"/>
                    </a:cubicBezTo>
                    <a:cubicBezTo>
                      <a:pt x="11286" y="31170"/>
                      <a:pt x="11322" y="31171"/>
                      <a:pt x="11366" y="31171"/>
                    </a:cubicBezTo>
                    <a:cubicBezTo>
                      <a:pt x="11893" y="31171"/>
                      <a:pt x="13428" y="31060"/>
                      <a:pt x="13873" y="31022"/>
                    </a:cubicBezTo>
                    <a:cubicBezTo>
                      <a:pt x="14270" y="30980"/>
                      <a:pt x="14982" y="30938"/>
                      <a:pt x="15191" y="30938"/>
                    </a:cubicBezTo>
                    <a:cubicBezTo>
                      <a:pt x="15212" y="30938"/>
                      <a:pt x="15254" y="30917"/>
                      <a:pt x="15274" y="30917"/>
                    </a:cubicBezTo>
                    <a:cubicBezTo>
                      <a:pt x="15337" y="30896"/>
                      <a:pt x="15421" y="30875"/>
                      <a:pt x="15484" y="30833"/>
                    </a:cubicBezTo>
                    <a:cubicBezTo>
                      <a:pt x="15526" y="30833"/>
                      <a:pt x="15567" y="30813"/>
                      <a:pt x="15630" y="30813"/>
                    </a:cubicBezTo>
                    <a:cubicBezTo>
                      <a:pt x="15651" y="30813"/>
                      <a:pt x="16300" y="30624"/>
                      <a:pt x="16634" y="30561"/>
                    </a:cubicBezTo>
                    <a:cubicBezTo>
                      <a:pt x="17011" y="30499"/>
                      <a:pt x="17409" y="30478"/>
                      <a:pt x="17806" y="30415"/>
                    </a:cubicBezTo>
                    <a:cubicBezTo>
                      <a:pt x="17890" y="30394"/>
                      <a:pt x="17995" y="30394"/>
                      <a:pt x="18078" y="30373"/>
                    </a:cubicBezTo>
                    <a:cubicBezTo>
                      <a:pt x="18183" y="30352"/>
                      <a:pt x="18267" y="30289"/>
                      <a:pt x="18308" y="30206"/>
                    </a:cubicBezTo>
                    <a:close/>
                    <a:moveTo>
                      <a:pt x="10986" y="1"/>
                    </a:moveTo>
                    <a:cubicBezTo>
                      <a:pt x="10352" y="1"/>
                      <a:pt x="9722" y="12"/>
                      <a:pt x="9102" y="55"/>
                    </a:cubicBezTo>
                    <a:cubicBezTo>
                      <a:pt x="7784" y="159"/>
                      <a:pt x="6445" y="620"/>
                      <a:pt x="5817" y="1561"/>
                    </a:cubicBezTo>
                    <a:cubicBezTo>
                      <a:pt x="5671" y="1666"/>
                      <a:pt x="5524" y="1750"/>
                      <a:pt x="5419" y="1854"/>
                    </a:cubicBezTo>
                    <a:cubicBezTo>
                      <a:pt x="5399" y="1875"/>
                      <a:pt x="5378" y="1896"/>
                      <a:pt x="5357" y="1917"/>
                    </a:cubicBezTo>
                    <a:cubicBezTo>
                      <a:pt x="5168" y="2105"/>
                      <a:pt x="5022" y="2336"/>
                      <a:pt x="4959" y="2587"/>
                    </a:cubicBezTo>
                    <a:cubicBezTo>
                      <a:pt x="4875" y="2900"/>
                      <a:pt x="4896" y="3172"/>
                      <a:pt x="5001" y="3424"/>
                    </a:cubicBezTo>
                    <a:cubicBezTo>
                      <a:pt x="4896" y="4261"/>
                      <a:pt x="4917" y="5118"/>
                      <a:pt x="4980" y="5976"/>
                    </a:cubicBezTo>
                    <a:cubicBezTo>
                      <a:pt x="4959" y="5955"/>
                      <a:pt x="4938" y="5955"/>
                      <a:pt x="4917" y="5934"/>
                    </a:cubicBezTo>
                    <a:cubicBezTo>
                      <a:pt x="3591" y="5692"/>
                      <a:pt x="2248" y="5332"/>
                      <a:pt x="889" y="5332"/>
                    </a:cubicBezTo>
                    <a:cubicBezTo>
                      <a:pt x="726" y="5332"/>
                      <a:pt x="562" y="5337"/>
                      <a:pt x="398" y="5349"/>
                    </a:cubicBezTo>
                    <a:cubicBezTo>
                      <a:pt x="105" y="5369"/>
                      <a:pt x="0" y="5725"/>
                      <a:pt x="147" y="5934"/>
                    </a:cubicBezTo>
                    <a:cubicBezTo>
                      <a:pt x="1611" y="8048"/>
                      <a:pt x="2323" y="10517"/>
                      <a:pt x="3641" y="12714"/>
                    </a:cubicBezTo>
                    <a:cubicBezTo>
                      <a:pt x="4541" y="14262"/>
                      <a:pt x="5901" y="15183"/>
                      <a:pt x="7533" y="15852"/>
                    </a:cubicBezTo>
                    <a:cubicBezTo>
                      <a:pt x="7575" y="15863"/>
                      <a:pt x="7616" y="15868"/>
                      <a:pt x="7656" y="15868"/>
                    </a:cubicBezTo>
                    <a:cubicBezTo>
                      <a:pt x="7695" y="15868"/>
                      <a:pt x="7731" y="15863"/>
                      <a:pt x="7763" y="15852"/>
                    </a:cubicBezTo>
                    <a:cubicBezTo>
                      <a:pt x="8725" y="17212"/>
                      <a:pt x="9981" y="18405"/>
                      <a:pt x="11445" y="19033"/>
                    </a:cubicBezTo>
                    <a:cubicBezTo>
                      <a:pt x="11885" y="19660"/>
                      <a:pt x="12073" y="20581"/>
                      <a:pt x="12471" y="21292"/>
                    </a:cubicBezTo>
                    <a:cubicBezTo>
                      <a:pt x="12324" y="21962"/>
                      <a:pt x="12450" y="22736"/>
                      <a:pt x="12533" y="23406"/>
                    </a:cubicBezTo>
                    <a:cubicBezTo>
                      <a:pt x="12638" y="24138"/>
                      <a:pt x="12785" y="24870"/>
                      <a:pt x="13057" y="25540"/>
                    </a:cubicBezTo>
                    <a:cubicBezTo>
                      <a:pt x="13057" y="25561"/>
                      <a:pt x="13036" y="25561"/>
                      <a:pt x="13036" y="25582"/>
                    </a:cubicBezTo>
                    <a:cubicBezTo>
                      <a:pt x="12973" y="25582"/>
                      <a:pt x="12931" y="25582"/>
                      <a:pt x="12868" y="25603"/>
                    </a:cubicBezTo>
                    <a:cubicBezTo>
                      <a:pt x="12868" y="25561"/>
                      <a:pt x="12868" y="25540"/>
                      <a:pt x="12868" y="25519"/>
                    </a:cubicBezTo>
                    <a:cubicBezTo>
                      <a:pt x="12894" y="25374"/>
                      <a:pt x="12756" y="25271"/>
                      <a:pt x="12628" y="25271"/>
                    </a:cubicBezTo>
                    <a:cubicBezTo>
                      <a:pt x="12553" y="25271"/>
                      <a:pt x="12481" y="25308"/>
                      <a:pt x="12450" y="25393"/>
                    </a:cubicBezTo>
                    <a:cubicBezTo>
                      <a:pt x="12429" y="25498"/>
                      <a:pt x="12387" y="25582"/>
                      <a:pt x="12366" y="25665"/>
                    </a:cubicBezTo>
                    <a:cubicBezTo>
                      <a:pt x="11759" y="25770"/>
                      <a:pt x="11236" y="26042"/>
                      <a:pt x="10880" y="26628"/>
                    </a:cubicBezTo>
                    <a:cubicBezTo>
                      <a:pt x="10295" y="27569"/>
                      <a:pt x="10127" y="28720"/>
                      <a:pt x="9897" y="29829"/>
                    </a:cubicBezTo>
                    <a:cubicBezTo>
                      <a:pt x="9834" y="29934"/>
                      <a:pt x="9772" y="30038"/>
                      <a:pt x="9709" y="30143"/>
                    </a:cubicBezTo>
                    <a:cubicBezTo>
                      <a:pt x="8767" y="30478"/>
                      <a:pt x="7595" y="30624"/>
                      <a:pt x="6884" y="31126"/>
                    </a:cubicBezTo>
                    <a:cubicBezTo>
                      <a:pt x="6487" y="31419"/>
                      <a:pt x="6319" y="31775"/>
                      <a:pt x="6256" y="32173"/>
                    </a:cubicBezTo>
                    <a:cubicBezTo>
                      <a:pt x="6256" y="32173"/>
                      <a:pt x="6256" y="32194"/>
                      <a:pt x="6235" y="32194"/>
                    </a:cubicBezTo>
                    <a:cubicBezTo>
                      <a:pt x="6215" y="32214"/>
                      <a:pt x="6235" y="32256"/>
                      <a:pt x="6256" y="32277"/>
                    </a:cubicBezTo>
                    <a:cubicBezTo>
                      <a:pt x="6215" y="32696"/>
                      <a:pt x="6298" y="33135"/>
                      <a:pt x="6382" y="33616"/>
                    </a:cubicBezTo>
                    <a:cubicBezTo>
                      <a:pt x="6403" y="33763"/>
                      <a:pt x="6528" y="33846"/>
                      <a:pt x="6675" y="33846"/>
                    </a:cubicBezTo>
                    <a:cubicBezTo>
                      <a:pt x="6791" y="33847"/>
                      <a:pt x="6907" y="33848"/>
                      <a:pt x="7022" y="33848"/>
                    </a:cubicBezTo>
                    <a:cubicBezTo>
                      <a:pt x="9395" y="33848"/>
                      <a:pt x="11749" y="33648"/>
                      <a:pt x="14103" y="33449"/>
                    </a:cubicBezTo>
                    <a:cubicBezTo>
                      <a:pt x="14103" y="33470"/>
                      <a:pt x="14124" y="33470"/>
                      <a:pt x="14124" y="33470"/>
                    </a:cubicBezTo>
                    <a:cubicBezTo>
                      <a:pt x="14165" y="33519"/>
                      <a:pt x="14212" y="33540"/>
                      <a:pt x="14259" y="33540"/>
                    </a:cubicBezTo>
                    <a:cubicBezTo>
                      <a:pt x="14331" y="33540"/>
                      <a:pt x="14399" y="33491"/>
                      <a:pt x="14438" y="33428"/>
                    </a:cubicBezTo>
                    <a:cubicBezTo>
                      <a:pt x="16446" y="33261"/>
                      <a:pt x="18455" y="33093"/>
                      <a:pt x="20464" y="33030"/>
                    </a:cubicBezTo>
                    <a:cubicBezTo>
                      <a:pt x="20589" y="33010"/>
                      <a:pt x="20715" y="33010"/>
                      <a:pt x="20861" y="33010"/>
                    </a:cubicBezTo>
                    <a:cubicBezTo>
                      <a:pt x="20861" y="33051"/>
                      <a:pt x="20882" y="33072"/>
                      <a:pt x="20882" y="33114"/>
                    </a:cubicBezTo>
                    <a:cubicBezTo>
                      <a:pt x="20945" y="33093"/>
                      <a:pt x="21028" y="33072"/>
                      <a:pt x="21112" y="33072"/>
                    </a:cubicBezTo>
                    <a:cubicBezTo>
                      <a:pt x="21196" y="33072"/>
                      <a:pt x="21280" y="33093"/>
                      <a:pt x="21363" y="33114"/>
                    </a:cubicBezTo>
                    <a:cubicBezTo>
                      <a:pt x="21363" y="33093"/>
                      <a:pt x="21384" y="33093"/>
                      <a:pt x="21384" y="33072"/>
                    </a:cubicBezTo>
                    <a:cubicBezTo>
                      <a:pt x="21384" y="33051"/>
                      <a:pt x="21384" y="33030"/>
                      <a:pt x="21405" y="33010"/>
                    </a:cubicBezTo>
                    <a:cubicBezTo>
                      <a:pt x="22786" y="32947"/>
                      <a:pt x="24565" y="32717"/>
                      <a:pt x="23874" y="31064"/>
                    </a:cubicBezTo>
                    <a:cubicBezTo>
                      <a:pt x="23811" y="30938"/>
                      <a:pt x="23686" y="30875"/>
                      <a:pt x="23560" y="30875"/>
                    </a:cubicBezTo>
                    <a:cubicBezTo>
                      <a:pt x="23429" y="30885"/>
                      <a:pt x="23296" y="30889"/>
                      <a:pt x="23163" y="30889"/>
                    </a:cubicBezTo>
                    <a:cubicBezTo>
                      <a:pt x="21493" y="30889"/>
                      <a:pt x="19696" y="30187"/>
                      <a:pt x="18204" y="29432"/>
                    </a:cubicBezTo>
                    <a:cubicBezTo>
                      <a:pt x="18036" y="28825"/>
                      <a:pt x="17932" y="28134"/>
                      <a:pt x="17743" y="27486"/>
                    </a:cubicBezTo>
                    <a:cubicBezTo>
                      <a:pt x="17785" y="27088"/>
                      <a:pt x="17785" y="26691"/>
                      <a:pt x="17597" y="26356"/>
                    </a:cubicBezTo>
                    <a:cubicBezTo>
                      <a:pt x="17409" y="26042"/>
                      <a:pt x="17053" y="25833"/>
                      <a:pt x="16634" y="25665"/>
                    </a:cubicBezTo>
                    <a:cubicBezTo>
                      <a:pt x="16342" y="25477"/>
                      <a:pt x="15902" y="25289"/>
                      <a:pt x="15505" y="25247"/>
                    </a:cubicBezTo>
                    <a:cubicBezTo>
                      <a:pt x="15421" y="24033"/>
                      <a:pt x="15588" y="22799"/>
                      <a:pt x="15400" y="21627"/>
                    </a:cubicBezTo>
                    <a:cubicBezTo>
                      <a:pt x="16070" y="20937"/>
                      <a:pt x="16425" y="19807"/>
                      <a:pt x="16342" y="18844"/>
                    </a:cubicBezTo>
                    <a:cubicBezTo>
                      <a:pt x="18099" y="17903"/>
                      <a:pt x="19459" y="16187"/>
                      <a:pt x="20401" y="14492"/>
                    </a:cubicBezTo>
                    <a:cubicBezTo>
                      <a:pt x="20631" y="14074"/>
                      <a:pt x="20840" y="13634"/>
                      <a:pt x="21028" y="13174"/>
                    </a:cubicBezTo>
                    <a:lnTo>
                      <a:pt x="21091" y="13174"/>
                    </a:lnTo>
                    <a:cubicBezTo>
                      <a:pt x="22598" y="12504"/>
                      <a:pt x="23979" y="12232"/>
                      <a:pt x="24983" y="10831"/>
                    </a:cubicBezTo>
                    <a:cubicBezTo>
                      <a:pt x="25841" y="9617"/>
                      <a:pt x="26720" y="7985"/>
                      <a:pt x="27034" y="6520"/>
                    </a:cubicBezTo>
                    <a:cubicBezTo>
                      <a:pt x="27159" y="5851"/>
                      <a:pt x="27264" y="4825"/>
                      <a:pt x="26615" y="4428"/>
                    </a:cubicBezTo>
                    <a:cubicBezTo>
                      <a:pt x="25569" y="3779"/>
                      <a:pt x="23686" y="3863"/>
                      <a:pt x="22430" y="3779"/>
                    </a:cubicBezTo>
                    <a:cubicBezTo>
                      <a:pt x="22409" y="3758"/>
                      <a:pt x="22409" y="3737"/>
                      <a:pt x="22409" y="3696"/>
                    </a:cubicBezTo>
                    <a:cubicBezTo>
                      <a:pt x="22472" y="3549"/>
                      <a:pt x="22493" y="3361"/>
                      <a:pt x="22451" y="3172"/>
                    </a:cubicBezTo>
                    <a:cubicBezTo>
                      <a:pt x="22409" y="3047"/>
                      <a:pt x="22347" y="2900"/>
                      <a:pt x="22284" y="2796"/>
                    </a:cubicBezTo>
                    <a:cubicBezTo>
                      <a:pt x="22242" y="2628"/>
                      <a:pt x="22221" y="2461"/>
                      <a:pt x="22200" y="2294"/>
                    </a:cubicBezTo>
                    <a:cubicBezTo>
                      <a:pt x="22162" y="2130"/>
                      <a:pt x="22041" y="2057"/>
                      <a:pt x="21919" y="2057"/>
                    </a:cubicBezTo>
                    <a:cubicBezTo>
                      <a:pt x="21838" y="2057"/>
                      <a:pt x="21756" y="2089"/>
                      <a:pt x="21698" y="2147"/>
                    </a:cubicBezTo>
                    <a:cubicBezTo>
                      <a:pt x="20924" y="1499"/>
                      <a:pt x="20631" y="1038"/>
                      <a:pt x="20003" y="787"/>
                    </a:cubicBezTo>
                    <a:cubicBezTo>
                      <a:pt x="18400" y="162"/>
                      <a:pt x="15920" y="11"/>
                      <a:pt x="14133" y="11"/>
                    </a:cubicBezTo>
                    <a:cubicBezTo>
                      <a:pt x="14008" y="11"/>
                      <a:pt x="13886" y="12"/>
                      <a:pt x="13768" y="13"/>
                    </a:cubicBezTo>
                    <a:cubicBezTo>
                      <a:pt x="13582" y="16"/>
                      <a:pt x="13395" y="17"/>
                      <a:pt x="13208" y="17"/>
                    </a:cubicBezTo>
                    <a:cubicBezTo>
                      <a:pt x="12470" y="17"/>
                      <a:pt x="11726" y="1"/>
                      <a:pt x="10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476600" y="2243550"/>
                <a:ext cx="21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64" extrusionOk="0">
                    <a:moveTo>
                      <a:pt x="84" y="0"/>
                    </a:moveTo>
                    <a:cubicBezTo>
                      <a:pt x="64" y="0"/>
                      <a:pt x="43" y="21"/>
                      <a:pt x="1" y="21"/>
                    </a:cubicBezTo>
                    <a:cubicBezTo>
                      <a:pt x="43" y="21"/>
                      <a:pt x="64" y="42"/>
                      <a:pt x="84" y="63"/>
                    </a:cubicBezTo>
                    <a:cubicBezTo>
                      <a:pt x="84" y="42"/>
                      <a:pt x="84" y="21"/>
                      <a:pt x="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473475" y="2244075"/>
                <a:ext cx="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cubicBezTo>
                      <a:pt x="21" y="0"/>
                      <a:pt x="2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340075" y="2351825"/>
                <a:ext cx="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1"/>
                    </a:moveTo>
                    <a:cubicBezTo>
                      <a:pt x="1" y="22"/>
                      <a:pt x="1" y="22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2"/>
            <p:cNvSpPr/>
            <p:nvPr/>
          </p:nvSpPr>
          <p:spPr>
            <a:xfrm>
              <a:off x="976923" y="3535574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1469743">
              <a:off x="892890" y="1426611"/>
              <a:ext cx="573006" cy="746680"/>
            </a:xfrm>
            <a:custGeom>
              <a:avLst/>
              <a:gdLst/>
              <a:ahLst/>
              <a:cxnLst/>
              <a:rect l="l" t="t" r="r" b="b"/>
              <a:pathLst>
                <a:path w="24774" h="35011" extrusionOk="0">
                  <a:moveTo>
                    <a:pt x="20018" y="423"/>
                  </a:moveTo>
                  <a:cubicBezTo>
                    <a:pt x="20152" y="423"/>
                    <a:pt x="20299" y="439"/>
                    <a:pt x="20464" y="471"/>
                  </a:cubicBezTo>
                  <a:cubicBezTo>
                    <a:pt x="21112" y="597"/>
                    <a:pt x="24376" y="1538"/>
                    <a:pt x="24125" y="2459"/>
                  </a:cubicBezTo>
                  <a:cubicBezTo>
                    <a:pt x="23979" y="2961"/>
                    <a:pt x="23309" y="3673"/>
                    <a:pt x="23037" y="4112"/>
                  </a:cubicBezTo>
                  <a:cubicBezTo>
                    <a:pt x="22681" y="4656"/>
                    <a:pt x="22326" y="5200"/>
                    <a:pt x="21991" y="5744"/>
                  </a:cubicBezTo>
                  <a:cubicBezTo>
                    <a:pt x="21196" y="6978"/>
                    <a:pt x="20422" y="8234"/>
                    <a:pt x="19668" y="9489"/>
                  </a:cubicBezTo>
                  <a:cubicBezTo>
                    <a:pt x="18162" y="12000"/>
                    <a:pt x="16697" y="14574"/>
                    <a:pt x="15254" y="17126"/>
                  </a:cubicBezTo>
                  <a:cubicBezTo>
                    <a:pt x="12094" y="22797"/>
                    <a:pt x="9123" y="28530"/>
                    <a:pt x="6089" y="34263"/>
                  </a:cubicBezTo>
                  <a:cubicBezTo>
                    <a:pt x="4478" y="33049"/>
                    <a:pt x="2783" y="31668"/>
                    <a:pt x="774" y="31313"/>
                  </a:cubicBezTo>
                  <a:cubicBezTo>
                    <a:pt x="1360" y="30790"/>
                    <a:pt x="1758" y="30120"/>
                    <a:pt x="2155" y="29471"/>
                  </a:cubicBezTo>
                  <a:cubicBezTo>
                    <a:pt x="2951" y="28195"/>
                    <a:pt x="3787" y="26961"/>
                    <a:pt x="4583" y="25684"/>
                  </a:cubicBezTo>
                  <a:cubicBezTo>
                    <a:pt x="6298" y="22964"/>
                    <a:pt x="7930" y="20181"/>
                    <a:pt x="9604" y="17398"/>
                  </a:cubicBezTo>
                  <a:cubicBezTo>
                    <a:pt x="11278" y="14616"/>
                    <a:pt x="12994" y="11854"/>
                    <a:pt x="14689" y="9071"/>
                  </a:cubicBezTo>
                  <a:cubicBezTo>
                    <a:pt x="15547" y="7669"/>
                    <a:pt x="16383" y="6225"/>
                    <a:pt x="17241" y="4823"/>
                  </a:cubicBezTo>
                  <a:cubicBezTo>
                    <a:pt x="18057" y="3505"/>
                    <a:pt x="18936" y="2250"/>
                    <a:pt x="19522" y="827"/>
                  </a:cubicBezTo>
                  <a:cubicBezTo>
                    <a:pt x="19565" y="741"/>
                    <a:pt x="19491" y="666"/>
                    <a:pt x="19420" y="666"/>
                  </a:cubicBezTo>
                  <a:cubicBezTo>
                    <a:pt x="19387" y="666"/>
                    <a:pt x="19354" y="682"/>
                    <a:pt x="19334" y="722"/>
                  </a:cubicBezTo>
                  <a:cubicBezTo>
                    <a:pt x="18204" y="3380"/>
                    <a:pt x="16321" y="5828"/>
                    <a:pt x="14814" y="8297"/>
                  </a:cubicBezTo>
                  <a:cubicBezTo>
                    <a:pt x="13161" y="10996"/>
                    <a:pt x="11466" y="13695"/>
                    <a:pt x="9813" y="16394"/>
                  </a:cubicBezTo>
                  <a:cubicBezTo>
                    <a:pt x="8872" y="17922"/>
                    <a:pt x="7951" y="19470"/>
                    <a:pt x="7031" y="20997"/>
                  </a:cubicBezTo>
                  <a:cubicBezTo>
                    <a:pt x="7888" y="19261"/>
                    <a:pt x="8705" y="17524"/>
                    <a:pt x="9751" y="15871"/>
                  </a:cubicBezTo>
                  <a:cubicBezTo>
                    <a:pt x="11257" y="13423"/>
                    <a:pt x="12806" y="10975"/>
                    <a:pt x="14312" y="8506"/>
                  </a:cubicBezTo>
                  <a:cubicBezTo>
                    <a:pt x="15756" y="6162"/>
                    <a:pt x="17200" y="3798"/>
                    <a:pt x="18664" y="1434"/>
                  </a:cubicBezTo>
                  <a:cubicBezTo>
                    <a:pt x="19046" y="792"/>
                    <a:pt x="19370" y="423"/>
                    <a:pt x="20018" y="423"/>
                  </a:cubicBezTo>
                  <a:close/>
                  <a:moveTo>
                    <a:pt x="1256" y="31857"/>
                  </a:moveTo>
                  <a:lnTo>
                    <a:pt x="1256" y="31857"/>
                  </a:lnTo>
                  <a:cubicBezTo>
                    <a:pt x="2804" y="32296"/>
                    <a:pt x="4143" y="33321"/>
                    <a:pt x="5440" y="34284"/>
                  </a:cubicBezTo>
                  <a:cubicBezTo>
                    <a:pt x="4541" y="33803"/>
                    <a:pt x="3704" y="33196"/>
                    <a:pt x="2804" y="32652"/>
                  </a:cubicBezTo>
                  <a:cubicBezTo>
                    <a:pt x="2302" y="32338"/>
                    <a:pt x="1758" y="32150"/>
                    <a:pt x="1256" y="31857"/>
                  </a:cubicBezTo>
                  <a:close/>
                  <a:moveTo>
                    <a:pt x="19939" y="0"/>
                  </a:moveTo>
                  <a:cubicBezTo>
                    <a:pt x="19521" y="0"/>
                    <a:pt x="19156" y="133"/>
                    <a:pt x="18811" y="492"/>
                  </a:cubicBezTo>
                  <a:cubicBezTo>
                    <a:pt x="17869" y="1476"/>
                    <a:pt x="17241" y="3003"/>
                    <a:pt x="16551" y="4154"/>
                  </a:cubicBezTo>
                  <a:cubicBezTo>
                    <a:pt x="15379" y="6037"/>
                    <a:pt x="14228" y="7920"/>
                    <a:pt x="13078" y="9824"/>
                  </a:cubicBezTo>
                  <a:cubicBezTo>
                    <a:pt x="10922" y="13381"/>
                    <a:pt x="8537" y="16813"/>
                    <a:pt x="6738" y="20579"/>
                  </a:cubicBezTo>
                  <a:cubicBezTo>
                    <a:pt x="5022" y="24220"/>
                    <a:pt x="2720" y="27546"/>
                    <a:pt x="565" y="30936"/>
                  </a:cubicBezTo>
                  <a:cubicBezTo>
                    <a:pt x="419" y="31062"/>
                    <a:pt x="272" y="31166"/>
                    <a:pt x="126" y="31271"/>
                  </a:cubicBezTo>
                  <a:cubicBezTo>
                    <a:pt x="0" y="31354"/>
                    <a:pt x="0" y="31564"/>
                    <a:pt x="126" y="31627"/>
                  </a:cubicBezTo>
                  <a:cubicBezTo>
                    <a:pt x="105" y="31647"/>
                    <a:pt x="105" y="31647"/>
                    <a:pt x="105" y="31668"/>
                  </a:cubicBezTo>
                  <a:cubicBezTo>
                    <a:pt x="42" y="31773"/>
                    <a:pt x="126" y="31899"/>
                    <a:pt x="230" y="31919"/>
                  </a:cubicBezTo>
                  <a:cubicBezTo>
                    <a:pt x="2448" y="32463"/>
                    <a:pt x="4080" y="34137"/>
                    <a:pt x="6152" y="34995"/>
                  </a:cubicBezTo>
                  <a:cubicBezTo>
                    <a:pt x="6176" y="35006"/>
                    <a:pt x="6200" y="35011"/>
                    <a:pt x="6223" y="35011"/>
                  </a:cubicBezTo>
                  <a:cubicBezTo>
                    <a:pt x="6373" y="35011"/>
                    <a:pt x="6462" y="34796"/>
                    <a:pt x="6298" y="34723"/>
                  </a:cubicBezTo>
                  <a:cubicBezTo>
                    <a:pt x="6319" y="34702"/>
                    <a:pt x="6340" y="34681"/>
                    <a:pt x="6340" y="34660"/>
                  </a:cubicBezTo>
                  <a:cubicBezTo>
                    <a:pt x="12115" y="23676"/>
                    <a:pt x="17806" y="12628"/>
                    <a:pt x="24711" y="2292"/>
                  </a:cubicBezTo>
                  <a:cubicBezTo>
                    <a:pt x="24774" y="2208"/>
                    <a:pt x="24774" y="2103"/>
                    <a:pt x="24690" y="2020"/>
                  </a:cubicBezTo>
                  <a:cubicBezTo>
                    <a:pt x="23518" y="1057"/>
                    <a:pt x="22012" y="388"/>
                    <a:pt x="20547" y="74"/>
                  </a:cubicBezTo>
                  <a:cubicBezTo>
                    <a:pt x="20331" y="28"/>
                    <a:pt x="20130" y="0"/>
                    <a:pt x="19939" y="0"/>
                  </a:cubicBezTo>
                  <a:close/>
                </a:path>
              </a:pathLst>
            </a:custGeom>
            <a:solidFill>
              <a:srgbClr val="13B6CB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2"/>
            <p:cNvGrpSpPr/>
            <p:nvPr/>
          </p:nvGrpSpPr>
          <p:grpSpPr>
            <a:xfrm rot="-1176687" flipH="1">
              <a:off x="429342" y="1768118"/>
              <a:ext cx="273462" cy="919292"/>
              <a:chOff x="4456652" y="2823625"/>
              <a:chExt cx="259206" cy="871366"/>
            </a:xfrm>
          </p:grpSpPr>
          <p:sp>
            <p:nvSpPr>
              <p:cNvPr id="172" name="Google Shape;172;p2"/>
              <p:cNvSpPr/>
              <p:nvPr/>
            </p:nvSpPr>
            <p:spPr>
              <a:xfrm>
                <a:off x="4456652" y="2823625"/>
                <a:ext cx="259206" cy="87136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29334" extrusionOk="0">
                    <a:moveTo>
                      <a:pt x="2867" y="559"/>
                    </a:moveTo>
                    <a:cubicBezTo>
                      <a:pt x="2909" y="643"/>
                      <a:pt x="2971" y="706"/>
                      <a:pt x="3034" y="789"/>
                    </a:cubicBezTo>
                    <a:cubicBezTo>
                      <a:pt x="2867" y="768"/>
                      <a:pt x="2699" y="768"/>
                      <a:pt x="2553" y="768"/>
                    </a:cubicBezTo>
                    <a:cubicBezTo>
                      <a:pt x="2490" y="727"/>
                      <a:pt x="2427" y="664"/>
                      <a:pt x="2385" y="622"/>
                    </a:cubicBezTo>
                    <a:cubicBezTo>
                      <a:pt x="2532" y="580"/>
                      <a:pt x="2699" y="559"/>
                      <a:pt x="2867" y="559"/>
                    </a:cubicBezTo>
                    <a:close/>
                    <a:moveTo>
                      <a:pt x="2155" y="685"/>
                    </a:moveTo>
                    <a:cubicBezTo>
                      <a:pt x="2197" y="727"/>
                      <a:pt x="2218" y="768"/>
                      <a:pt x="2260" y="810"/>
                    </a:cubicBezTo>
                    <a:cubicBezTo>
                      <a:pt x="2218" y="810"/>
                      <a:pt x="2176" y="810"/>
                      <a:pt x="2134" y="831"/>
                    </a:cubicBezTo>
                    <a:cubicBezTo>
                      <a:pt x="2113" y="789"/>
                      <a:pt x="2072" y="768"/>
                      <a:pt x="2051" y="747"/>
                    </a:cubicBezTo>
                    <a:cubicBezTo>
                      <a:pt x="2072" y="727"/>
                      <a:pt x="2113" y="706"/>
                      <a:pt x="2155" y="685"/>
                    </a:cubicBezTo>
                    <a:close/>
                    <a:moveTo>
                      <a:pt x="1883" y="852"/>
                    </a:moveTo>
                    <a:lnTo>
                      <a:pt x="1925" y="873"/>
                    </a:lnTo>
                    <a:cubicBezTo>
                      <a:pt x="1883" y="894"/>
                      <a:pt x="1862" y="915"/>
                      <a:pt x="1821" y="915"/>
                    </a:cubicBezTo>
                    <a:cubicBezTo>
                      <a:pt x="1841" y="894"/>
                      <a:pt x="1862" y="873"/>
                      <a:pt x="1883" y="852"/>
                    </a:cubicBezTo>
                    <a:close/>
                    <a:moveTo>
                      <a:pt x="2448" y="999"/>
                    </a:moveTo>
                    <a:cubicBezTo>
                      <a:pt x="2553" y="1103"/>
                      <a:pt x="2678" y="1208"/>
                      <a:pt x="2783" y="1312"/>
                    </a:cubicBezTo>
                    <a:cubicBezTo>
                      <a:pt x="2888" y="1396"/>
                      <a:pt x="2992" y="1501"/>
                      <a:pt x="3097" y="1605"/>
                    </a:cubicBezTo>
                    <a:cubicBezTo>
                      <a:pt x="2909" y="1459"/>
                      <a:pt x="2720" y="1312"/>
                      <a:pt x="2532" y="1166"/>
                    </a:cubicBezTo>
                    <a:cubicBezTo>
                      <a:pt x="2469" y="1124"/>
                      <a:pt x="2406" y="1061"/>
                      <a:pt x="2365" y="1019"/>
                    </a:cubicBezTo>
                    <a:cubicBezTo>
                      <a:pt x="2385" y="999"/>
                      <a:pt x="2427" y="999"/>
                      <a:pt x="2448" y="999"/>
                    </a:cubicBezTo>
                    <a:close/>
                    <a:moveTo>
                      <a:pt x="7470" y="1082"/>
                    </a:moveTo>
                    <a:cubicBezTo>
                      <a:pt x="7575" y="1082"/>
                      <a:pt x="7679" y="1103"/>
                      <a:pt x="7763" y="1145"/>
                    </a:cubicBezTo>
                    <a:cubicBezTo>
                      <a:pt x="7930" y="1271"/>
                      <a:pt x="8014" y="1438"/>
                      <a:pt x="8035" y="1647"/>
                    </a:cubicBezTo>
                    <a:cubicBezTo>
                      <a:pt x="8035" y="1668"/>
                      <a:pt x="8014" y="1689"/>
                      <a:pt x="8014" y="1689"/>
                    </a:cubicBezTo>
                    <a:lnTo>
                      <a:pt x="7993" y="1710"/>
                    </a:lnTo>
                    <a:cubicBezTo>
                      <a:pt x="7826" y="1480"/>
                      <a:pt x="7658" y="1271"/>
                      <a:pt x="7470" y="1082"/>
                    </a:cubicBezTo>
                    <a:close/>
                    <a:moveTo>
                      <a:pt x="1569" y="1375"/>
                    </a:moveTo>
                    <a:cubicBezTo>
                      <a:pt x="1590" y="1438"/>
                      <a:pt x="1632" y="1501"/>
                      <a:pt x="1653" y="1563"/>
                    </a:cubicBezTo>
                    <a:cubicBezTo>
                      <a:pt x="1674" y="1647"/>
                      <a:pt x="1695" y="1710"/>
                      <a:pt x="1716" y="1773"/>
                    </a:cubicBezTo>
                    <a:cubicBezTo>
                      <a:pt x="1486" y="1731"/>
                      <a:pt x="1256" y="1668"/>
                      <a:pt x="1276" y="1563"/>
                    </a:cubicBezTo>
                    <a:lnTo>
                      <a:pt x="1276" y="1563"/>
                    </a:lnTo>
                    <a:cubicBezTo>
                      <a:pt x="1311" y="1589"/>
                      <a:pt x="1357" y="1605"/>
                      <a:pt x="1399" y="1605"/>
                    </a:cubicBezTo>
                    <a:cubicBezTo>
                      <a:pt x="1460" y="1605"/>
                      <a:pt x="1515" y="1574"/>
                      <a:pt x="1528" y="1501"/>
                    </a:cubicBezTo>
                    <a:cubicBezTo>
                      <a:pt x="1549" y="1438"/>
                      <a:pt x="1549" y="1417"/>
                      <a:pt x="1569" y="1375"/>
                    </a:cubicBezTo>
                    <a:close/>
                    <a:moveTo>
                      <a:pt x="2134" y="1082"/>
                    </a:moveTo>
                    <a:cubicBezTo>
                      <a:pt x="2490" y="1438"/>
                      <a:pt x="2867" y="1773"/>
                      <a:pt x="3306" y="1982"/>
                    </a:cubicBezTo>
                    <a:cubicBezTo>
                      <a:pt x="3013" y="1961"/>
                      <a:pt x="2720" y="1940"/>
                      <a:pt x="2427" y="1898"/>
                    </a:cubicBezTo>
                    <a:cubicBezTo>
                      <a:pt x="2218" y="1731"/>
                      <a:pt x="2051" y="1563"/>
                      <a:pt x="1946" y="1354"/>
                    </a:cubicBezTo>
                    <a:cubicBezTo>
                      <a:pt x="1904" y="1291"/>
                      <a:pt x="1883" y="1229"/>
                      <a:pt x="1862" y="1187"/>
                    </a:cubicBezTo>
                    <a:cubicBezTo>
                      <a:pt x="1946" y="1145"/>
                      <a:pt x="2030" y="1124"/>
                      <a:pt x="2134" y="1082"/>
                    </a:cubicBezTo>
                    <a:close/>
                    <a:moveTo>
                      <a:pt x="6277" y="1019"/>
                    </a:moveTo>
                    <a:cubicBezTo>
                      <a:pt x="6549" y="1019"/>
                      <a:pt x="6800" y="1040"/>
                      <a:pt x="7072" y="1061"/>
                    </a:cubicBezTo>
                    <a:lnTo>
                      <a:pt x="7261" y="1061"/>
                    </a:lnTo>
                    <a:cubicBezTo>
                      <a:pt x="7449" y="1312"/>
                      <a:pt x="7637" y="1543"/>
                      <a:pt x="7826" y="1794"/>
                    </a:cubicBezTo>
                    <a:cubicBezTo>
                      <a:pt x="7616" y="1877"/>
                      <a:pt x="7344" y="1940"/>
                      <a:pt x="7051" y="1982"/>
                    </a:cubicBezTo>
                    <a:cubicBezTo>
                      <a:pt x="6947" y="1815"/>
                      <a:pt x="6779" y="1668"/>
                      <a:pt x="6654" y="1501"/>
                    </a:cubicBezTo>
                    <a:cubicBezTo>
                      <a:pt x="6507" y="1354"/>
                      <a:pt x="6403" y="1187"/>
                      <a:pt x="6277" y="1019"/>
                    </a:cubicBezTo>
                    <a:close/>
                    <a:moveTo>
                      <a:pt x="3515" y="1961"/>
                    </a:moveTo>
                    <a:cubicBezTo>
                      <a:pt x="3536" y="1982"/>
                      <a:pt x="3557" y="2003"/>
                      <a:pt x="3578" y="2003"/>
                    </a:cubicBezTo>
                    <a:lnTo>
                      <a:pt x="3515" y="2003"/>
                    </a:lnTo>
                    <a:cubicBezTo>
                      <a:pt x="3515" y="1982"/>
                      <a:pt x="3515" y="1982"/>
                      <a:pt x="3515" y="1961"/>
                    </a:cubicBezTo>
                    <a:close/>
                    <a:moveTo>
                      <a:pt x="2914" y="968"/>
                    </a:moveTo>
                    <a:cubicBezTo>
                      <a:pt x="3004" y="968"/>
                      <a:pt x="3097" y="978"/>
                      <a:pt x="3181" y="978"/>
                    </a:cubicBezTo>
                    <a:cubicBezTo>
                      <a:pt x="3536" y="1375"/>
                      <a:pt x="3976" y="1710"/>
                      <a:pt x="4394" y="2045"/>
                    </a:cubicBezTo>
                    <a:lnTo>
                      <a:pt x="4289" y="2045"/>
                    </a:lnTo>
                    <a:cubicBezTo>
                      <a:pt x="4206" y="2045"/>
                      <a:pt x="4101" y="2045"/>
                      <a:pt x="4017" y="2024"/>
                    </a:cubicBezTo>
                    <a:cubicBezTo>
                      <a:pt x="3787" y="1689"/>
                      <a:pt x="3348" y="1417"/>
                      <a:pt x="3034" y="1166"/>
                    </a:cubicBezTo>
                    <a:lnTo>
                      <a:pt x="2783" y="978"/>
                    </a:lnTo>
                    <a:cubicBezTo>
                      <a:pt x="2825" y="971"/>
                      <a:pt x="2869" y="968"/>
                      <a:pt x="2914" y="968"/>
                    </a:cubicBezTo>
                    <a:close/>
                    <a:moveTo>
                      <a:pt x="5043" y="915"/>
                    </a:moveTo>
                    <a:lnTo>
                      <a:pt x="5043" y="915"/>
                    </a:lnTo>
                    <a:cubicBezTo>
                      <a:pt x="5398" y="957"/>
                      <a:pt x="5754" y="978"/>
                      <a:pt x="6089" y="999"/>
                    </a:cubicBezTo>
                    <a:cubicBezTo>
                      <a:pt x="6214" y="1208"/>
                      <a:pt x="6340" y="1438"/>
                      <a:pt x="6486" y="1626"/>
                    </a:cubicBezTo>
                    <a:cubicBezTo>
                      <a:pt x="6570" y="1752"/>
                      <a:pt x="6675" y="1898"/>
                      <a:pt x="6779" y="2024"/>
                    </a:cubicBezTo>
                    <a:cubicBezTo>
                      <a:pt x="6717" y="2024"/>
                      <a:pt x="6633" y="2045"/>
                      <a:pt x="6549" y="2045"/>
                    </a:cubicBezTo>
                    <a:cubicBezTo>
                      <a:pt x="6319" y="1856"/>
                      <a:pt x="6005" y="1773"/>
                      <a:pt x="5754" y="1605"/>
                    </a:cubicBezTo>
                    <a:cubicBezTo>
                      <a:pt x="5482" y="1417"/>
                      <a:pt x="5252" y="1166"/>
                      <a:pt x="5043" y="915"/>
                    </a:cubicBezTo>
                    <a:close/>
                    <a:moveTo>
                      <a:pt x="3055" y="580"/>
                    </a:moveTo>
                    <a:cubicBezTo>
                      <a:pt x="3327" y="601"/>
                      <a:pt x="3641" y="643"/>
                      <a:pt x="3934" y="706"/>
                    </a:cubicBezTo>
                    <a:cubicBezTo>
                      <a:pt x="4227" y="1061"/>
                      <a:pt x="4541" y="1396"/>
                      <a:pt x="4875" y="1710"/>
                    </a:cubicBezTo>
                    <a:cubicBezTo>
                      <a:pt x="5001" y="1815"/>
                      <a:pt x="5126" y="1940"/>
                      <a:pt x="5273" y="2087"/>
                    </a:cubicBezTo>
                    <a:cubicBezTo>
                      <a:pt x="5085" y="2066"/>
                      <a:pt x="4917" y="2066"/>
                      <a:pt x="4771" y="2066"/>
                    </a:cubicBezTo>
                    <a:cubicBezTo>
                      <a:pt x="4415" y="1626"/>
                      <a:pt x="3913" y="1354"/>
                      <a:pt x="3494" y="999"/>
                    </a:cubicBezTo>
                    <a:lnTo>
                      <a:pt x="3494" y="999"/>
                    </a:lnTo>
                    <a:cubicBezTo>
                      <a:pt x="3536" y="1019"/>
                      <a:pt x="3578" y="1019"/>
                      <a:pt x="3620" y="1019"/>
                    </a:cubicBezTo>
                    <a:cubicBezTo>
                      <a:pt x="3627" y="1021"/>
                      <a:pt x="3633" y="1021"/>
                      <a:pt x="3639" y="1021"/>
                    </a:cubicBezTo>
                    <a:cubicBezTo>
                      <a:pt x="3743" y="1021"/>
                      <a:pt x="3719" y="852"/>
                      <a:pt x="3620" y="852"/>
                    </a:cubicBezTo>
                    <a:cubicBezTo>
                      <a:pt x="3494" y="831"/>
                      <a:pt x="3369" y="810"/>
                      <a:pt x="3243" y="810"/>
                    </a:cubicBezTo>
                    <a:cubicBezTo>
                      <a:pt x="3181" y="727"/>
                      <a:pt x="3118" y="664"/>
                      <a:pt x="3055" y="580"/>
                    </a:cubicBezTo>
                    <a:close/>
                    <a:moveTo>
                      <a:pt x="4289" y="789"/>
                    </a:moveTo>
                    <a:lnTo>
                      <a:pt x="4289" y="789"/>
                    </a:lnTo>
                    <a:cubicBezTo>
                      <a:pt x="4394" y="810"/>
                      <a:pt x="4478" y="831"/>
                      <a:pt x="4582" y="831"/>
                    </a:cubicBezTo>
                    <a:cubicBezTo>
                      <a:pt x="4645" y="852"/>
                      <a:pt x="4729" y="873"/>
                      <a:pt x="4813" y="873"/>
                    </a:cubicBezTo>
                    <a:cubicBezTo>
                      <a:pt x="5022" y="1229"/>
                      <a:pt x="5273" y="1563"/>
                      <a:pt x="5608" y="1815"/>
                    </a:cubicBezTo>
                    <a:cubicBezTo>
                      <a:pt x="5712" y="1898"/>
                      <a:pt x="5838" y="1982"/>
                      <a:pt x="5963" y="2066"/>
                    </a:cubicBezTo>
                    <a:cubicBezTo>
                      <a:pt x="5901" y="2066"/>
                      <a:pt x="5838" y="2066"/>
                      <a:pt x="5775" y="2087"/>
                    </a:cubicBezTo>
                    <a:cubicBezTo>
                      <a:pt x="5545" y="1856"/>
                      <a:pt x="5252" y="1647"/>
                      <a:pt x="5001" y="1459"/>
                    </a:cubicBezTo>
                    <a:cubicBezTo>
                      <a:pt x="4771" y="1229"/>
                      <a:pt x="4520" y="1019"/>
                      <a:pt x="4289" y="789"/>
                    </a:cubicBezTo>
                    <a:close/>
                    <a:moveTo>
                      <a:pt x="7355" y="2260"/>
                    </a:moveTo>
                    <a:lnTo>
                      <a:pt x="7355" y="2260"/>
                    </a:lnTo>
                    <a:cubicBezTo>
                      <a:pt x="6779" y="2583"/>
                      <a:pt x="6047" y="2696"/>
                      <a:pt x="5383" y="2696"/>
                    </a:cubicBezTo>
                    <a:cubicBezTo>
                      <a:pt x="5325" y="2696"/>
                      <a:pt x="5267" y="2695"/>
                      <a:pt x="5210" y="2693"/>
                    </a:cubicBezTo>
                    <a:cubicBezTo>
                      <a:pt x="4959" y="2693"/>
                      <a:pt x="4729" y="2672"/>
                      <a:pt x="4478" y="2651"/>
                    </a:cubicBezTo>
                    <a:cubicBezTo>
                      <a:pt x="5147" y="2651"/>
                      <a:pt x="5733" y="2610"/>
                      <a:pt x="6026" y="2568"/>
                    </a:cubicBezTo>
                    <a:cubicBezTo>
                      <a:pt x="6131" y="2568"/>
                      <a:pt x="6131" y="2463"/>
                      <a:pt x="6089" y="2421"/>
                    </a:cubicBezTo>
                    <a:cubicBezTo>
                      <a:pt x="6068" y="2421"/>
                      <a:pt x="6068" y="2400"/>
                      <a:pt x="6068" y="2400"/>
                    </a:cubicBezTo>
                    <a:lnTo>
                      <a:pt x="6298" y="2400"/>
                    </a:lnTo>
                    <a:cubicBezTo>
                      <a:pt x="6523" y="2380"/>
                      <a:pt x="6927" y="2340"/>
                      <a:pt x="7355" y="2260"/>
                    </a:cubicBezTo>
                    <a:close/>
                    <a:moveTo>
                      <a:pt x="1088" y="831"/>
                    </a:moveTo>
                    <a:cubicBezTo>
                      <a:pt x="1115" y="871"/>
                      <a:pt x="1150" y="885"/>
                      <a:pt x="1188" y="885"/>
                    </a:cubicBezTo>
                    <a:cubicBezTo>
                      <a:pt x="1210" y="885"/>
                      <a:pt x="1233" y="881"/>
                      <a:pt x="1256" y="873"/>
                    </a:cubicBezTo>
                    <a:lnTo>
                      <a:pt x="1256" y="873"/>
                    </a:lnTo>
                    <a:cubicBezTo>
                      <a:pt x="1214" y="1019"/>
                      <a:pt x="1193" y="1229"/>
                      <a:pt x="1214" y="1438"/>
                    </a:cubicBezTo>
                    <a:cubicBezTo>
                      <a:pt x="1151" y="1543"/>
                      <a:pt x="1109" y="1647"/>
                      <a:pt x="1067" y="1773"/>
                    </a:cubicBezTo>
                    <a:cubicBezTo>
                      <a:pt x="1025" y="1856"/>
                      <a:pt x="1088" y="1940"/>
                      <a:pt x="1172" y="1961"/>
                    </a:cubicBezTo>
                    <a:cubicBezTo>
                      <a:pt x="1486" y="2066"/>
                      <a:pt x="1800" y="2128"/>
                      <a:pt x="2113" y="2191"/>
                    </a:cubicBezTo>
                    <a:cubicBezTo>
                      <a:pt x="2176" y="2233"/>
                      <a:pt x="2239" y="2254"/>
                      <a:pt x="2281" y="2296"/>
                    </a:cubicBezTo>
                    <a:cubicBezTo>
                      <a:pt x="2302" y="2296"/>
                      <a:pt x="2323" y="2317"/>
                      <a:pt x="2323" y="2317"/>
                    </a:cubicBezTo>
                    <a:cubicBezTo>
                      <a:pt x="2553" y="2484"/>
                      <a:pt x="2846" y="2631"/>
                      <a:pt x="3181" y="2756"/>
                    </a:cubicBezTo>
                    <a:cubicBezTo>
                      <a:pt x="2553" y="2714"/>
                      <a:pt x="1569" y="2631"/>
                      <a:pt x="1046" y="2254"/>
                    </a:cubicBezTo>
                    <a:cubicBezTo>
                      <a:pt x="1004" y="1982"/>
                      <a:pt x="984" y="1710"/>
                      <a:pt x="921" y="1438"/>
                    </a:cubicBezTo>
                    <a:cubicBezTo>
                      <a:pt x="921" y="1393"/>
                      <a:pt x="866" y="1358"/>
                      <a:pt x="813" y="1358"/>
                    </a:cubicBezTo>
                    <a:cubicBezTo>
                      <a:pt x="792" y="1358"/>
                      <a:pt x="771" y="1363"/>
                      <a:pt x="753" y="1375"/>
                    </a:cubicBezTo>
                    <a:cubicBezTo>
                      <a:pt x="732" y="1396"/>
                      <a:pt x="691" y="1417"/>
                      <a:pt x="649" y="1438"/>
                    </a:cubicBezTo>
                    <a:cubicBezTo>
                      <a:pt x="607" y="1480"/>
                      <a:pt x="586" y="1501"/>
                      <a:pt x="607" y="1543"/>
                    </a:cubicBezTo>
                    <a:cubicBezTo>
                      <a:pt x="607" y="1626"/>
                      <a:pt x="628" y="1689"/>
                      <a:pt x="628" y="1752"/>
                    </a:cubicBezTo>
                    <a:cubicBezTo>
                      <a:pt x="628" y="1773"/>
                      <a:pt x="607" y="1794"/>
                      <a:pt x="607" y="1815"/>
                    </a:cubicBezTo>
                    <a:cubicBezTo>
                      <a:pt x="356" y="1396"/>
                      <a:pt x="649" y="1061"/>
                      <a:pt x="1088" y="831"/>
                    </a:cubicBezTo>
                    <a:close/>
                    <a:moveTo>
                      <a:pt x="1632" y="12151"/>
                    </a:moveTo>
                    <a:cubicBezTo>
                      <a:pt x="1821" y="12339"/>
                      <a:pt x="2009" y="12527"/>
                      <a:pt x="2218" y="12716"/>
                    </a:cubicBezTo>
                    <a:cubicBezTo>
                      <a:pt x="2030" y="12653"/>
                      <a:pt x="1821" y="12611"/>
                      <a:pt x="1611" y="12569"/>
                    </a:cubicBezTo>
                    <a:cubicBezTo>
                      <a:pt x="1569" y="12486"/>
                      <a:pt x="1569" y="12402"/>
                      <a:pt x="1569" y="12318"/>
                    </a:cubicBezTo>
                    <a:cubicBezTo>
                      <a:pt x="1590" y="12255"/>
                      <a:pt x="1611" y="12214"/>
                      <a:pt x="1632" y="12151"/>
                    </a:cubicBezTo>
                    <a:close/>
                    <a:moveTo>
                      <a:pt x="3411" y="11335"/>
                    </a:moveTo>
                    <a:cubicBezTo>
                      <a:pt x="4038" y="11711"/>
                      <a:pt x="4520" y="12297"/>
                      <a:pt x="5085" y="12758"/>
                    </a:cubicBezTo>
                    <a:cubicBezTo>
                      <a:pt x="4666" y="12548"/>
                      <a:pt x="4269" y="12339"/>
                      <a:pt x="3871" y="12088"/>
                    </a:cubicBezTo>
                    <a:cubicBezTo>
                      <a:pt x="3557" y="11858"/>
                      <a:pt x="3243" y="11628"/>
                      <a:pt x="2929" y="11398"/>
                    </a:cubicBezTo>
                    <a:cubicBezTo>
                      <a:pt x="3076" y="11356"/>
                      <a:pt x="3243" y="11356"/>
                      <a:pt x="3411" y="11335"/>
                    </a:cubicBezTo>
                    <a:close/>
                    <a:moveTo>
                      <a:pt x="3662" y="11335"/>
                    </a:moveTo>
                    <a:cubicBezTo>
                      <a:pt x="4248" y="11335"/>
                      <a:pt x="4854" y="11418"/>
                      <a:pt x="5357" y="11565"/>
                    </a:cubicBezTo>
                    <a:cubicBezTo>
                      <a:pt x="5566" y="11628"/>
                      <a:pt x="5754" y="11690"/>
                      <a:pt x="5963" y="11795"/>
                    </a:cubicBezTo>
                    <a:cubicBezTo>
                      <a:pt x="6152" y="11900"/>
                      <a:pt x="6319" y="12004"/>
                      <a:pt x="6486" y="12151"/>
                    </a:cubicBezTo>
                    <a:cubicBezTo>
                      <a:pt x="6445" y="12360"/>
                      <a:pt x="6424" y="12569"/>
                      <a:pt x="6403" y="12779"/>
                    </a:cubicBezTo>
                    <a:cubicBezTo>
                      <a:pt x="6361" y="12820"/>
                      <a:pt x="6319" y="12841"/>
                      <a:pt x="6277" y="12862"/>
                    </a:cubicBezTo>
                    <a:cubicBezTo>
                      <a:pt x="6298" y="12841"/>
                      <a:pt x="6298" y="12799"/>
                      <a:pt x="6277" y="12779"/>
                    </a:cubicBezTo>
                    <a:cubicBezTo>
                      <a:pt x="5880" y="12297"/>
                      <a:pt x="5378" y="11921"/>
                      <a:pt x="4854" y="11565"/>
                    </a:cubicBezTo>
                    <a:cubicBezTo>
                      <a:pt x="4842" y="11553"/>
                      <a:pt x="4830" y="11548"/>
                      <a:pt x="4817" y="11548"/>
                    </a:cubicBezTo>
                    <a:cubicBezTo>
                      <a:pt x="4766" y="11548"/>
                      <a:pt x="4724" y="11640"/>
                      <a:pt x="4792" y="11690"/>
                    </a:cubicBezTo>
                    <a:cubicBezTo>
                      <a:pt x="5273" y="12067"/>
                      <a:pt x="5691" y="12486"/>
                      <a:pt x="6152" y="12904"/>
                    </a:cubicBezTo>
                    <a:cubicBezTo>
                      <a:pt x="6152" y="12904"/>
                      <a:pt x="6173" y="12925"/>
                      <a:pt x="6194" y="12925"/>
                    </a:cubicBezTo>
                    <a:cubicBezTo>
                      <a:pt x="6089" y="12967"/>
                      <a:pt x="5963" y="12988"/>
                      <a:pt x="5838" y="13030"/>
                    </a:cubicBezTo>
                    <a:cubicBezTo>
                      <a:pt x="5168" y="12423"/>
                      <a:pt x="4436" y="11795"/>
                      <a:pt x="3662" y="11335"/>
                    </a:cubicBezTo>
                    <a:close/>
                    <a:moveTo>
                      <a:pt x="2657" y="11439"/>
                    </a:moveTo>
                    <a:cubicBezTo>
                      <a:pt x="3411" y="12130"/>
                      <a:pt x="4331" y="12946"/>
                      <a:pt x="5315" y="13092"/>
                    </a:cubicBezTo>
                    <a:cubicBezTo>
                      <a:pt x="5378" y="13092"/>
                      <a:pt x="5419" y="13071"/>
                      <a:pt x="5419" y="13030"/>
                    </a:cubicBezTo>
                    <a:lnTo>
                      <a:pt x="5503" y="13092"/>
                    </a:lnTo>
                    <a:cubicBezTo>
                      <a:pt x="5273" y="13113"/>
                      <a:pt x="5043" y="13134"/>
                      <a:pt x="4917" y="13134"/>
                    </a:cubicBezTo>
                    <a:cubicBezTo>
                      <a:pt x="4797" y="13145"/>
                      <a:pt x="4679" y="13151"/>
                      <a:pt x="4561" y="13151"/>
                    </a:cubicBezTo>
                    <a:cubicBezTo>
                      <a:pt x="4023" y="13151"/>
                      <a:pt x="3507" y="13041"/>
                      <a:pt x="2992" y="12904"/>
                    </a:cubicBezTo>
                    <a:cubicBezTo>
                      <a:pt x="2867" y="12841"/>
                      <a:pt x="2741" y="12758"/>
                      <a:pt x="2616" y="12674"/>
                    </a:cubicBezTo>
                    <a:cubicBezTo>
                      <a:pt x="2302" y="12465"/>
                      <a:pt x="1988" y="12235"/>
                      <a:pt x="1716" y="12004"/>
                    </a:cubicBezTo>
                    <a:cubicBezTo>
                      <a:pt x="1737" y="11962"/>
                      <a:pt x="1779" y="11921"/>
                      <a:pt x="1821" y="11879"/>
                    </a:cubicBezTo>
                    <a:cubicBezTo>
                      <a:pt x="1841" y="11879"/>
                      <a:pt x="1841" y="11879"/>
                      <a:pt x="1862" y="11900"/>
                    </a:cubicBezTo>
                    <a:cubicBezTo>
                      <a:pt x="2365" y="12025"/>
                      <a:pt x="2762" y="12276"/>
                      <a:pt x="3181" y="12548"/>
                    </a:cubicBezTo>
                    <a:cubicBezTo>
                      <a:pt x="3515" y="12779"/>
                      <a:pt x="3871" y="13051"/>
                      <a:pt x="4289" y="13113"/>
                    </a:cubicBezTo>
                    <a:cubicBezTo>
                      <a:pt x="4394" y="13113"/>
                      <a:pt x="4457" y="12988"/>
                      <a:pt x="4352" y="12925"/>
                    </a:cubicBezTo>
                    <a:cubicBezTo>
                      <a:pt x="3976" y="12653"/>
                      <a:pt x="3557" y="12423"/>
                      <a:pt x="3139" y="12193"/>
                    </a:cubicBezTo>
                    <a:cubicBezTo>
                      <a:pt x="2783" y="11983"/>
                      <a:pt x="2427" y="11795"/>
                      <a:pt x="2009" y="11732"/>
                    </a:cubicBezTo>
                    <a:cubicBezTo>
                      <a:pt x="2218" y="11586"/>
                      <a:pt x="2448" y="11502"/>
                      <a:pt x="2657" y="11439"/>
                    </a:cubicBezTo>
                    <a:close/>
                    <a:moveTo>
                      <a:pt x="1151" y="2735"/>
                    </a:moveTo>
                    <a:cubicBezTo>
                      <a:pt x="1674" y="2965"/>
                      <a:pt x="2302" y="3049"/>
                      <a:pt x="2699" y="3112"/>
                    </a:cubicBezTo>
                    <a:cubicBezTo>
                      <a:pt x="3074" y="3157"/>
                      <a:pt x="3880" y="3233"/>
                      <a:pt x="4774" y="3233"/>
                    </a:cubicBezTo>
                    <a:cubicBezTo>
                      <a:pt x="5526" y="3233"/>
                      <a:pt x="6340" y="3179"/>
                      <a:pt x="7010" y="3007"/>
                    </a:cubicBezTo>
                    <a:cubicBezTo>
                      <a:pt x="7010" y="6899"/>
                      <a:pt x="7072" y="10770"/>
                      <a:pt x="7010" y="14662"/>
                    </a:cubicBezTo>
                    <a:cubicBezTo>
                      <a:pt x="6710" y="14710"/>
                      <a:pt x="6419" y="14730"/>
                      <a:pt x="6133" y="14730"/>
                    </a:cubicBezTo>
                    <a:cubicBezTo>
                      <a:pt x="5182" y="14730"/>
                      <a:pt x="4283" y="14504"/>
                      <a:pt x="3285" y="14327"/>
                    </a:cubicBezTo>
                    <a:cubicBezTo>
                      <a:pt x="3222" y="14327"/>
                      <a:pt x="3201" y="14411"/>
                      <a:pt x="3264" y="14431"/>
                    </a:cubicBezTo>
                    <a:cubicBezTo>
                      <a:pt x="4085" y="14673"/>
                      <a:pt x="5177" y="15112"/>
                      <a:pt x="6152" y="15112"/>
                    </a:cubicBezTo>
                    <a:cubicBezTo>
                      <a:pt x="6445" y="15112"/>
                      <a:pt x="6727" y="15072"/>
                      <a:pt x="6989" y="14975"/>
                    </a:cubicBezTo>
                    <a:cubicBezTo>
                      <a:pt x="6989" y="15143"/>
                      <a:pt x="6989" y="15310"/>
                      <a:pt x="6989" y="15478"/>
                    </a:cubicBezTo>
                    <a:cubicBezTo>
                      <a:pt x="6549" y="15457"/>
                      <a:pt x="6110" y="15457"/>
                      <a:pt x="5670" y="15415"/>
                    </a:cubicBezTo>
                    <a:cubicBezTo>
                      <a:pt x="5315" y="15381"/>
                      <a:pt x="4946" y="15320"/>
                      <a:pt x="4574" y="15320"/>
                    </a:cubicBezTo>
                    <a:cubicBezTo>
                      <a:pt x="4486" y="15320"/>
                      <a:pt x="4398" y="15323"/>
                      <a:pt x="4310" y="15331"/>
                    </a:cubicBezTo>
                    <a:cubicBezTo>
                      <a:pt x="4185" y="15331"/>
                      <a:pt x="4185" y="15499"/>
                      <a:pt x="4310" y="15520"/>
                    </a:cubicBezTo>
                    <a:cubicBezTo>
                      <a:pt x="4942" y="15601"/>
                      <a:pt x="5687" y="15782"/>
                      <a:pt x="6389" y="15782"/>
                    </a:cubicBezTo>
                    <a:cubicBezTo>
                      <a:pt x="6594" y="15782"/>
                      <a:pt x="6795" y="15767"/>
                      <a:pt x="6989" y="15729"/>
                    </a:cubicBezTo>
                    <a:lnTo>
                      <a:pt x="6989" y="15729"/>
                    </a:lnTo>
                    <a:cubicBezTo>
                      <a:pt x="6968" y="15938"/>
                      <a:pt x="6968" y="16168"/>
                      <a:pt x="6968" y="16377"/>
                    </a:cubicBezTo>
                    <a:cubicBezTo>
                      <a:pt x="6214" y="16210"/>
                      <a:pt x="5357" y="16273"/>
                      <a:pt x="4645" y="16189"/>
                    </a:cubicBezTo>
                    <a:cubicBezTo>
                      <a:pt x="4639" y="16188"/>
                      <a:pt x="4633" y="16187"/>
                      <a:pt x="4628" y="16187"/>
                    </a:cubicBezTo>
                    <a:cubicBezTo>
                      <a:pt x="4539" y="16187"/>
                      <a:pt x="4526" y="16338"/>
                      <a:pt x="4624" y="16377"/>
                    </a:cubicBezTo>
                    <a:cubicBezTo>
                      <a:pt x="5043" y="16503"/>
                      <a:pt x="5482" y="16566"/>
                      <a:pt x="5922" y="16608"/>
                    </a:cubicBezTo>
                    <a:cubicBezTo>
                      <a:pt x="6256" y="16649"/>
                      <a:pt x="6612" y="16712"/>
                      <a:pt x="6947" y="16733"/>
                    </a:cubicBezTo>
                    <a:cubicBezTo>
                      <a:pt x="6947" y="17089"/>
                      <a:pt x="6926" y="17424"/>
                      <a:pt x="6926" y="17779"/>
                    </a:cubicBezTo>
                    <a:cubicBezTo>
                      <a:pt x="6884" y="18533"/>
                      <a:pt x="6863" y="19307"/>
                      <a:pt x="6821" y="20081"/>
                    </a:cubicBezTo>
                    <a:cubicBezTo>
                      <a:pt x="6424" y="19746"/>
                      <a:pt x="5880" y="19579"/>
                      <a:pt x="5357" y="19495"/>
                    </a:cubicBezTo>
                    <a:cubicBezTo>
                      <a:pt x="5349" y="19493"/>
                      <a:pt x="5341" y="19493"/>
                      <a:pt x="5334" y="19493"/>
                    </a:cubicBezTo>
                    <a:cubicBezTo>
                      <a:pt x="5249" y="19493"/>
                      <a:pt x="5237" y="19603"/>
                      <a:pt x="5315" y="19641"/>
                    </a:cubicBezTo>
                    <a:cubicBezTo>
                      <a:pt x="5838" y="19809"/>
                      <a:pt x="6319" y="20081"/>
                      <a:pt x="6821" y="20311"/>
                    </a:cubicBezTo>
                    <a:cubicBezTo>
                      <a:pt x="6800" y="20499"/>
                      <a:pt x="6800" y="20688"/>
                      <a:pt x="6779" y="20876"/>
                    </a:cubicBezTo>
                    <a:cubicBezTo>
                      <a:pt x="6570" y="20729"/>
                      <a:pt x="6340" y="20604"/>
                      <a:pt x="6089" y="20499"/>
                    </a:cubicBezTo>
                    <a:cubicBezTo>
                      <a:pt x="6071" y="20491"/>
                      <a:pt x="6054" y="20487"/>
                      <a:pt x="6037" y="20487"/>
                    </a:cubicBezTo>
                    <a:cubicBezTo>
                      <a:pt x="5933" y="20487"/>
                      <a:pt x="5855" y="20634"/>
                      <a:pt x="5963" y="20688"/>
                    </a:cubicBezTo>
                    <a:cubicBezTo>
                      <a:pt x="6235" y="20855"/>
                      <a:pt x="6507" y="21022"/>
                      <a:pt x="6758" y="21169"/>
                    </a:cubicBezTo>
                    <a:cubicBezTo>
                      <a:pt x="6758" y="21399"/>
                      <a:pt x="6738" y="21608"/>
                      <a:pt x="6717" y="21838"/>
                    </a:cubicBezTo>
                    <a:cubicBezTo>
                      <a:pt x="6612" y="21671"/>
                      <a:pt x="6403" y="21587"/>
                      <a:pt x="6235" y="21546"/>
                    </a:cubicBezTo>
                    <a:cubicBezTo>
                      <a:pt x="6228" y="21544"/>
                      <a:pt x="6221" y="21544"/>
                      <a:pt x="6214" y="21544"/>
                    </a:cubicBezTo>
                    <a:cubicBezTo>
                      <a:pt x="6105" y="21544"/>
                      <a:pt x="6074" y="21693"/>
                      <a:pt x="6173" y="21713"/>
                    </a:cubicBezTo>
                    <a:cubicBezTo>
                      <a:pt x="6382" y="21776"/>
                      <a:pt x="6507" y="21922"/>
                      <a:pt x="6675" y="22048"/>
                    </a:cubicBezTo>
                    <a:lnTo>
                      <a:pt x="6717" y="22048"/>
                    </a:lnTo>
                    <a:cubicBezTo>
                      <a:pt x="6633" y="22968"/>
                      <a:pt x="6528" y="23889"/>
                      <a:pt x="6403" y="24810"/>
                    </a:cubicBezTo>
                    <a:cubicBezTo>
                      <a:pt x="6174" y="26164"/>
                      <a:pt x="5271" y="28905"/>
                      <a:pt x="3744" y="28905"/>
                    </a:cubicBezTo>
                    <a:cubicBezTo>
                      <a:pt x="3312" y="28905"/>
                      <a:pt x="2831" y="28687"/>
                      <a:pt x="2302" y="28157"/>
                    </a:cubicBezTo>
                    <a:cubicBezTo>
                      <a:pt x="1025" y="26881"/>
                      <a:pt x="1486" y="24517"/>
                      <a:pt x="1444" y="22885"/>
                    </a:cubicBezTo>
                    <a:cubicBezTo>
                      <a:pt x="1381" y="20562"/>
                      <a:pt x="1318" y="18240"/>
                      <a:pt x="1318" y="15938"/>
                    </a:cubicBezTo>
                    <a:cubicBezTo>
                      <a:pt x="1318" y="14913"/>
                      <a:pt x="1339" y="13887"/>
                      <a:pt x="1360" y="12862"/>
                    </a:cubicBezTo>
                    <a:cubicBezTo>
                      <a:pt x="1576" y="13096"/>
                      <a:pt x="1961" y="13206"/>
                      <a:pt x="2344" y="13206"/>
                    </a:cubicBezTo>
                    <a:cubicBezTo>
                      <a:pt x="2407" y="13206"/>
                      <a:pt x="2470" y="13203"/>
                      <a:pt x="2532" y="13197"/>
                    </a:cubicBezTo>
                    <a:cubicBezTo>
                      <a:pt x="2762" y="13260"/>
                      <a:pt x="2971" y="13302"/>
                      <a:pt x="3181" y="13364"/>
                    </a:cubicBezTo>
                    <a:cubicBezTo>
                      <a:pt x="3369" y="13469"/>
                      <a:pt x="3578" y="13553"/>
                      <a:pt x="3766" y="13615"/>
                    </a:cubicBezTo>
                    <a:cubicBezTo>
                      <a:pt x="3773" y="13618"/>
                      <a:pt x="3780" y="13619"/>
                      <a:pt x="3787" y="13619"/>
                    </a:cubicBezTo>
                    <a:cubicBezTo>
                      <a:pt x="3842" y="13619"/>
                      <a:pt x="3890" y="13548"/>
                      <a:pt x="3871" y="13511"/>
                    </a:cubicBezTo>
                    <a:lnTo>
                      <a:pt x="3871" y="13511"/>
                    </a:lnTo>
                    <a:cubicBezTo>
                      <a:pt x="4122" y="13532"/>
                      <a:pt x="4352" y="13553"/>
                      <a:pt x="4603" y="13553"/>
                    </a:cubicBezTo>
                    <a:cubicBezTo>
                      <a:pt x="5273" y="13553"/>
                      <a:pt x="6173" y="13448"/>
                      <a:pt x="6717" y="13009"/>
                    </a:cubicBezTo>
                    <a:cubicBezTo>
                      <a:pt x="7763" y="12109"/>
                      <a:pt x="5817" y="11314"/>
                      <a:pt x="5126" y="11188"/>
                    </a:cubicBezTo>
                    <a:cubicBezTo>
                      <a:pt x="4681" y="11083"/>
                      <a:pt x="4104" y="10995"/>
                      <a:pt x="3529" y="10995"/>
                    </a:cubicBezTo>
                    <a:cubicBezTo>
                      <a:pt x="3186" y="10995"/>
                      <a:pt x="2845" y="11026"/>
                      <a:pt x="2532" y="11105"/>
                    </a:cubicBezTo>
                    <a:cubicBezTo>
                      <a:pt x="2511" y="11084"/>
                      <a:pt x="2469" y="11063"/>
                      <a:pt x="2448" y="11042"/>
                    </a:cubicBezTo>
                    <a:cubicBezTo>
                      <a:pt x="2436" y="11034"/>
                      <a:pt x="2424" y="11031"/>
                      <a:pt x="2412" y="11031"/>
                    </a:cubicBezTo>
                    <a:cubicBezTo>
                      <a:pt x="2359" y="11031"/>
                      <a:pt x="2310" y="11095"/>
                      <a:pt x="2344" y="11146"/>
                    </a:cubicBezTo>
                    <a:cubicBezTo>
                      <a:pt x="1988" y="11272"/>
                      <a:pt x="1674" y="11481"/>
                      <a:pt x="1444" y="11795"/>
                    </a:cubicBezTo>
                    <a:cubicBezTo>
                      <a:pt x="1423" y="11774"/>
                      <a:pt x="1402" y="11753"/>
                      <a:pt x="1381" y="11732"/>
                    </a:cubicBezTo>
                    <a:cubicBezTo>
                      <a:pt x="1444" y="8740"/>
                      <a:pt x="1465" y="5727"/>
                      <a:pt x="1109" y="2777"/>
                    </a:cubicBezTo>
                    <a:cubicBezTo>
                      <a:pt x="1130" y="2777"/>
                      <a:pt x="1151" y="2756"/>
                      <a:pt x="1151" y="2735"/>
                    </a:cubicBezTo>
                    <a:close/>
                    <a:moveTo>
                      <a:pt x="2147" y="0"/>
                    </a:moveTo>
                    <a:cubicBezTo>
                      <a:pt x="1683" y="0"/>
                      <a:pt x="1287" y="72"/>
                      <a:pt x="1130" y="308"/>
                    </a:cubicBezTo>
                    <a:cubicBezTo>
                      <a:pt x="670" y="475"/>
                      <a:pt x="293" y="768"/>
                      <a:pt x="147" y="1229"/>
                    </a:cubicBezTo>
                    <a:cubicBezTo>
                      <a:pt x="0" y="1794"/>
                      <a:pt x="230" y="2191"/>
                      <a:pt x="649" y="2463"/>
                    </a:cubicBezTo>
                    <a:cubicBezTo>
                      <a:pt x="649" y="2505"/>
                      <a:pt x="670" y="2526"/>
                      <a:pt x="691" y="2547"/>
                    </a:cubicBezTo>
                    <a:cubicBezTo>
                      <a:pt x="691" y="3007"/>
                      <a:pt x="732" y="3488"/>
                      <a:pt x="753" y="3949"/>
                    </a:cubicBezTo>
                    <a:cubicBezTo>
                      <a:pt x="774" y="5100"/>
                      <a:pt x="795" y="6271"/>
                      <a:pt x="816" y="7422"/>
                    </a:cubicBezTo>
                    <a:cubicBezTo>
                      <a:pt x="837" y="9766"/>
                      <a:pt x="816" y="12109"/>
                      <a:pt x="816" y="14431"/>
                    </a:cubicBezTo>
                    <a:cubicBezTo>
                      <a:pt x="816" y="16754"/>
                      <a:pt x="816" y="19077"/>
                      <a:pt x="900" y="21399"/>
                    </a:cubicBezTo>
                    <a:cubicBezTo>
                      <a:pt x="942" y="22989"/>
                      <a:pt x="816" y="24663"/>
                      <a:pt x="1004" y="26253"/>
                    </a:cubicBezTo>
                    <a:cubicBezTo>
                      <a:pt x="1202" y="27771"/>
                      <a:pt x="2434" y="29334"/>
                      <a:pt x="3815" y="29334"/>
                    </a:cubicBezTo>
                    <a:cubicBezTo>
                      <a:pt x="4338" y="29334"/>
                      <a:pt x="4882" y="29110"/>
                      <a:pt x="5398" y="28576"/>
                    </a:cubicBezTo>
                    <a:cubicBezTo>
                      <a:pt x="6382" y="27530"/>
                      <a:pt x="6675" y="26065"/>
                      <a:pt x="6884" y="24705"/>
                    </a:cubicBezTo>
                    <a:cubicBezTo>
                      <a:pt x="7198" y="22634"/>
                      <a:pt x="7282" y="20562"/>
                      <a:pt x="7365" y="18491"/>
                    </a:cubicBezTo>
                    <a:cubicBezTo>
                      <a:pt x="7386" y="17905"/>
                      <a:pt x="7407" y="17319"/>
                      <a:pt x="7428" y="16733"/>
                    </a:cubicBezTo>
                    <a:cubicBezTo>
                      <a:pt x="7512" y="16712"/>
                      <a:pt x="7575" y="16587"/>
                      <a:pt x="7470" y="16545"/>
                    </a:cubicBezTo>
                    <a:cubicBezTo>
                      <a:pt x="7449" y="16545"/>
                      <a:pt x="7428" y="16545"/>
                      <a:pt x="7428" y="16524"/>
                    </a:cubicBezTo>
                    <a:cubicBezTo>
                      <a:pt x="7533" y="11962"/>
                      <a:pt x="7491" y="7422"/>
                      <a:pt x="7470" y="2861"/>
                    </a:cubicBezTo>
                    <a:cubicBezTo>
                      <a:pt x="7972" y="2672"/>
                      <a:pt x="8328" y="2379"/>
                      <a:pt x="8411" y="1961"/>
                    </a:cubicBezTo>
                    <a:cubicBezTo>
                      <a:pt x="8432" y="1940"/>
                      <a:pt x="8453" y="1898"/>
                      <a:pt x="8474" y="1856"/>
                    </a:cubicBezTo>
                    <a:cubicBezTo>
                      <a:pt x="8495" y="1835"/>
                      <a:pt x="8516" y="1794"/>
                      <a:pt x="8516" y="1752"/>
                    </a:cubicBezTo>
                    <a:cubicBezTo>
                      <a:pt x="8642" y="1626"/>
                      <a:pt x="8704" y="1501"/>
                      <a:pt x="8704" y="1333"/>
                    </a:cubicBezTo>
                    <a:cubicBezTo>
                      <a:pt x="8725" y="36"/>
                      <a:pt x="4122" y="78"/>
                      <a:pt x="3264" y="57"/>
                    </a:cubicBezTo>
                    <a:lnTo>
                      <a:pt x="3013" y="57"/>
                    </a:lnTo>
                    <a:cubicBezTo>
                      <a:pt x="2724" y="26"/>
                      <a:pt x="2424" y="0"/>
                      <a:pt x="2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4526458" y="3229203"/>
                <a:ext cx="138188" cy="25814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869" extrusionOk="0">
                    <a:moveTo>
                      <a:pt x="58" y="1"/>
                    </a:moveTo>
                    <a:cubicBezTo>
                      <a:pt x="11" y="1"/>
                      <a:pt x="0" y="69"/>
                      <a:pt x="56" y="88"/>
                    </a:cubicBezTo>
                    <a:cubicBezTo>
                      <a:pt x="655" y="319"/>
                      <a:pt x="2120" y="869"/>
                      <a:pt x="3256" y="869"/>
                    </a:cubicBezTo>
                    <a:cubicBezTo>
                      <a:pt x="3867" y="869"/>
                      <a:pt x="4383" y="709"/>
                      <a:pt x="4618" y="255"/>
                    </a:cubicBezTo>
                    <a:cubicBezTo>
                      <a:pt x="4652" y="204"/>
                      <a:pt x="4603" y="140"/>
                      <a:pt x="4550" y="140"/>
                    </a:cubicBezTo>
                    <a:cubicBezTo>
                      <a:pt x="4537" y="140"/>
                      <a:pt x="4525" y="143"/>
                      <a:pt x="4513" y="151"/>
                    </a:cubicBezTo>
                    <a:cubicBezTo>
                      <a:pt x="3998" y="389"/>
                      <a:pt x="3476" y="477"/>
                      <a:pt x="2949" y="477"/>
                    </a:cubicBezTo>
                    <a:cubicBezTo>
                      <a:pt x="1998" y="477"/>
                      <a:pt x="1033" y="193"/>
                      <a:pt x="77" y="4"/>
                    </a:cubicBezTo>
                    <a:cubicBezTo>
                      <a:pt x="70" y="2"/>
                      <a:pt x="64" y="1"/>
                      <a:pt x="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2"/>
            <p:cNvSpPr/>
            <p:nvPr/>
          </p:nvSpPr>
          <p:spPr>
            <a:xfrm>
              <a:off x="5006623" y="1028699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87261" y="729599"/>
              <a:ext cx="87180" cy="70577"/>
            </a:xfrm>
            <a:custGeom>
              <a:avLst/>
              <a:gdLst/>
              <a:ahLst/>
              <a:cxnLst/>
              <a:rect l="l" t="t" r="r" b="b"/>
              <a:pathLst>
                <a:path w="3014" h="2440" extrusionOk="0">
                  <a:moveTo>
                    <a:pt x="1444" y="631"/>
                  </a:moveTo>
                  <a:cubicBezTo>
                    <a:pt x="1663" y="708"/>
                    <a:pt x="1871" y="819"/>
                    <a:pt x="2071" y="944"/>
                  </a:cubicBezTo>
                  <a:cubicBezTo>
                    <a:pt x="2134" y="986"/>
                    <a:pt x="2197" y="1048"/>
                    <a:pt x="2260" y="1090"/>
                  </a:cubicBezTo>
                  <a:cubicBezTo>
                    <a:pt x="2323" y="1132"/>
                    <a:pt x="2406" y="1216"/>
                    <a:pt x="2406" y="1279"/>
                  </a:cubicBezTo>
                  <a:cubicBezTo>
                    <a:pt x="2406" y="1425"/>
                    <a:pt x="2218" y="1572"/>
                    <a:pt x="2134" y="1634"/>
                  </a:cubicBezTo>
                  <a:cubicBezTo>
                    <a:pt x="1927" y="1807"/>
                    <a:pt x="1649" y="1923"/>
                    <a:pt x="1382" y="1923"/>
                  </a:cubicBezTo>
                  <a:cubicBezTo>
                    <a:pt x="1325" y="1923"/>
                    <a:pt x="1269" y="1917"/>
                    <a:pt x="1214" y="1906"/>
                  </a:cubicBezTo>
                  <a:cubicBezTo>
                    <a:pt x="921" y="1823"/>
                    <a:pt x="670" y="1592"/>
                    <a:pt x="628" y="1320"/>
                  </a:cubicBezTo>
                  <a:cubicBezTo>
                    <a:pt x="607" y="1153"/>
                    <a:pt x="670" y="1007"/>
                    <a:pt x="774" y="881"/>
                  </a:cubicBezTo>
                  <a:cubicBezTo>
                    <a:pt x="865" y="790"/>
                    <a:pt x="988" y="731"/>
                    <a:pt x="1115" y="731"/>
                  </a:cubicBezTo>
                  <a:cubicBezTo>
                    <a:pt x="1134" y="731"/>
                    <a:pt x="1153" y="732"/>
                    <a:pt x="1172" y="735"/>
                  </a:cubicBezTo>
                  <a:cubicBezTo>
                    <a:pt x="1187" y="737"/>
                    <a:pt x="1203" y="738"/>
                    <a:pt x="1220" y="738"/>
                  </a:cubicBezTo>
                  <a:cubicBezTo>
                    <a:pt x="1304" y="738"/>
                    <a:pt x="1390" y="703"/>
                    <a:pt x="1444" y="631"/>
                  </a:cubicBezTo>
                  <a:close/>
                  <a:moveTo>
                    <a:pt x="959" y="0"/>
                  </a:moveTo>
                  <a:cubicBezTo>
                    <a:pt x="842" y="0"/>
                    <a:pt x="732" y="136"/>
                    <a:pt x="732" y="253"/>
                  </a:cubicBezTo>
                  <a:cubicBezTo>
                    <a:pt x="732" y="269"/>
                    <a:pt x="733" y="284"/>
                    <a:pt x="735" y="298"/>
                  </a:cubicBezTo>
                  <a:lnTo>
                    <a:pt x="735" y="298"/>
                  </a:lnTo>
                  <a:cubicBezTo>
                    <a:pt x="441" y="427"/>
                    <a:pt x="205" y="698"/>
                    <a:pt x="126" y="1028"/>
                  </a:cubicBezTo>
                  <a:cubicBezTo>
                    <a:pt x="0" y="1530"/>
                    <a:pt x="314" y="2053"/>
                    <a:pt x="753" y="2283"/>
                  </a:cubicBezTo>
                  <a:cubicBezTo>
                    <a:pt x="957" y="2389"/>
                    <a:pt x="1180" y="2439"/>
                    <a:pt x="1404" y="2439"/>
                  </a:cubicBezTo>
                  <a:cubicBezTo>
                    <a:pt x="1709" y="2439"/>
                    <a:pt x="2016" y="2347"/>
                    <a:pt x="2281" y="2178"/>
                  </a:cubicBezTo>
                  <a:cubicBezTo>
                    <a:pt x="2511" y="2032"/>
                    <a:pt x="2720" y="1844"/>
                    <a:pt x="2846" y="1613"/>
                  </a:cubicBezTo>
                  <a:cubicBezTo>
                    <a:pt x="3013" y="1300"/>
                    <a:pt x="2908" y="1007"/>
                    <a:pt x="2678" y="776"/>
                  </a:cubicBezTo>
                  <a:cubicBezTo>
                    <a:pt x="2218" y="337"/>
                    <a:pt x="1611" y="86"/>
                    <a:pt x="983" y="2"/>
                  </a:cubicBezTo>
                  <a:cubicBezTo>
                    <a:pt x="975" y="1"/>
                    <a:pt x="967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accent2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bg>
      <p:bgPr>
        <a:solidFill>
          <a:schemeClr val="dk2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">
    <p:bg>
      <p:bgPr>
        <a:solidFill>
          <a:schemeClr val="accent1"/>
        </a:solid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body" idx="1"/>
          </p:nvPr>
        </p:nvSpPr>
        <p:spPr>
          <a:xfrm>
            <a:off x="651925" y="1221866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bel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Thin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400"/>
              <a:buFont typeface="Josefin Slab Thin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651224" y="379300"/>
            <a:ext cx="78402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8404236" y="45156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8565211" y="44450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"/>
          <p:cNvSpPr/>
          <p:nvPr/>
        </p:nvSpPr>
        <p:spPr>
          <a:xfrm rot="-321994">
            <a:off x="-143601" y="470669"/>
            <a:ext cx="1097834" cy="767076"/>
          </a:xfrm>
          <a:custGeom>
            <a:avLst/>
            <a:gdLst/>
            <a:ahLst/>
            <a:cxnLst/>
            <a:rect l="l" t="t" r="r" b="b"/>
            <a:pathLst>
              <a:path w="30423" h="21260" extrusionOk="0">
                <a:moveTo>
                  <a:pt x="20045" y="586"/>
                </a:moveTo>
                <a:cubicBezTo>
                  <a:pt x="20024" y="586"/>
                  <a:pt x="19982" y="607"/>
                  <a:pt x="19940" y="607"/>
                </a:cubicBezTo>
                <a:cubicBezTo>
                  <a:pt x="19982" y="607"/>
                  <a:pt x="20003" y="586"/>
                  <a:pt x="20045" y="586"/>
                </a:cubicBezTo>
                <a:close/>
                <a:moveTo>
                  <a:pt x="19857" y="607"/>
                </a:moveTo>
                <a:lnTo>
                  <a:pt x="19857" y="607"/>
                </a:lnTo>
                <a:cubicBezTo>
                  <a:pt x="18706" y="858"/>
                  <a:pt x="17597" y="1297"/>
                  <a:pt x="16655" y="1988"/>
                </a:cubicBezTo>
                <a:cubicBezTo>
                  <a:pt x="17597" y="1297"/>
                  <a:pt x="18706" y="816"/>
                  <a:pt x="19857" y="607"/>
                </a:cubicBezTo>
                <a:close/>
                <a:moveTo>
                  <a:pt x="15965" y="5336"/>
                </a:moveTo>
                <a:lnTo>
                  <a:pt x="15965" y="5336"/>
                </a:lnTo>
                <a:cubicBezTo>
                  <a:pt x="15735" y="5901"/>
                  <a:pt x="15567" y="6528"/>
                  <a:pt x="15525" y="7219"/>
                </a:cubicBezTo>
                <a:cubicBezTo>
                  <a:pt x="15442" y="8558"/>
                  <a:pt x="15776" y="9751"/>
                  <a:pt x="16425" y="10713"/>
                </a:cubicBezTo>
                <a:cubicBezTo>
                  <a:pt x="15212" y="9165"/>
                  <a:pt x="14793" y="7072"/>
                  <a:pt x="15965" y="5336"/>
                </a:cubicBezTo>
                <a:close/>
                <a:moveTo>
                  <a:pt x="22500" y="2083"/>
                </a:moveTo>
                <a:cubicBezTo>
                  <a:pt x="23043" y="2083"/>
                  <a:pt x="23576" y="2147"/>
                  <a:pt x="24083" y="2281"/>
                </a:cubicBezTo>
                <a:cubicBezTo>
                  <a:pt x="25548" y="2888"/>
                  <a:pt x="26803" y="3976"/>
                  <a:pt x="27536" y="5378"/>
                </a:cubicBezTo>
                <a:cubicBezTo>
                  <a:pt x="28456" y="7637"/>
                  <a:pt x="28268" y="10253"/>
                  <a:pt x="25987" y="11613"/>
                </a:cubicBezTo>
                <a:cubicBezTo>
                  <a:pt x="24627" y="12415"/>
                  <a:pt x="22917" y="12956"/>
                  <a:pt x="21246" y="12956"/>
                </a:cubicBezTo>
                <a:cubicBezTo>
                  <a:pt x="20913" y="12956"/>
                  <a:pt x="20581" y="12934"/>
                  <a:pt x="20254" y="12889"/>
                </a:cubicBezTo>
                <a:cubicBezTo>
                  <a:pt x="18183" y="12303"/>
                  <a:pt x="16446" y="10776"/>
                  <a:pt x="16132" y="8474"/>
                </a:cubicBezTo>
                <a:cubicBezTo>
                  <a:pt x="15714" y="5378"/>
                  <a:pt x="17680" y="3097"/>
                  <a:pt x="20547" y="2344"/>
                </a:cubicBezTo>
                <a:cubicBezTo>
                  <a:pt x="21195" y="2173"/>
                  <a:pt x="21854" y="2083"/>
                  <a:pt x="22500" y="2083"/>
                </a:cubicBezTo>
                <a:close/>
                <a:moveTo>
                  <a:pt x="21900" y="737"/>
                </a:moveTo>
                <a:cubicBezTo>
                  <a:pt x="22555" y="737"/>
                  <a:pt x="23212" y="805"/>
                  <a:pt x="23853" y="942"/>
                </a:cubicBezTo>
                <a:cubicBezTo>
                  <a:pt x="24188" y="1067"/>
                  <a:pt x="24523" y="1214"/>
                  <a:pt x="24857" y="1381"/>
                </a:cubicBezTo>
                <a:cubicBezTo>
                  <a:pt x="26008" y="1988"/>
                  <a:pt x="26908" y="2909"/>
                  <a:pt x="27515" y="3976"/>
                </a:cubicBezTo>
                <a:cubicBezTo>
                  <a:pt x="27326" y="3683"/>
                  <a:pt x="27096" y="3411"/>
                  <a:pt x="26845" y="3160"/>
                </a:cubicBezTo>
                <a:cubicBezTo>
                  <a:pt x="26040" y="1839"/>
                  <a:pt x="24620" y="1315"/>
                  <a:pt x="23036" y="1315"/>
                </a:cubicBezTo>
                <a:cubicBezTo>
                  <a:pt x="20376" y="1315"/>
                  <a:pt x="17253" y="2792"/>
                  <a:pt x="15797" y="4457"/>
                </a:cubicBezTo>
                <a:cubicBezTo>
                  <a:pt x="13851" y="6696"/>
                  <a:pt x="14458" y="9855"/>
                  <a:pt x="16488" y="11822"/>
                </a:cubicBezTo>
                <a:cubicBezTo>
                  <a:pt x="17824" y="13077"/>
                  <a:pt x="19516" y="13595"/>
                  <a:pt x="21256" y="13595"/>
                </a:cubicBezTo>
                <a:cubicBezTo>
                  <a:pt x="21751" y="13595"/>
                  <a:pt x="22249" y="13554"/>
                  <a:pt x="22744" y="13475"/>
                </a:cubicBezTo>
                <a:cubicBezTo>
                  <a:pt x="23811" y="13349"/>
                  <a:pt x="24899" y="13015"/>
                  <a:pt x="25841" y="12450"/>
                </a:cubicBezTo>
                <a:cubicBezTo>
                  <a:pt x="26427" y="12136"/>
                  <a:pt x="26971" y="11780"/>
                  <a:pt x="27431" y="11341"/>
                </a:cubicBezTo>
                <a:lnTo>
                  <a:pt x="27431" y="11341"/>
                </a:lnTo>
                <a:cubicBezTo>
                  <a:pt x="27075" y="11864"/>
                  <a:pt x="26636" y="12345"/>
                  <a:pt x="26092" y="12743"/>
                </a:cubicBezTo>
                <a:cubicBezTo>
                  <a:pt x="24768" y="13729"/>
                  <a:pt x="23137" y="14160"/>
                  <a:pt x="21506" y="14160"/>
                </a:cubicBezTo>
                <a:cubicBezTo>
                  <a:pt x="20508" y="14160"/>
                  <a:pt x="19509" y="13999"/>
                  <a:pt x="18580" y="13705"/>
                </a:cubicBezTo>
                <a:cubicBezTo>
                  <a:pt x="17304" y="13308"/>
                  <a:pt x="16007" y="12638"/>
                  <a:pt x="15149" y="11592"/>
                </a:cubicBezTo>
                <a:cubicBezTo>
                  <a:pt x="14165" y="10420"/>
                  <a:pt x="14019" y="8767"/>
                  <a:pt x="14186" y="7302"/>
                </a:cubicBezTo>
                <a:cubicBezTo>
                  <a:pt x="14500" y="4478"/>
                  <a:pt x="16111" y="2239"/>
                  <a:pt x="18810" y="1276"/>
                </a:cubicBezTo>
                <a:cubicBezTo>
                  <a:pt x="19791" y="915"/>
                  <a:pt x="20844" y="737"/>
                  <a:pt x="21900" y="737"/>
                </a:cubicBezTo>
                <a:close/>
                <a:moveTo>
                  <a:pt x="5126" y="19417"/>
                </a:moveTo>
                <a:cubicBezTo>
                  <a:pt x="5126" y="19417"/>
                  <a:pt x="5147" y="19438"/>
                  <a:pt x="5147" y="19438"/>
                </a:cubicBezTo>
                <a:cubicBezTo>
                  <a:pt x="5147" y="19438"/>
                  <a:pt x="5126" y="19459"/>
                  <a:pt x="5105" y="19459"/>
                </a:cubicBezTo>
                <a:cubicBezTo>
                  <a:pt x="5126" y="19438"/>
                  <a:pt x="5126" y="19438"/>
                  <a:pt x="5126" y="19417"/>
                </a:cubicBezTo>
                <a:close/>
                <a:moveTo>
                  <a:pt x="13621" y="10023"/>
                </a:moveTo>
                <a:cubicBezTo>
                  <a:pt x="13705" y="10295"/>
                  <a:pt x="13810" y="10587"/>
                  <a:pt x="13935" y="10860"/>
                </a:cubicBezTo>
                <a:cubicBezTo>
                  <a:pt x="14061" y="11111"/>
                  <a:pt x="14207" y="11362"/>
                  <a:pt x="14354" y="11613"/>
                </a:cubicBezTo>
                <a:cubicBezTo>
                  <a:pt x="14144" y="11927"/>
                  <a:pt x="13914" y="12220"/>
                  <a:pt x="13684" y="12512"/>
                </a:cubicBezTo>
                <a:cubicBezTo>
                  <a:pt x="13433" y="12157"/>
                  <a:pt x="13077" y="11864"/>
                  <a:pt x="12701" y="11613"/>
                </a:cubicBezTo>
                <a:cubicBezTo>
                  <a:pt x="12689" y="11605"/>
                  <a:pt x="12677" y="11601"/>
                  <a:pt x="12666" y="11601"/>
                </a:cubicBezTo>
                <a:cubicBezTo>
                  <a:pt x="12618" y="11601"/>
                  <a:pt x="12583" y="11666"/>
                  <a:pt x="12617" y="11717"/>
                </a:cubicBezTo>
                <a:cubicBezTo>
                  <a:pt x="12910" y="12073"/>
                  <a:pt x="13182" y="12408"/>
                  <a:pt x="13433" y="12784"/>
                </a:cubicBezTo>
                <a:cubicBezTo>
                  <a:pt x="13349" y="12889"/>
                  <a:pt x="13245" y="12994"/>
                  <a:pt x="13140" y="13119"/>
                </a:cubicBezTo>
                <a:cubicBezTo>
                  <a:pt x="13015" y="12847"/>
                  <a:pt x="12847" y="12575"/>
                  <a:pt x="12680" y="12345"/>
                </a:cubicBezTo>
                <a:cubicBezTo>
                  <a:pt x="12667" y="12321"/>
                  <a:pt x="12646" y="12310"/>
                  <a:pt x="12623" y="12310"/>
                </a:cubicBezTo>
                <a:cubicBezTo>
                  <a:pt x="12566" y="12310"/>
                  <a:pt x="12498" y="12370"/>
                  <a:pt x="12512" y="12429"/>
                </a:cubicBezTo>
                <a:cubicBezTo>
                  <a:pt x="12617" y="12722"/>
                  <a:pt x="12743" y="13056"/>
                  <a:pt x="12910" y="13328"/>
                </a:cubicBezTo>
                <a:cubicBezTo>
                  <a:pt x="12491" y="13747"/>
                  <a:pt x="12052" y="14145"/>
                  <a:pt x="11592" y="14542"/>
                </a:cubicBezTo>
                <a:cubicBezTo>
                  <a:pt x="11571" y="14186"/>
                  <a:pt x="11257" y="13747"/>
                  <a:pt x="11090" y="13538"/>
                </a:cubicBezTo>
                <a:cubicBezTo>
                  <a:pt x="11062" y="13510"/>
                  <a:pt x="11031" y="13499"/>
                  <a:pt x="11000" y="13499"/>
                </a:cubicBezTo>
                <a:cubicBezTo>
                  <a:pt x="10913" y="13499"/>
                  <a:pt x="10834" y="13591"/>
                  <a:pt x="10880" y="13684"/>
                </a:cubicBezTo>
                <a:cubicBezTo>
                  <a:pt x="10985" y="13873"/>
                  <a:pt x="11090" y="14082"/>
                  <a:pt x="11152" y="14291"/>
                </a:cubicBezTo>
                <a:cubicBezTo>
                  <a:pt x="11215" y="14500"/>
                  <a:pt x="11194" y="14647"/>
                  <a:pt x="11173" y="14835"/>
                </a:cubicBezTo>
                <a:cubicBezTo>
                  <a:pt x="11173" y="14856"/>
                  <a:pt x="11194" y="14856"/>
                  <a:pt x="11194" y="14877"/>
                </a:cubicBezTo>
                <a:cubicBezTo>
                  <a:pt x="11110" y="14940"/>
                  <a:pt x="11027" y="15002"/>
                  <a:pt x="10943" y="15065"/>
                </a:cubicBezTo>
                <a:cubicBezTo>
                  <a:pt x="11006" y="14793"/>
                  <a:pt x="10713" y="14375"/>
                  <a:pt x="10566" y="14207"/>
                </a:cubicBezTo>
                <a:cubicBezTo>
                  <a:pt x="10545" y="14180"/>
                  <a:pt x="10517" y="14168"/>
                  <a:pt x="10489" y="14168"/>
                </a:cubicBezTo>
                <a:cubicBezTo>
                  <a:pt x="10411" y="14168"/>
                  <a:pt x="10332" y="14261"/>
                  <a:pt x="10378" y="14354"/>
                </a:cubicBezTo>
                <a:cubicBezTo>
                  <a:pt x="10462" y="14500"/>
                  <a:pt x="10525" y="14668"/>
                  <a:pt x="10566" y="14856"/>
                </a:cubicBezTo>
                <a:cubicBezTo>
                  <a:pt x="10587" y="14981"/>
                  <a:pt x="10566" y="15149"/>
                  <a:pt x="10692" y="15233"/>
                </a:cubicBezTo>
                <a:lnTo>
                  <a:pt x="10713" y="15233"/>
                </a:lnTo>
                <a:cubicBezTo>
                  <a:pt x="10629" y="15316"/>
                  <a:pt x="10546" y="15379"/>
                  <a:pt x="10441" y="15463"/>
                </a:cubicBezTo>
                <a:cubicBezTo>
                  <a:pt x="10420" y="15400"/>
                  <a:pt x="10399" y="15337"/>
                  <a:pt x="10378" y="15295"/>
                </a:cubicBezTo>
                <a:cubicBezTo>
                  <a:pt x="10253" y="15044"/>
                  <a:pt x="10064" y="14835"/>
                  <a:pt x="9834" y="14668"/>
                </a:cubicBezTo>
                <a:cubicBezTo>
                  <a:pt x="9813" y="14653"/>
                  <a:pt x="9790" y="14647"/>
                  <a:pt x="9767" y="14647"/>
                </a:cubicBezTo>
                <a:cubicBezTo>
                  <a:pt x="9659" y="14647"/>
                  <a:pt x="9559" y="14794"/>
                  <a:pt x="9646" y="14898"/>
                </a:cubicBezTo>
                <a:cubicBezTo>
                  <a:pt x="9813" y="15065"/>
                  <a:pt x="9939" y="15253"/>
                  <a:pt x="10022" y="15484"/>
                </a:cubicBezTo>
                <a:cubicBezTo>
                  <a:pt x="10064" y="15567"/>
                  <a:pt x="10064" y="15651"/>
                  <a:pt x="10085" y="15714"/>
                </a:cubicBezTo>
                <a:cubicBezTo>
                  <a:pt x="9960" y="15818"/>
                  <a:pt x="9834" y="15923"/>
                  <a:pt x="9709" y="16007"/>
                </a:cubicBezTo>
                <a:cubicBezTo>
                  <a:pt x="9625" y="15735"/>
                  <a:pt x="9395" y="15484"/>
                  <a:pt x="9186" y="15316"/>
                </a:cubicBezTo>
                <a:cubicBezTo>
                  <a:pt x="9155" y="15285"/>
                  <a:pt x="9120" y="15272"/>
                  <a:pt x="9086" y="15272"/>
                </a:cubicBezTo>
                <a:cubicBezTo>
                  <a:pt x="8985" y="15272"/>
                  <a:pt x="8897" y="15394"/>
                  <a:pt x="8976" y="15505"/>
                </a:cubicBezTo>
                <a:cubicBezTo>
                  <a:pt x="9102" y="15672"/>
                  <a:pt x="9248" y="15860"/>
                  <a:pt x="9311" y="16049"/>
                </a:cubicBezTo>
                <a:cubicBezTo>
                  <a:pt x="9353" y="16111"/>
                  <a:pt x="9353" y="16195"/>
                  <a:pt x="9374" y="16258"/>
                </a:cubicBezTo>
                <a:cubicBezTo>
                  <a:pt x="9269" y="16321"/>
                  <a:pt x="9186" y="16404"/>
                  <a:pt x="9081" y="16467"/>
                </a:cubicBezTo>
                <a:cubicBezTo>
                  <a:pt x="9039" y="16237"/>
                  <a:pt x="8893" y="15986"/>
                  <a:pt x="8746" y="15818"/>
                </a:cubicBezTo>
                <a:cubicBezTo>
                  <a:pt x="8718" y="15784"/>
                  <a:pt x="8684" y="15770"/>
                  <a:pt x="8650" y="15770"/>
                </a:cubicBezTo>
                <a:cubicBezTo>
                  <a:pt x="8558" y="15770"/>
                  <a:pt x="8470" y="15873"/>
                  <a:pt x="8516" y="15965"/>
                </a:cubicBezTo>
                <a:cubicBezTo>
                  <a:pt x="8641" y="16216"/>
                  <a:pt x="8704" y="16467"/>
                  <a:pt x="8746" y="16718"/>
                </a:cubicBezTo>
                <a:cubicBezTo>
                  <a:pt x="8641" y="16802"/>
                  <a:pt x="8516" y="16886"/>
                  <a:pt x="8411" y="16990"/>
                </a:cubicBezTo>
                <a:cubicBezTo>
                  <a:pt x="8411" y="16655"/>
                  <a:pt x="8118" y="16279"/>
                  <a:pt x="7867" y="16090"/>
                </a:cubicBezTo>
                <a:cubicBezTo>
                  <a:pt x="7850" y="16080"/>
                  <a:pt x="7831" y="16075"/>
                  <a:pt x="7814" y="16075"/>
                </a:cubicBezTo>
                <a:cubicBezTo>
                  <a:pt x="7726" y="16075"/>
                  <a:pt x="7651" y="16188"/>
                  <a:pt x="7721" y="16258"/>
                </a:cubicBezTo>
                <a:cubicBezTo>
                  <a:pt x="7846" y="16404"/>
                  <a:pt x="7972" y="16593"/>
                  <a:pt x="8014" y="16781"/>
                </a:cubicBezTo>
                <a:cubicBezTo>
                  <a:pt x="8056" y="16927"/>
                  <a:pt x="8035" y="17074"/>
                  <a:pt x="8077" y="17220"/>
                </a:cubicBezTo>
                <a:cubicBezTo>
                  <a:pt x="7993" y="17304"/>
                  <a:pt x="7888" y="17367"/>
                  <a:pt x="7805" y="17450"/>
                </a:cubicBezTo>
                <a:lnTo>
                  <a:pt x="7805" y="17430"/>
                </a:lnTo>
                <a:cubicBezTo>
                  <a:pt x="7742" y="17158"/>
                  <a:pt x="7595" y="16927"/>
                  <a:pt x="7407" y="16760"/>
                </a:cubicBezTo>
                <a:cubicBezTo>
                  <a:pt x="7377" y="16724"/>
                  <a:pt x="7336" y="16709"/>
                  <a:pt x="7294" y="16709"/>
                </a:cubicBezTo>
                <a:cubicBezTo>
                  <a:pt x="7189" y="16709"/>
                  <a:pt x="7081" y="16807"/>
                  <a:pt x="7156" y="16927"/>
                </a:cubicBezTo>
                <a:cubicBezTo>
                  <a:pt x="7261" y="17074"/>
                  <a:pt x="7365" y="17262"/>
                  <a:pt x="7386" y="17450"/>
                </a:cubicBezTo>
                <a:cubicBezTo>
                  <a:pt x="7407" y="17513"/>
                  <a:pt x="7407" y="17597"/>
                  <a:pt x="7407" y="17660"/>
                </a:cubicBezTo>
                <a:cubicBezTo>
                  <a:pt x="7407" y="17681"/>
                  <a:pt x="7407" y="17722"/>
                  <a:pt x="7407" y="17743"/>
                </a:cubicBezTo>
                <a:cubicBezTo>
                  <a:pt x="7219" y="17911"/>
                  <a:pt x="7009" y="18057"/>
                  <a:pt x="6800" y="18225"/>
                </a:cubicBezTo>
                <a:cubicBezTo>
                  <a:pt x="6989" y="17806"/>
                  <a:pt x="6654" y="17304"/>
                  <a:pt x="6382" y="17011"/>
                </a:cubicBezTo>
                <a:cubicBezTo>
                  <a:pt x="6357" y="16980"/>
                  <a:pt x="6327" y="16968"/>
                  <a:pt x="6298" y="16968"/>
                </a:cubicBezTo>
                <a:cubicBezTo>
                  <a:pt x="6228" y="16968"/>
                  <a:pt x="6164" y="17042"/>
                  <a:pt x="6193" y="17116"/>
                </a:cubicBezTo>
                <a:cubicBezTo>
                  <a:pt x="6298" y="17325"/>
                  <a:pt x="6403" y="17534"/>
                  <a:pt x="6445" y="17764"/>
                </a:cubicBezTo>
                <a:cubicBezTo>
                  <a:pt x="6507" y="17932"/>
                  <a:pt x="6486" y="18141"/>
                  <a:pt x="6528" y="18329"/>
                </a:cubicBezTo>
                <a:cubicBezTo>
                  <a:pt x="6528" y="18350"/>
                  <a:pt x="6549" y="18371"/>
                  <a:pt x="6570" y="18392"/>
                </a:cubicBezTo>
                <a:cubicBezTo>
                  <a:pt x="6549" y="18413"/>
                  <a:pt x="6528" y="18434"/>
                  <a:pt x="6507" y="18455"/>
                </a:cubicBezTo>
                <a:cubicBezTo>
                  <a:pt x="6382" y="18162"/>
                  <a:pt x="6193" y="17848"/>
                  <a:pt x="6068" y="17702"/>
                </a:cubicBezTo>
                <a:cubicBezTo>
                  <a:pt x="6040" y="17668"/>
                  <a:pt x="6006" y="17654"/>
                  <a:pt x="5973" y="17654"/>
                </a:cubicBezTo>
                <a:cubicBezTo>
                  <a:pt x="5881" y="17654"/>
                  <a:pt x="5792" y="17761"/>
                  <a:pt x="5838" y="17869"/>
                </a:cubicBezTo>
                <a:cubicBezTo>
                  <a:pt x="5942" y="18099"/>
                  <a:pt x="6047" y="18329"/>
                  <a:pt x="6110" y="18580"/>
                </a:cubicBezTo>
                <a:cubicBezTo>
                  <a:pt x="6131" y="18622"/>
                  <a:pt x="6131" y="18685"/>
                  <a:pt x="6131" y="18727"/>
                </a:cubicBezTo>
                <a:cubicBezTo>
                  <a:pt x="6005" y="18831"/>
                  <a:pt x="5901" y="18915"/>
                  <a:pt x="5754" y="18999"/>
                </a:cubicBezTo>
                <a:cubicBezTo>
                  <a:pt x="5754" y="18999"/>
                  <a:pt x="5754" y="18978"/>
                  <a:pt x="5754" y="18978"/>
                </a:cubicBezTo>
                <a:cubicBezTo>
                  <a:pt x="5691" y="18769"/>
                  <a:pt x="5566" y="18601"/>
                  <a:pt x="5419" y="18455"/>
                </a:cubicBezTo>
                <a:cubicBezTo>
                  <a:pt x="5398" y="18433"/>
                  <a:pt x="5373" y="18424"/>
                  <a:pt x="5349" y="18424"/>
                </a:cubicBezTo>
                <a:cubicBezTo>
                  <a:pt x="5282" y="18424"/>
                  <a:pt x="5221" y="18497"/>
                  <a:pt x="5252" y="18559"/>
                </a:cubicBezTo>
                <a:cubicBezTo>
                  <a:pt x="5336" y="18727"/>
                  <a:pt x="5377" y="18894"/>
                  <a:pt x="5419" y="19062"/>
                </a:cubicBezTo>
                <a:cubicBezTo>
                  <a:pt x="5419" y="19124"/>
                  <a:pt x="5419" y="19187"/>
                  <a:pt x="5440" y="19229"/>
                </a:cubicBezTo>
                <a:cubicBezTo>
                  <a:pt x="5419" y="19250"/>
                  <a:pt x="5419" y="19250"/>
                  <a:pt x="5398" y="19250"/>
                </a:cubicBezTo>
                <a:cubicBezTo>
                  <a:pt x="5419" y="19208"/>
                  <a:pt x="5398" y="19124"/>
                  <a:pt x="5356" y="19062"/>
                </a:cubicBezTo>
                <a:cubicBezTo>
                  <a:pt x="5329" y="19014"/>
                  <a:pt x="5284" y="18993"/>
                  <a:pt x="5237" y="18993"/>
                </a:cubicBezTo>
                <a:cubicBezTo>
                  <a:pt x="5142" y="18993"/>
                  <a:pt x="5042" y="19081"/>
                  <a:pt x="5084" y="19208"/>
                </a:cubicBezTo>
                <a:cubicBezTo>
                  <a:pt x="5064" y="19229"/>
                  <a:pt x="5064" y="19250"/>
                  <a:pt x="5064" y="19292"/>
                </a:cubicBezTo>
                <a:cubicBezTo>
                  <a:pt x="5022" y="19292"/>
                  <a:pt x="5001" y="19292"/>
                  <a:pt x="4980" y="19334"/>
                </a:cubicBezTo>
                <a:cubicBezTo>
                  <a:pt x="4980" y="19396"/>
                  <a:pt x="4959" y="19480"/>
                  <a:pt x="4875" y="19480"/>
                </a:cubicBezTo>
                <a:cubicBezTo>
                  <a:pt x="4792" y="19501"/>
                  <a:pt x="4792" y="19585"/>
                  <a:pt x="4812" y="19626"/>
                </a:cubicBezTo>
                <a:cubicBezTo>
                  <a:pt x="4059" y="20108"/>
                  <a:pt x="3264" y="20484"/>
                  <a:pt x="2427" y="20673"/>
                </a:cubicBezTo>
                <a:cubicBezTo>
                  <a:pt x="2297" y="20701"/>
                  <a:pt x="2127" y="20719"/>
                  <a:pt x="1944" y="20719"/>
                </a:cubicBezTo>
                <a:cubicBezTo>
                  <a:pt x="1185" y="20719"/>
                  <a:pt x="181" y="20408"/>
                  <a:pt x="670" y="19229"/>
                </a:cubicBezTo>
                <a:cubicBezTo>
                  <a:pt x="795" y="18915"/>
                  <a:pt x="1339" y="18580"/>
                  <a:pt x="1590" y="18434"/>
                </a:cubicBezTo>
                <a:cubicBezTo>
                  <a:pt x="2071" y="18120"/>
                  <a:pt x="2574" y="17890"/>
                  <a:pt x="3034" y="17597"/>
                </a:cubicBezTo>
                <a:cubicBezTo>
                  <a:pt x="5482" y="16007"/>
                  <a:pt x="7553" y="13935"/>
                  <a:pt x="10106" y="12450"/>
                </a:cubicBezTo>
                <a:cubicBezTo>
                  <a:pt x="10943" y="11968"/>
                  <a:pt x="12910" y="11111"/>
                  <a:pt x="13621" y="10023"/>
                </a:cubicBezTo>
                <a:close/>
                <a:moveTo>
                  <a:pt x="21325" y="1"/>
                </a:moveTo>
                <a:cubicBezTo>
                  <a:pt x="18624" y="1"/>
                  <a:pt x="15902" y="1245"/>
                  <a:pt x="14500" y="3578"/>
                </a:cubicBezTo>
                <a:cubicBezTo>
                  <a:pt x="13433" y="5357"/>
                  <a:pt x="13015" y="7533"/>
                  <a:pt x="13475" y="9520"/>
                </a:cubicBezTo>
                <a:cubicBezTo>
                  <a:pt x="12973" y="10399"/>
                  <a:pt x="11341" y="11069"/>
                  <a:pt x="10566" y="11508"/>
                </a:cubicBezTo>
                <a:cubicBezTo>
                  <a:pt x="9562" y="12115"/>
                  <a:pt x="8495" y="12659"/>
                  <a:pt x="7533" y="13370"/>
                </a:cubicBezTo>
                <a:cubicBezTo>
                  <a:pt x="5712" y="14689"/>
                  <a:pt x="4080" y="16341"/>
                  <a:pt x="2113" y="17471"/>
                </a:cubicBezTo>
                <a:cubicBezTo>
                  <a:pt x="1255" y="17974"/>
                  <a:pt x="0" y="18538"/>
                  <a:pt x="0" y="19689"/>
                </a:cubicBezTo>
                <a:cubicBezTo>
                  <a:pt x="0" y="20736"/>
                  <a:pt x="966" y="21259"/>
                  <a:pt x="1911" y="21259"/>
                </a:cubicBezTo>
                <a:cubicBezTo>
                  <a:pt x="1930" y="21259"/>
                  <a:pt x="1948" y="21259"/>
                  <a:pt x="1967" y="21259"/>
                </a:cubicBezTo>
                <a:cubicBezTo>
                  <a:pt x="3452" y="21238"/>
                  <a:pt x="5022" y="20150"/>
                  <a:pt x="6277" y="19250"/>
                </a:cubicBezTo>
                <a:cubicBezTo>
                  <a:pt x="6298" y="19271"/>
                  <a:pt x="6324" y="19281"/>
                  <a:pt x="6350" y="19281"/>
                </a:cubicBezTo>
                <a:cubicBezTo>
                  <a:pt x="6377" y="19281"/>
                  <a:pt x="6403" y="19271"/>
                  <a:pt x="6424" y="19250"/>
                </a:cubicBezTo>
                <a:cubicBezTo>
                  <a:pt x="6507" y="19187"/>
                  <a:pt x="6549" y="19103"/>
                  <a:pt x="6570" y="19041"/>
                </a:cubicBezTo>
                <a:cubicBezTo>
                  <a:pt x="6612" y="18999"/>
                  <a:pt x="6654" y="18978"/>
                  <a:pt x="6696" y="18936"/>
                </a:cubicBezTo>
                <a:cubicBezTo>
                  <a:pt x="8223" y="17827"/>
                  <a:pt x="9709" y="16593"/>
                  <a:pt x="11194" y="15421"/>
                </a:cubicBezTo>
                <a:cubicBezTo>
                  <a:pt x="12471" y="14417"/>
                  <a:pt x="13726" y="13370"/>
                  <a:pt x="14667" y="12052"/>
                </a:cubicBezTo>
                <a:cubicBezTo>
                  <a:pt x="15818" y="13496"/>
                  <a:pt x="17618" y="14333"/>
                  <a:pt x="19480" y="14437"/>
                </a:cubicBezTo>
                <a:cubicBezTo>
                  <a:pt x="20133" y="14571"/>
                  <a:pt x="20802" y="14638"/>
                  <a:pt x="21467" y="14638"/>
                </a:cubicBezTo>
                <a:cubicBezTo>
                  <a:pt x="22464" y="14638"/>
                  <a:pt x="23451" y="14488"/>
                  <a:pt x="24355" y="14186"/>
                </a:cubicBezTo>
                <a:cubicBezTo>
                  <a:pt x="29440" y="12471"/>
                  <a:pt x="30423" y="6110"/>
                  <a:pt x="26950" y="2323"/>
                </a:cubicBezTo>
                <a:cubicBezTo>
                  <a:pt x="25505" y="750"/>
                  <a:pt x="23422" y="1"/>
                  <a:pt x="213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56100" y="1519450"/>
            <a:ext cx="3816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Source Sans Pro Semi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 flipH="1">
            <a:off x="756000" y="2226750"/>
            <a:ext cx="38160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978686" y="7557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836261" y="44803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945786" y="5521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715761" y="8263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ctrTitle"/>
          </p:nvPr>
        </p:nvSpPr>
        <p:spPr>
          <a:xfrm flipH="1">
            <a:off x="2336300" y="354825"/>
            <a:ext cx="44715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8404636" y="2266349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317436" y="23695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879861" y="1979549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718036" y="17721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7913461" y="44803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467811" y="433423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719750" y="2066475"/>
            <a:ext cx="3933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subTitle" idx="1"/>
          </p:nvPr>
        </p:nvSpPr>
        <p:spPr>
          <a:xfrm>
            <a:off x="719750" y="3799913"/>
            <a:ext cx="2768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9750" y="1225050"/>
            <a:ext cx="23043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9"/>
          <p:cNvSpPr/>
          <p:nvPr/>
        </p:nvSpPr>
        <p:spPr>
          <a:xfrm>
            <a:off x="8404636" y="5874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576936" y="78046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664136" y="44803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8404636" y="45509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2678500" y="1935000"/>
            <a:ext cx="3788400" cy="17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8404636" y="5874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8576936" y="78046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8317436" y="78046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7751411" y="3156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 rot="2383769">
            <a:off x="943031" y="4255100"/>
            <a:ext cx="87178" cy="70576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 rot="2383769">
            <a:off x="952203" y="4513639"/>
            <a:ext cx="87178" cy="70576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 rot="2383769">
            <a:off x="752627" y="4347778"/>
            <a:ext cx="87178" cy="70576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 rot="2383769">
            <a:off x="614419" y="3628495"/>
            <a:ext cx="87178" cy="70576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 hasCustomPrompt="1"/>
          </p:nvPr>
        </p:nvSpPr>
        <p:spPr>
          <a:xfrm>
            <a:off x="1756550" y="1719200"/>
            <a:ext cx="5631000" cy="12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1"/>
          <p:cNvSpPr txBox="1">
            <a:spLocks noGrp="1"/>
          </p:cNvSpPr>
          <p:nvPr>
            <p:ph type="subTitle" idx="1"/>
          </p:nvPr>
        </p:nvSpPr>
        <p:spPr>
          <a:xfrm>
            <a:off x="990450" y="2794445"/>
            <a:ext cx="71628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8404636" y="5874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8576936" y="78046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8664136" y="44803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8404636" y="45509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"/>
          <p:cNvSpPr/>
          <p:nvPr/>
        </p:nvSpPr>
        <p:spPr>
          <a:xfrm rot="10800000">
            <a:off x="916436" y="45509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"/>
          <p:cNvSpPr/>
          <p:nvPr/>
        </p:nvSpPr>
        <p:spPr>
          <a:xfrm rot="10800000">
            <a:off x="744136" y="435793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 rot="10800000">
            <a:off x="656936" y="6580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 rot="10800000">
            <a:off x="916436" y="58748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/>
          </p:nvPr>
        </p:nvSpPr>
        <p:spPr>
          <a:xfrm>
            <a:off x="615900" y="368825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1"/>
          </p:nvPr>
        </p:nvSpPr>
        <p:spPr>
          <a:xfrm>
            <a:off x="6088699" y="3973717"/>
            <a:ext cx="21735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2" hasCustomPrompt="1"/>
          </p:nvPr>
        </p:nvSpPr>
        <p:spPr>
          <a:xfrm>
            <a:off x="1261350" y="2989717"/>
            <a:ext cx="141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>
            <a:spLocks noGrp="1"/>
          </p:cNvSpPr>
          <p:nvPr>
            <p:ph type="title" idx="3" hasCustomPrompt="1"/>
          </p:nvPr>
        </p:nvSpPr>
        <p:spPr>
          <a:xfrm>
            <a:off x="3912476" y="2991715"/>
            <a:ext cx="13206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2" name="Google Shape;282;p14"/>
          <p:cNvSpPr txBox="1">
            <a:spLocks noGrp="1"/>
          </p:cNvSpPr>
          <p:nvPr>
            <p:ph type="title" idx="4" hasCustomPrompt="1"/>
          </p:nvPr>
        </p:nvSpPr>
        <p:spPr>
          <a:xfrm>
            <a:off x="6351400" y="2991715"/>
            <a:ext cx="16512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5"/>
          </p:nvPr>
        </p:nvSpPr>
        <p:spPr>
          <a:xfrm>
            <a:off x="879900" y="3469098"/>
            <a:ext cx="21735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6"/>
          </p:nvPr>
        </p:nvSpPr>
        <p:spPr>
          <a:xfrm>
            <a:off x="3486025" y="3473852"/>
            <a:ext cx="21735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7"/>
          </p:nvPr>
        </p:nvSpPr>
        <p:spPr>
          <a:xfrm>
            <a:off x="883349" y="3971092"/>
            <a:ext cx="21735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8"/>
          </p:nvPr>
        </p:nvSpPr>
        <p:spPr>
          <a:xfrm>
            <a:off x="3486026" y="3973467"/>
            <a:ext cx="21735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9"/>
          </p:nvPr>
        </p:nvSpPr>
        <p:spPr>
          <a:xfrm>
            <a:off x="6090248" y="3469092"/>
            <a:ext cx="21735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7825711" y="6937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7973611" y="62313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8313236" y="86413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710261" y="993411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836261" y="864136"/>
            <a:ext cx="87180" cy="70577"/>
          </a:xfrm>
          <a:custGeom>
            <a:avLst/>
            <a:gdLst/>
            <a:ahLst/>
            <a:cxnLst/>
            <a:rect l="l" t="t" r="r" b="b"/>
            <a:pathLst>
              <a:path w="3014" h="2440" extrusionOk="0">
                <a:moveTo>
                  <a:pt x="1444" y="631"/>
                </a:moveTo>
                <a:cubicBezTo>
                  <a:pt x="1663" y="708"/>
                  <a:pt x="1871" y="819"/>
                  <a:pt x="2071" y="944"/>
                </a:cubicBezTo>
                <a:cubicBezTo>
                  <a:pt x="2134" y="986"/>
                  <a:pt x="2197" y="1048"/>
                  <a:pt x="2260" y="1090"/>
                </a:cubicBezTo>
                <a:cubicBezTo>
                  <a:pt x="2323" y="1132"/>
                  <a:pt x="2406" y="1216"/>
                  <a:pt x="2406" y="1279"/>
                </a:cubicBezTo>
                <a:cubicBezTo>
                  <a:pt x="2406" y="1425"/>
                  <a:pt x="2218" y="1572"/>
                  <a:pt x="2134" y="1634"/>
                </a:cubicBezTo>
                <a:cubicBezTo>
                  <a:pt x="1927" y="1807"/>
                  <a:pt x="1649" y="1923"/>
                  <a:pt x="1382" y="1923"/>
                </a:cubicBezTo>
                <a:cubicBezTo>
                  <a:pt x="1325" y="1923"/>
                  <a:pt x="1269" y="1917"/>
                  <a:pt x="1214" y="1906"/>
                </a:cubicBezTo>
                <a:cubicBezTo>
                  <a:pt x="921" y="1823"/>
                  <a:pt x="670" y="1592"/>
                  <a:pt x="628" y="1320"/>
                </a:cubicBezTo>
                <a:cubicBezTo>
                  <a:pt x="607" y="1153"/>
                  <a:pt x="670" y="1007"/>
                  <a:pt x="774" y="881"/>
                </a:cubicBezTo>
                <a:cubicBezTo>
                  <a:pt x="865" y="790"/>
                  <a:pt x="988" y="731"/>
                  <a:pt x="1115" y="731"/>
                </a:cubicBezTo>
                <a:cubicBezTo>
                  <a:pt x="1134" y="731"/>
                  <a:pt x="1153" y="732"/>
                  <a:pt x="1172" y="735"/>
                </a:cubicBezTo>
                <a:cubicBezTo>
                  <a:pt x="1187" y="737"/>
                  <a:pt x="1203" y="738"/>
                  <a:pt x="1220" y="738"/>
                </a:cubicBezTo>
                <a:cubicBezTo>
                  <a:pt x="1304" y="738"/>
                  <a:pt x="1390" y="703"/>
                  <a:pt x="1444" y="631"/>
                </a:cubicBezTo>
                <a:close/>
                <a:moveTo>
                  <a:pt x="959" y="0"/>
                </a:moveTo>
                <a:cubicBezTo>
                  <a:pt x="842" y="0"/>
                  <a:pt x="732" y="136"/>
                  <a:pt x="732" y="253"/>
                </a:cubicBezTo>
                <a:cubicBezTo>
                  <a:pt x="732" y="269"/>
                  <a:pt x="733" y="284"/>
                  <a:pt x="735" y="298"/>
                </a:cubicBezTo>
                <a:lnTo>
                  <a:pt x="735" y="298"/>
                </a:lnTo>
                <a:cubicBezTo>
                  <a:pt x="441" y="427"/>
                  <a:pt x="205" y="698"/>
                  <a:pt x="126" y="1028"/>
                </a:cubicBezTo>
                <a:cubicBezTo>
                  <a:pt x="0" y="1530"/>
                  <a:pt x="314" y="2053"/>
                  <a:pt x="753" y="2283"/>
                </a:cubicBezTo>
                <a:cubicBezTo>
                  <a:pt x="957" y="2389"/>
                  <a:pt x="1180" y="2439"/>
                  <a:pt x="1404" y="2439"/>
                </a:cubicBezTo>
                <a:cubicBezTo>
                  <a:pt x="1709" y="2439"/>
                  <a:pt x="2016" y="2347"/>
                  <a:pt x="2281" y="2178"/>
                </a:cubicBezTo>
                <a:cubicBezTo>
                  <a:pt x="2511" y="2032"/>
                  <a:pt x="2720" y="1844"/>
                  <a:pt x="2846" y="1613"/>
                </a:cubicBezTo>
                <a:cubicBezTo>
                  <a:pt x="3013" y="1300"/>
                  <a:pt x="2908" y="1007"/>
                  <a:pt x="2678" y="776"/>
                </a:cubicBezTo>
                <a:cubicBezTo>
                  <a:pt x="2218" y="337"/>
                  <a:pt x="1611" y="86"/>
                  <a:pt x="983" y="2"/>
                </a:cubicBezTo>
                <a:cubicBezTo>
                  <a:pt x="975" y="1"/>
                  <a:pt x="967" y="0"/>
                  <a:pt x="9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Neucha"/>
              <a:buNone/>
              <a:defRPr sz="4500" b="1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83" name="Google Shape;983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is.unesco.org/sites/default/files/documents/fs48-one-five-childrenadolescents-youth-out-school-2018-e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9"/>
          <p:cNvSpPr txBox="1">
            <a:spLocks noGrp="1"/>
          </p:cNvSpPr>
          <p:nvPr>
            <p:ph type="title"/>
          </p:nvPr>
        </p:nvSpPr>
        <p:spPr>
          <a:xfrm>
            <a:off x="2393649" y="1537349"/>
            <a:ext cx="4390391" cy="2187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500" dirty="0">
                <a:solidFill>
                  <a:schemeClr val="dk2"/>
                </a:solidFill>
              </a:rPr>
              <a:t>Children around the world and internet access at home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>
            <a:spLocks noGrp="1"/>
          </p:cNvSpPr>
          <p:nvPr>
            <p:ph type="title"/>
          </p:nvPr>
        </p:nvSpPr>
        <p:spPr>
          <a:xfrm>
            <a:off x="615900" y="368825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% of children that have an internet connection at home per sub-region</a:t>
            </a:r>
            <a:endParaRPr lang="nl-NL" sz="2000" dirty="0"/>
          </a:p>
        </p:txBody>
      </p:sp>
      <p:sp>
        <p:nvSpPr>
          <p:cNvPr id="1014" name="Google Shape;1014;p31"/>
          <p:cNvSpPr/>
          <p:nvPr/>
        </p:nvSpPr>
        <p:spPr>
          <a:xfrm rot="5115810">
            <a:off x="398806" y="52143"/>
            <a:ext cx="781306" cy="882278"/>
          </a:xfrm>
          <a:custGeom>
            <a:avLst/>
            <a:gdLst/>
            <a:ahLst/>
            <a:cxnLst/>
            <a:rect l="l" t="t" r="r" b="b"/>
            <a:pathLst>
              <a:path w="22285" h="25165" extrusionOk="0">
                <a:moveTo>
                  <a:pt x="5755" y="18941"/>
                </a:moveTo>
                <a:cubicBezTo>
                  <a:pt x="6299" y="19339"/>
                  <a:pt x="6780" y="19799"/>
                  <a:pt x="7240" y="20301"/>
                </a:cubicBezTo>
                <a:cubicBezTo>
                  <a:pt x="7115" y="20845"/>
                  <a:pt x="6926" y="21389"/>
                  <a:pt x="6717" y="21891"/>
                </a:cubicBezTo>
                <a:cubicBezTo>
                  <a:pt x="6362" y="21201"/>
                  <a:pt x="5566" y="20552"/>
                  <a:pt x="4981" y="20217"/>
                </a:cubicBezTo>
                <a:cubicBezTo>
                  <a:pt x="5273" y="19799"/>
                  <a:pt x="5504" y="19359"/>
                  <a:pt x="5755" y="18941"/>
                </a:cubicBezTo>
                <a:close/>
                <a:moveTo>
                  <a:pt x="3957" y="18032"/>
                </a:moveTo>
                <a:cubicBezTo>
                  <a:pt x="4484" y="18032"/>
                  <a:pt x="5107" y="18486"/>
                  <a:pt x="5483" y="18753"/>
                </a:cubicBezTo>
                <a:cubicBezTo>
                  <a:pt x="5232" y="19213"/>
                  <a:pt x="5001" y="19673"/>
                  <a:pt x="4709" y="20092"/>
                </a:cubicBezTo>
                <a:cubicBezTo>
                  <a:pt x="4646" y="20113"/>
                  <a:pt x="4583" y="20113"/>
                  <a:pt x="4541" y="20175"/>
                </a:cubicBezTo>
                <a:cubicBezTo>
                  <a:pt x="4395" y="20322"/>
                  <a:pt x="4374" y="20385"/>
                  <a:pt x="4374" y="20573"/>
                </a:cubicBezTo>
                <a:cubicBezTo>
                  <a:pt x="4360" y="20740"/>
                  <a:pt x="4476" y="20824"/>
                  <a:pt x="4599" y="20824"/>
                </a:cubicBezTo>
                <a:cubicBezTo>
                  <a:pt x="4660" y="20824"/>
                  <a:pt x="4723" y="20803"/>
                  <a:pt x="4771" y="20761"/>
                </a:cubicBezTo>
                <a:cubicBezTo>
                  <a:pt x="4834" y="20803"/>
                  <a:pt x="4939" y="20845"/>
                  <a:pt x="5085" y="20908"/>
                </a:cubicBezTo>
                <a:cubicBezTo>
                  <a:pt x="5253" y="21033"/>
                  <a:pt x="5399" y="21180"/>
                  <a:pt x="5566" y="21326"/>
                </a:cubicBezTo>
                <a:cubicBezTo>
                  <a:pt x="5818" y="21619"/>
                  <a:pt x="6843" y="22644"/>
                  <a:pt x="5587" y="22770"/>
                </a:cubicBezTo>
                <a:cubicBezTo>
                  <a:pt x="5580" y="22771"/>
                  <a:pt x="5573" y="22771"/>
                  <a:pt x="5566" y="22771"/>
                </a:cubicBezTo>
                <a:cubicBezTo>
                  <a:pt x="5041" y="22771"/>
                  <a:pt x="4183" y="21257"/>
                  <a:pt x="3976" y="20803"/>
                </a:cubicBezTo>
                <a:cubicBezTo>
                  <a:pt x="3788" y="20447"/>
                  <a:pt x="3077" y="18543"/>
                  <a:pt x="3474" y="18209"/>
                </a:cubicBezTo>
                <a:cubicBezTo>
                  <a:pt x="3616" y="18083"/>
                  <a:pt x="3781" y="18032"/>
                  <a:pt x="3957" y="18032"/>
                </a:cubicBezTo>
                <a:close/>
                <a:moveTo>
                  <a:pt x="19857" y="633"/>
                </a:moveTo>
                <a:cubicBezTo>
                  <a:pt x="20422" y="675"/>
                  <a:pt x="21008" y="1114"/>
                  <a:pt x="21594" y="1972"/>
                </a:cubicBezTo>
                <a:cubicBezTo>
                  <a:pt x="21468" y="2307"/>
                  <a:pt x="21301" y="2621"/>
                  <a:pt x="21092" y="2893"/>
                </a:cubicBezTo>
                <a:cubicBezTo>
                  <a:pt x="20820" y="3269"/>
                  <a:pt x="20506" y="3604"/>
                  <a:pt x="20213" y="3981"/>
                </a:cubicBezTo>
                <a:cubicBezTo>
                  <a:pt x="19606" y="4734"/>
                  <a:pt x="19083" y="5550"/>
                  <a:pt x="18560" y="6345"/>
                </a:cubicBezTo>
                <a:cubicBezTo>
                  <a:pt x="17242" y="8312"/>
                  <a:pt x="15903" y="10258"/>
                  <a:pt x="14710" y="12308"/>
                </a:cubicBezTo>
                <a:cubicBezTo>
                  <a:pt x="13999" y="13543"/>
                  <a:pt x="13371" y="14798"/>
                  <a:pt x="12806" y="16074"/>
                </a:cubicBezTo>
                <a:cubicBezTo>
                  <a:pt x="12743" y="16074"/>
                  <a:pt x="12680" y="16074"/>
                  <a:pt x="12618" y="16116"/>
                </a:cubicBezTo>
                <a:cubicBezTo>
                  <a:pt x="12492" y="16200"/>
                  <a:pt x="12534" y="16367"/>
                  <a:pt x="12660" y="16388"/>
                </a:cubicBezTo>
                <a:cubicBezTo>
                  <a:pt x="12597" y="16514"/>
                  <a:pt x="12555" y="16639"/>
                  <a:pt x="12492" y="16744"/>
                </a:cubicBezTo>
                <a:cubicBezTo>
                  <a:pt x="12429" y="16681"/>
                  <a:pt x="12346" y="16618"/>
                  <a:pt x="12262" y="16556"/>
                </a:cubicBezTo>
                <a:cubicBezTo>
                  <a:pt x="12250" y="16548"/>
                  <a:pt x="12237" y="16545"/>
                  <a:pt x="12223" y="16545"/>
                </a:cubicBezTo>
                <a:cubicBezTo>
                  <a:pt x="12159" y="16545"/>
                  <a:pt x="12081" y="16613"/>
                  <a:pt x="12116" y="16681"/>
                </a:cubicBezTo>
                <a:cubicBezTo>
                  <a:pt x="12157" y="16828"/>
                  <a:pt x="12220" y="16995"/>
                  <a:pt x="12346" y="17100"/>
                </a:cubicBezTo>
                <a:cubicBezTo>
                  <a:pt x="12283" y="17267"/>
                  <a:pt x="12199" y="17434"/>
                  <a:pt x="12136" y="17602"/>
                </a:cubicBezTo>
                <a:cubicBezTo>
                  <a:pt x="12053" y="17539"/>
                  <a:pt x="11969" y="17455"/>
                  <a:pt x="11885" y="17372"/>
                </a:cubicBezTo>
                <a:cubicBezTo>
                  <a:pt x="11865" y="17357"/>
                  <a:pt x="11844" y="17350"/>
                  <a:pt x="11824" y="17350"/>
                </a:cubicBezTo>
                <a:cubicBezTo>
                  <a:pt x="11760" y="17350"/>
                  <a:pt x="11707" y="17418"/>
                  <a:pt x="11739" y="17497"/>
                </a:cubicBezTo>
                <a:cubicBezTo>
                  <a:pt x="11802" y="17623"/>
                  <a:pt x="11885" y="17811"/>
                  <a:pt x="11990" y="17937"/>
                </a:cubicBezTo>
                <a:cubicBezTo>
                  <a:pt x="11948" y="18062"/>
                  <a:pt x="11885" y="18188"/>
                  <a:pt x="11844" y="18292"/>
                </a:cubicBezTo>
                <a:cubicBezTo>
                  <a:pt x="11802" y="18250"/>
                  <a:pt x="11739" y="18188"/>
                  <a:pt x="11718" y="18125"/>
                </a:cubicBezTo>
                <a:cubicBezTo>
                  <a:pt x="11592" y="17958"/>
                  <a:pt x="11467" y="17832"/>
                  <a:pt x="11320" y="17706"/>
                </a:cubicBezTo>
                <a:cubicBezTo>
                  <a:pt x="11306" y="17697"/>
                  <a:pt x="11290" y="17693"/>
                  <a:pt x="11274" y="17693"/>
                </a:cubicBezTo>
                <a:cubicBezTo>
                  <a:pt x="11218" y="17693"/>
                  <a:pt x="11162" y="17742"/>
                  <a:pt x="11195" y="17790"/>
                </a:cubicBezTo>
                <a:cubicBezTo>
                  <a:pt x="11320" y="17978"/>
                  <a:pt x="11383" y="18167"/>
                  <a:pt x="11488" y="18355"/>
                </a:cubicBezTo>
                <a:cubicBezTo>
                  <a:pt x="11551" y="18460"/>
                  <a:pt x="11613" y="18564"/>
                  <a:pt x="11718" y="18648"/>
                </a:cubicBezTo>
                <a:cubicBezTo>
                  <a:pt x="11676" y="18753"/>
                  <a:pt x="11634" y="18857"/>
                  <a:pt x="11592" y="18962"/>
                </a:cubicBezTo>
                <a:cubicBezTo>
                  <a:pt x="11572" y="18920"/>
                  <a:pt x="11551" y="18878"/>
                  <a:pt x="11530" y="18836"/>
                </a:cubicBezTo>
                <a:cubicBezTo>
                  <a:pt x="11362" y="18606"/>
                  <a:pt x="11174" y="18355"/>
                  <a:pt x="10923" y="18230"/>
                </a:cubicBezTo>
                <a:cubicBezTo>
                  <a:pt x="10903" y="18218"/>
                  <a:pt x="10884" y="18213"/>
                  <a:pt x="10866" y="18213"/>
                </a:cubicBezTo>
                <a:cubicBezTo>
                  <a:pt x="10786" y="18213"/>
                  <a:pt x="10729" y="18312"/>
                  <a:pt x="10797" y="18397"/>
                </a:cubicBezTo>
                <a:cubicBezTo>
                  <a:pt x="10965" y="18585"/>
                  <a:pt x="11111" y="18815"/>
                  <a:pt x="11237" y="19046"/>
                </a:cubicBezTo>
                <a:cubicBezTo>
                  <a:pt x="11320" y="19171"/>
                  <a:pt x="11362" y="19318"/>
                  <a:pt x="11404" y="19464"/>
                </a:cubicBezTo>
                <a:cubicBezTo>
                  <a:pt x="11362" y="19611"/>
                  <a:pt x="11299" y="19757"/>
                  <a:pt x="11237" y="19903"/>
                </a:cubicBezTo>
                <a:cubicBezTo>
                  <a:pt x="11174" y="19799"/>
                  <a:pt x="11111" y="19715"/>
                  <a:pt x="11048" y="19631"/>
                </a:cubicBezTo>
                <a:cubicBezTo>
                  <a:pt x="10818" y="19318"/>
                  <a:pt x="10546" y="18962"/>
                  <a:pt x="10191" y="18795"/>
                </a:cubicBezTo>
                <a:cubicBezTo>
                  <a:pt x="10171" y="18783"/>
                  <a:pt x="10152" y="18778"/>
                  <a:pt x="10134" y="18778"/>
                </a:cubicBezTo>
                <a:cubicBezTo>
                  <a:pt x="10060" y="18778"/>
                  <a:pt x="10014" y="18873"/>
                  <a:pt x="10065" y="18941"/>
                </a:cubicBezTo>
                <a:cubicBezTo>
                  <a:pt x="10316" y="19234"/>
                  <a:pt x="10567" y="19527"/>
                  <a:pt x="10776" y="19841"/>
                </a:cubicBezTo>
                <a:cubicBezTo>
                  <a:pt x="10881" y="20029"/>
                  <a:pt x="10986" y="20217"/>
                  <a:pt x="11069" y="20427"/>
                </a:cubicBezTo>
                <a:lnTo>
                  <a:pt x="10902" y="20929"/>
                </a:lnTo>
                <a:cubicBezTo>
                  <a:pt x="10546" y="20259"/>
                  <a:pt x="10002" y="19673"/>
                  <a:pt x="9458" y="19150"/>
                </a:cubicBezTo>
                <a:cubicBezTo>
                  <a:pt x="9449" y="19141"/>
                  <a:pt x="9438" y="19137"/>
                  <a:pt x="9428" y="19137"/>
                </a:cubicBezTo>
                <a:cubicBezTo>
                  <a:pt x="9393" y="19137"/>
                  <a:pt x="9363" y="19185"/>
                  <a:pt x="9395" y="19234"/>
                </a:cubicBezTo>
                <a:cubicBezTo>
                  <a:pt x="9939" y="19903"/>
                  <a:pt x="10442" y="20615"/>
                  <a:pt x="10735" y="21431"/>
                </a:cubicBezTo>
                <a:cubicBezTo>
                  <a:pt x="10630" y="21724"/>
                  <a:pt x="10525" y="22017"/>
                  <a:pt x="10421" y="22310"/>
                </a:cubicBezTo>
                <a:cubicBezTo>
                  <a:pt x="9877" y="20824"/>
                  <a:pt x="8872" y="19611"/>
                  <a:pt x="7701" y="18523"/>
                </a:cubicBezTo>
                <a:cubicBezTo>
                  <a:pt x="7691" y="18513"/>
                  <a:pt x="7680" y="18509"/>
                  <a:pt x="7670" y="18509"/>
                </a:cubicBezTo>
                <a:cubicBezTo>
                  <a:pt x="7635" y="18509"/>
                  <a:pt x="7606" y="18553"/>
                  <a:pt x="7638" y="18585"/>
                </a:cubicBezTo>
                <a:cubicBezTo>
                  <a:pt x="8726" y="19903"/>
                  <a:pt x="9814" y="21138"/>
                  <a:pt x="10253" y="22791"/>
                </a:cubicBezTo>
                <a:cubicBezTo>
                  <a:pt x="10170" y="23000"/>
                  <a:pt x="10107" y="23188"/>
                  <a:pt x="10023" y="23398"/>
                </a:cubicBezTo>
                <a:cubicBezTo>
                  <a:pt x="10002" y="23272"/>
                  <a:pt x="9960" y="23126"/>
                  <a:pt x="9898" y="23000"/>
                </a:cubicBezTo>
                <a:cubicBezTo>
                  <a:pt x="9333" y="21515"/>
                  <a:pt x="7742" y="19862"/>
                  <a:pt x="6571" y="18878"/>
                </a:cubicBezTo>
                <a:cubicBezTo>
                  <a:pt x="6152" y="18523"/>
                  <a:pt x="5211" y="17706"/>
                  <a:pt x="4353" y="17414"/>
                </a:cubicBezTo>
                <a:cubicBezTo>
                  <a:pt x="5001" y="16953"/>
                  <a:pt x="5525" y="16137"/>
                  <a:pt x="5943" y="15677"/>
                </a:cubicBezTo>
                <a:cubicBezTo>
                  <a:pt x="7450" y="14024"/>
                  <a:pt x="9144" y="12580"/>
                  <a:pt x="10651" y="10927"/>
                </a:cubicBezTo>
                <a:cubicBezTo>
                  <a:pt x="12283" y="9149"/>
                  <a:pt x="14020" y="7475"/>
                  <a:pt x="15673" y="5696"/>
                </a:cubicBezTo>
                <a:cubicBezTo>
                  <a:pt x="16300" y="5027"/>
                  <a:pt x="16949" y="4357"/>
                  <a:pt x="17514" y="3625"/>
                </a:cubicBezTo>
                <a:cubicBezTo>
                  <a:pt x="18288" y="2621"/>
                  <a:pt x="18853" y="1428"/>
                  <a:pt x="19857" y="633"/>
                </a:cubicBezTo>
                <a:close/>
                <a:moveTo>
                  <a:pt x="17744" y="2390"/>
                </a:moveTo>
                <a:lnTo>
                  <a:pt x="17744" y="2390"/>
                </a:lnTo>
                <a:cubicBezTo>
                  <a:pt x="17325" y="2955"/>
                  <a:pt x="16928" y="3541"/>
                  <a:pt x="16468" y="4043"/>
                </a:cubicBezTo>
                <a:cubicBezTo>
                  <a:pt x="14940" y="5801"/>
                  <a:pt x="13266" y="7391"/>
                  <a:pt x="11655" y="9065"/>
                </a:cubicBezTo>
                <a:cubicBezTo>
                  <a:pt x="10044" y="10760"/>
                  <a:pt x="8496" y="12476"/>
                  <a:pt x="6822" y="14108"/>
                </a:cubicBezTo>
                <a:cubicBezTo>
                  <a:pt x="6090" y="14819"/>
                  <a:pt x="4876" y="16765"/>
                  <a:pt x="3788" y="17309"/>
                </a:cubicBezTo>
                <a:cubicBezTo>
                  <a:pt x="3641" y="17309"/>
                  <a:pt x="3474" y="17330"/>
                  <a:pt x="3349" y="17414"/>
                </a:cubicBezTo>
                <a:cubicBezTo>
                  <a:pt x="2365" y="17958"/>
                  <a:pt x="2972" y="19862"/>
                  <a:pt x="3265" y="20594"/>
                </a:cubicBezTo>
                <a:cubicBezTo>
                  <a:pt x="3641" y="21536"/>
                  <a:pt x="4374" y="22749"/>
                  <a:pt x="5315" y="23251"/>
                </a:cubicBezTo>
                <a:cubicBezTo>
                  <a:pt x="5528" y="23369"/>
                  <a:pt x="5769" y="23435"/>
                  <a:pt x="5997" y="23435"/>
                </a:cubicBezTo>
                <a:cubicBezTo>
                  <a:pt x="6419" y="23435"/>
                  <a:pt x="6796" y="23209"/>
                  <a:pt x="6864" y="22665"/>
                </a:cubicBezTo>
                <a:cubicBezTo>
                  <a:pt x="6885" y="22582"/>
                  <a:pt x="6864" y="22498"/>
                  <a:pt x="6864" y="22414"/>
                </a:cubicBezTo>
                <a:cubicBezTo>
                  <a:pt x="7240" y="21933"/>
                  <a:pt x="7512" y="21368"/>
                  <a:pt x="7638" y="20761"/>
                </a:cubicBezTo>
                <a:cubicBezTo>
                  <a:pt x="7763" y="20929"/>
                  <a:pt x="7910" y="21075"/>
                  <a:pt x="8035" y="21243"/>
                </a:cubicBezTo>
                <a:cubicBezTo>
                  <a:pt x="8684" y="22038"/>
                  <a:pt x="10651" y="24360"/>
                  <a:pt x="8642" y="24758"/>
                </a:cubicBezTo>
                <a:cubicBezTo>
                  <a:pt x="8555" y="24776"/>
                  <a:pt x="8461" y="24784"/>
                  <a:pt x="8364" y="24784"/>
                </a:cubicBezTo>
                <a:cubicBezTo>
                  <a:pt x="7666" y="24784"/>
                  <a:pt x="6745" y="24366"/>
                  <a:pt x="6194" y="24109"/>
                </a:cubicBezTo>
                <a:cubicBezTo>
                  <a:pt x="4604" y="23356"/>
                  <a:pt x="2909" y="22038"/>
                  <a:pt x="1821" y="20657"/>
                </a:cubicBezTo>
                <a:cubicBezTo>
                  <a:pt x="1633" y="20385"/>
                  <a:pt x="587" y="19129"/>
                  <a:pt x="628" y="18836"/>
                </a:cubicBezTo>
                <a:cubicBezTo>
                  <a:pt x="628" y="18815"/>
                  <a:pt x="1382" y="18334"/>
                  <a:pt x="1465" y="18250"/>
                </a:cubicBezTo>
                <a:cubicBezTo>
                  <a:pt x="1947" y="17832"/>
                  <a:pt x="2365" y="17372"/>
                  <a:pt x="2784" y="16890"/>
                </a:cubicBezTo>
                <a:cubicBezTo>
                  <a:pt x="4541" y="14945"/>
                  <a:pt x="6299" y="12999"/>
                  <a:pt x="8119" y="11095"/>
                </a:cubicBezTo>
                <a:cubicBezTo>
                  <a:pt x="11132" y="7956"/>
                  <a:pt x="14605" y="5341"/>
                  <a:pt x="17744" y="2390"/>
                </a:cubicBezTo>
                <a:close/>
                <a:moveTo>
                  <a:pt x="19895" y="0"/>
                </a:moveTo>
                <a:cubicBezTo>
                  <a:pt x="19875" y="0"/>
                  <a:pt x="19855" y="8"/>
                  <a:pt x="19836" y="26"/>
                </a:cubicBezTo>
                <a:cubicBezTo>
                  <a:pt x="19753" y="110"/>
                  <a:pt x="19648" y="193"/>
                  <a:pt x="19543" y="298"/>
                </a:cubicBezTo>
                <a:cubicBezTo>
                  <a:pt x="19292" y="444"/>
                  <a:pt x="19041" y="654"/>
                  <a:pt x="18790" y="884"/>
                </a:cubicBezTo>
                <a:cubicBezTo>
                  <a:pt x="18748" y="905"/>
                  <a:pt x="18769" y="947"/>
                  <a:pt x="18769" y="968"/>
                </a:cubicBezTo>
                <a:cubicBezTo>
                  <a:pt x="15756" y="3604"/>
                  <a:pt x="12639" y="6136"/>
                  <a:pt x="9751" y="8898"/>
                </a:cubicBezTo>
                <a:cubicBezTo>
                  <a:pt x="8161" y="10404"/>
                  <a:pt x="6634" y="11994"/>
                  <a:pt x="5127" y="13605"/>
                </a:cubicBezTo>
                <a:cubicBezTo>
                  <a:pt x="3537" y="15321"/>
                  <a:pt x="2051" y="17246"/>
                  <a:pt x="168" y="18669"/>
                </a:cubicBezTo>
                <a:cubicBezTo>
                  <a:pt x="1" y="18774"/>
                  <a:pt x="22" y="19004"/>
                  <a:pt x="210" y="19087"/>
                </a:cubicBezTo>
                <a:cubicBezTo>
                  <a:pt x="880" y="19318"/>
                  <a:pt x="1172" y="20385"/>
                  <a:pt x="1549" y="20908"/>
                </a:cubicBezTo>
                <a:cubicBezTo>
                  <a:pt x="2219" y="21828"/>
                  <a:pt x="3202" y="22561"/>
                  <a:pt x="4060" y="23272"/>
                </a:cubicBezTo>
                <a:cubicBezTo>
                  <a:pt x="4876" y="23942"/>
                  <a:pt x="5755" y="24465"/>
                  <a:pt x="6738" y="24841"/>
                </a:cubicBezTo>
                <a:cubicBezTo>
                  <a:pt x="7235" y="25040"/>
                  <a:pt x="7829" y="25165"/>
                  <a:pt x="8378" y="25165"/>
                </a:cubicBezTo>
                <a:cubicBezTo>
                  <a:pt x="9100" y="25165"/>
                  <a:pt x="9744" y="24949"/>
                  <a:pt x="9981" y="24402"/>
                </a:cubicBezTo>
                <a:cubicBezTo>
                  <a:pt x="10379" y="23837"/>
                  <a:pt x="10588" y="23000"/>
                  <a:pt x="10839" y="22414"/>
                </a:cubicBezTo>
                <a:cubicBezTo>
                  <a:pt x="10902" y="22247"/>
                  <a:pt x="10965" y="22080"/>
                  <a:pt x="11027" y="21912"/>
                </a:cubicBezTo>
                <a:cubicBezTo>
                  <a:pt x="11132" y="21891"/>
                  <a:pt x="11216" y="21808"/>
                  <a:pt x="11174" y="21703"/>
                </a:cubicBezTo>
                <a:cubicBezTo>
                  <a:pt x="11174" y="21661"/>
                  <a:pt x="11174" y="21640"/>
                  <a:pt x="11153" y="21619"/>
                </a:cubicBezTo>
                <a:lnTo>
                  <a:pt x="11446" y="20866"/>
                </a:lnTo>
                <a:cubicBezTo>
                  <a:pt x="11530" y="20866"/>
                  <a:pt x="11592" y="20803"/>
                  <a:pt x="11592" y="20719"/>
                </a:cubicBezTo>
                <a:cubicBezTo>
                  <a:pt x="11592" y="20678"/>
                  <a:pt x="11572" y="20636"/>
                  <a:pt x="11572" y="20594"/>
                </a:cubicBezTo>
                <a:cubicBezTo>
                  <a:pt x="12053" y="19380"/>
                  <a:pt x="12534" y="18188"/>
                  <a:pt x="13057" y="16995"/>
                </a:cubicBezTo>
                <a:cubicBezTo>
                  <a:pt x="14480" y="13752"/>
                  <a:pt x="16363" y="10781"/>
                  <a:pt x="18351" y="7872"/>
                </a:cubicBezTo>
                <a:cubicBezTo>
                  <a:pt x="19292" y="6512"/>
                  <a:pt x="20192" y="5110"/>
                  <a:pt x="21175" y="3792"/>
                </a:cubicBezTo>
                <a:cubicBezTo>
                  <a:pt x="21657" y="3165"/>
                  <a:pt x="22284" y="2411"/>
                  <a:pt x="22201" y="1553"/>
                </a:cubicBezTo>
                <a:cubicBezTo>
                  <a:pt x="22138" y="884"/>
                  <a:pt x="21615" y="361"/>
                  <a:pt x="20987" y="131"/>
                </a:cubicBezTo>
                <a:cubicBezTo>
                  <a:pt x="20794" y="51"/>
                  <a:pt x="20608" y="15"/>
                  <a:pt x="20431" y="15"/>
                </a:cubicBezTo>
                <a:cubicBezTo>
                  <a:pt x="20281" y="15"/>
                  <a:pt x="20138" y="41"/>
                  <a:pt x="20004" y="89"/>
                </a:cubicBezTo>
                <a:cubicBezTo>
                  <a:pt x="19989" y="44"/>
                  <a:pt x="19943" y="0"/>
                  <a:pt x="19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60BE33B-04E9-4FFA-B332-31BA6F2F2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2"/>
          <a:stretch/>
        </p:blipFill>
        <p:spPr>
          <a:xfrm>
            <a:off x="994036" y="1189025"/>
            <a:ext cx="4250317" cy="338132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96602C9-1261-493A-9CE1-3F413DF05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489" y="1189025"/>
            <a:ext cx="1801568" cy="10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1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>
            <a:spLocks noGrp="1"/>
          </p:cNvSpPr>
          <p:nvPr>
            <p:ph type="title"/>
          </p:nvPr>
        </p:nvSpPr>
        <p:spPr>
          <a:xfrm>
            <a:off x="615900" y="368825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2% or less of the children who have an internet </a:t>
            </a:r>
            <a:br>
              <a:rPr lang="en-US" sz="2000" dirty="0"/>
            </a:br>
            <a:r>
              <a:rPr lang="en-US" sz="2000" dirty="0"/>
              <a:t>connection at home per country</a:t>
            </a:r>
            <a:endParaRPr lang="nl-NL" sz="2000" dirty="0"/>
          </a:p>
        </p:txBody>
      </p:sp>
      <p:sp>
        <p:nvSpPr>
          <p:cNvPr id="1014" name="Google Shape;1014;p31"/>
          <p:cNvSpPr/>
          <p:nvPr/>
        </p:nvSpPr>
        <p:spPr>
          <a:xfrm rot="5115810">
            <a:off x="398806" y="52143"/>
            <a:ext cx="781306" cy="882278"/>
          </a:xfrm>
          <a:custGeom>
            <a:avLst/>
            <a:gdLst/>
            <a:ahLst/>
            <a:cxnLst/>
            <a:rect l="l" t="t" r="r" b="b"/>
            <a:pathLst>
              <a:path w="22285" h="25165" extrusionOk="0">
                <a:moveTo>
                  <a:pt x="5755" y="18941"/>
                </a:moveTo>
                <a:cubicBezTo>
                  <a:pt x="6299" y="19339"/>
                  <a:pt x="6780" y="19799"/>
                  <a:pt x="7240" y="20301"/>
                </a:cubicBezTo>
                <a:cubicBezTo>
                  <a:pt x="7115" y="20845"/>
                  <a:pt x="6926" y="21389"/>
                  <a:pt x="6717" y="21891"/>
                </a:cubicBezTo>
                <a:cubicBezTo>
                  <a:pt x="6362" y="21201"/>
                  <a:pt x="5566" y="20552"/>
                  <a:pt x="4981" y="20217"/>
                </a:cubicBezTo>
                <a:cubicBezTo>
                  <a:pt x="5273" y="19799"/>
                  <a:pt x="5504" y="19359"/>
                  <a:pt x="5755" y="18941"/>
                </a:cubicBezTo>
                <a:close/>
                <a:moveTo>
                  <a:pt x="3957" y="18032"/>
                </a:moveTo>
                <a:cubicBezTo>
                  <a:pt x="4484" y="18032"/>
                  <a:pt x="5107" y="18486"/>
                  <a:pt x="5483" y="18753"/>
                </a:cubicBezTo>
                <a:cubicBezTo>
                  <a:pt x="5232" y="19213"/>
                  <a:pt x="5001" y="19673"/>
                  <a:pt x="4709" y="20092"/>
                </a:cubicBezTo>
                <a:cubicBezTo>
                  <a:pt x="4646" y="20113"/>
                  <a:pt x="4583" y="20113"/>
                  <a:pt x="4541" y="20175"/>
                </a:cubicBezTo>
                <a:cubicBezTo>
                  <a:pt x="4395" y="20322"/>
                  <a:pt x="4374" y="20385"/>
                  <a:pt x="4374" y="20573"/>
                </a:cubicBezTo>
                <a:cubicBezTo>
                  <a:pt x="4360" y="20740"/>
                  <a:pt x="4476" y="20824"/>
                  <a:pt x="4599" y="20824"/>
                </a:cubicBezTo>
                <a:cubicBezTo>
                  <a:pt x="4660" y="20824"/>
                  <a:pt x="4723" y="20803"/>
                  <a:pt x="4771" y="20761"/>
                </a:cubicBezTo>
                <a:cubicBezTo>
                  <a:pt x="4834" y="20803"/>
                  <a:pt x="4939" y="20845"/>
                  <a:pt x="5085" y="20908"/>
                </a:cubicBezTo>
                <a:cubicBezTo>
                  <a:pt x="5253" y="21033"/>
                  <a:pt x="5399" y="21180"/>
                  <a:pt x="5566" y="21326"/>
                </a:cubicBezTo>
                <a:cubicBezTo>
                  <a:pt x="5818" y="21619"/>
                  <a:pt x="6843" y="22644"/>
                  <a:pt x="5587" y="22770"/>
                </a:cubicBezTo>
                <a:cubicBezTo>
                  <a:pt x="5580" y="22771"/>
                  <a:pt x="5573" y="22771"/>
                  <a:pt x="5566" y="22771"/>
                </a:cubicBezTo>
                <a:cubicBezTo>
                  <a:pt x="5041" y="22771"/>
                  <a:pt x="4183" y="21257"/>
                  <a:pt x="3976" y="20803"/>
                </a:cubicBezTo>
                <a:cubicBezTo>
                  <a:pt x="3788" y="20447"/>
                  <a:pt x="3077" y="18543"/>
                  <a:pt x="3474" y="18209"/>
                </a:cubicBezTo>
                <a:cubicBezTo>
                  <a:pt x="3616" y="18083"/>
                  <a:pt x="3781" y="18032"/>
                  <a:pt x="3957" y="18032"/>
                </a:cubicBezTo>
                <a:close/>
                <a:moveTo>
                  <a:pt x="19857" y="633"/>
                </a:moveTo>
                <a:cubicBezTo>
                  <a:pt x="20422" y="675"/>
                  <a:pt x="21008" y="1114"/>
                  <a:pt x="21594" y="1972"/>
                </a:cubicBezTo>
                <a:cubicBezTo>
                  <a:pt x="21468" y="2307"/>
                  <a:pt x="21301" y="2621"/>
                  <a:pt x="21092" y="2893"/>
                </a:cubicBezTo>
                <a:cubicBezTo>
                  <a:pt x="20820" y="3269"/>
                  <a:pt x="20506" y="3604"/>
                  <a:pt x="20213" y="3981"/>
                </a:cubicBezTo>
                <a:cubicBezTo>
                  <a:pt x="19606" y="4734"/>
                  <a:pt x="19083" y="5550"/>
                  <a:pt x="18560" y="6345"/>
                </a:cubicBezTo>
                <a:cubicBezTo>
                  <a:pt x="17242" y="8312"/>
                  <a:pt x="15903" y="10258"/>
                  <a:pt x="14710" y="12308"/>
                </a:cubicBezTo>
                <a:cubicBezTo>
                  <a:pt x="13999" y="13543"/>
                  <a:pt x="13371" y="14798"/>
                  <a:pt x="12806" y="16074"/>
                </a:cubicBezTo>
                <a:cubicBezTo>
                  <a:pt x="12743" y="16074"/>
                  <a:pt x="12680" y="16074"/>
                  <a:pt x="12618" y="16116"/>
                </a:cubicBezTo>
                <a:cubicBezTo>
                  <a:pt x="12492" y="16200"/>
                  <a:pt x="12534" y="16367"/>
                  <a:pt x="12660" y="16388"/>
                </a:cubicBezTo>
                <a:cubicBezTo>
                  <a:pt x="12597" y="16514"/>
                  <a:pt x="12555" y="16639"/>
                  <a:pt x="12492" y="16744"/>
                </a:cubicBezTo>
                <a:cubicBezTo>
                  <a:pt x="12429" y="16681"/>
                  <a:pt x="12346" y="16618"/>
                  <a:pt x="12262" y="16556"/>
                </a:cubicBezTo>
                <a:cubicBezTo>
                  <a:pt x="12250" y="16548"/>
                  <a:pt x="12237" y="16545"/>
                  <a:pt x="12223" y="16545"/>
                </a:cubicBezTo>
                <a:cubicBezTo>
                  <a:pt x="12159" y="16545"/>
                  <a:pt x="12081" y="16613"/>
                  <a:pt x="12116" y="16681"/>
                </a:cubicBezTo>
                <a:cubicBezTo>
                  <a:pt x="12157" y="16828"/>
                  <a:pt x="12220" y="16995"/>
                  <a:pt x="12346" y="17100"/>
                </a:cubicBezTo>
                <a:cubicBezTo>
                  <a:pt x="12283" y="17267"/>
                  <a:pt x="12199" y="17434"/>
                  <a:pt x="12136" y="17602"/>
                </a:cubicBezTo>
                <a:cubicBezTo>
                  <a:pt x="12053" y="17539"/>
                  <a:pt x="11969" y="17455"/>
                  <a:pt x="11885" y="17372"/>
                </a:cubicBezTo>
                <a:cubicBezTo>
                  <a:pt x="11865" y="17357"/>
                  <a:pt x="11844" y="17350"/>
                  <a:pt x="11824" y="17350"/>
                </a:cubicBezTo>
                <a:cubicBezTo>
                  <a:pt x="11760" y="17350"/>
                  <a:pt x="11707" y="17418"/>
                  <a:pt x="11739" y="17497"/>
                </a:cubicBezTo>
                <a:cubicBezTo>
                  <a:pt x="11802" y="17623"/>
                  <a:pt x="11885" y="17811"/>
                  <a:pt x="11990" y="17937"/>
                </a:cubicBezTo>
                <a:cubicBezTo>
                  <a:pt x="11948" y="18062"/>
                  <a:pt x="11885" y="18188"/>
                  <a:pt x="11844" y="18292"/>
                </a:cubicBezTo>
                <a:cubicBezTo>
                  <a:pt x="11802" y="18250"/>
                  <a:pt x="11739" y="18188"/>
                  <a:pt x="11718" y="18125"/>
                </a:cubicBezTo>
                <a:cubicBezTo>
                  <a:pt x="11592" y="17958"/>
                  <a:pt x="11467" y="17832"/>
                  <a:pt x="11320" y="17706"/>
                </a:cubicBezTo>
                <a:cubicBezTo>
                  <a:pt x="11306" y="17697"/>
                  <a:pt x="11290" y="17693"/>
                  <a:pt x="11274" y="17693"/>
                </a:cubicBezTo>
                <a:cubicBezTo>
                  <a:pt x="11218" y="17693"/>
                  <a:pt x="11162" y="17742"/>
                  <a:pt x="11195" y="17790"/>
                </a:cubicBezTo>
                <a:cubicBezTo>
                  <a:pt x="11320" y="17978"/>
                  <a:pt x="11383" y="18167"/>
                  <a:pt x="11488" y="18355"/>
                </a:cubicBezTo>
                <a:cubicBezTo>
                  <a:pt x="11551" y="18460"/>
                  <a:pt x="11613" y="18564"/>
                  <a:pt x="11718" y="18648"/>
                </a:cubicBezTo>
                <a:cubicBezTo>
                  <a:pt x="11676" y="18753"/>
                  <a:pt x="11634" y="18857"/>
                  <a:pt x="11592" y="18962"/>
                </a:cubicBezTo>
                <a:cubicBezTo>
                  <a:pt x="11572" y="18920"/>
                  <a:pt x="11551" y="18878"/>
                  <a:pt x="11530" y="18836"/>
                </a:cubicBezTo>
                <a:cubicBezTo>
                  <a:pt x="11362" y="18606"/>
                  <a:pt x="11174" y="18355"/>
                  <a:pt x="10923" y="18230"/>
                </a:cubicBezTo>
                <a:cubicBezTo>
                  <a:pt x="10903" y="18218"/>
                  <a:pt x="10884" y="18213"/>
                  <a:pt x="10866" y="18213"/>
                </a:cubicBezTo>
                <a:cubicBezTo>
                  <a:pt x="10786" y="18213"/>
                  <a:pt x="10729" y="18312"/>
                  <a:pt x="10797" y="18397"/>
                </a:cubicBezTo>
                <a:cubicBezTo>
                  <a:pt x="10965" y="18585"/>
                  <a:pt x="11111" y="18815"/>
                  <a:pt x="11237" y="19046"/>
                </a:cubicBezTo>
                <a:cubicBezTo>
                  <a:pt x="11320" y="19171"/>
                  <a:pt x="11362" y="19318"/>
                  <a:pt x="11404" y="19464"/>
                </a:cubicBezTo>
                <a:cubicBezTo>
                  <a:pt x="11362" y="19611"/>
                  <a:pt x="11299" y="19757"/>
                  <a:pt x="11237" y="19903"/>
                </a:cubicBezTo>
                <a:cubicBezTo>
                  <a:pt x="11174" y="19799"/>
                  <a:pt x="11111" y="19715"/>
                  <a:pt x="11048" y="19631"/>
                </a:cubicBezTo>
                <a:cubicBezTo>
                  <a:pt x="10818" y="19318"/>
                  <a:pt x="10546" y="18962"/>
                  <a:pt x="10191" y="18795"/>
                </a:cubicBezTo>
                <a:cubicBezTo>
                  <a:pt x="10171" y="18783"/>
                  <a:pt x="10152" y="18778"/>
                  <a:pt x="10134" y="18778"/>
                </a:cubicBezTo>
                <a:cubicBezTo>
                  <a:pt x="10060" y="18778"/>
                  <a:pt x="10014" y="18873"/>
                  <a:pt x="10065" y="18941"/>
                </a:cubicBezTo>
                <a:cubicBezTo>
                  <a:pt x="10316" y="19234"/>
                  <a:pt x="10567" y="19527"/>
                  <a:pt x="10776" y="19841"/>
                </a:cubicBezTo>
                <a:cubicBezTo>
                  <a:pt x="10881" y="20029"/>
                  <a:pt x="10986" y="20217"/>
                  <a:pt x="11069" y="20427"/>
                </a:cubicBezTo>
                <a:lnTo>
                  <a:pt x="10902" y="20929"/>
                </a:lnTo>
                <a:cubicBezTo>
                  <a:pt x="10546" y="20259"/>
                  <a:pt x="10002" y="19673"/>
                  <a:pt x="9458" y="19150"/>
                </a:cubicBezTo>
                <a:cubicBezTo>
                  <a:pt x="9449" y="19141"/>
                  <a:pt x="9438" y="19137"/>
                  <a:pt x="9428" y="19137"/>
                </a:cubicBezTo>
                <a:cubicBezTo>
                  <a:pt x="9393" y="19137"/>
                  <a:pt x="9363" y="19185"/>
                  <a:pt x="9395" y="19234"/>
                </a:cubicBezTo>
                <a:cubicBezTo>
                  <a:pt x="9939" y="19903"/>
                  <a:pt x="10442" y="20615"/>
                  <a:pt x="10735" y="21431"/>
                </a:cubicBezTo>
                <a:cubicBezTo>
                  <a:pt x="10630" y="21724"/>
                  <a:pt x="10525" y="22017"/>
                  <a:pt x="10421" y="22310"/>
                </a:cubicBezTo>
                <a:cubicBezTo>
                  <a:pt x="9877" y="20824"/>
                  <a:pt x="8872" y="19611"/>
                  <a:pt x="7701" y="18523"/>
                </a:cubicBezTo>
                <a:cubicBezTo>
                  <a:pt x="7691" y="18513"/>
                  <a:pt x="7680" y="18509"/>
                  <a:pt x="7670" y="18509"/>
                </a:cubicBezTo>
                <a:cubicBezTo>
                  <a:pt x="7635" y="18509"/>
                  <a:pt x="7606" y="18553"/>
                  <a:pt x="7638" y="18585"/>
                </a:cubicBezTo>
                <a:cubicBezTo>
                  <a:pt x="8726" y="19903"/>
                  <a:pt x="9814" y="21138"/>
                  <a:pt x="10253" y="22791"/>
                </a:cubicBezTo>
                <a:cubicBezTo>
                  <a:pt x="10170" y="23000"/>
                  <a:pt x="10107" y="23188"/>
                  <a:pt x="10023" y="23398"/>
                </a:cubicBezTo>
                <a:cubicBezTo>
                  <a:pt x="10002" y="23272"/>
                  <a:pt x="9960" y="23126"/>
                  <a:pt x="9898" y="23000"/>
                </a:cubicBezTo>
                <a:cubicBezTo>
                  <a:pt x="9333" y="21515"/>
                  <a:pt x="7742" y="19862"/>
                  <a:pt x="6571" y="18878"/>
                </a:cubicBezTo>
                <a:cubicBezTo>
                  <a:pt x="6152" y="18523"/>
                  <a:pt x="5211" y="17706"/>
                  <a:pt x="4353" y="17414"/>
                </a:cubicBezTo>
                <a:cubicBezTo>
                  <a:pt x="5001" y="16953"/>
                  <a:pt x="5525" y="16137"/>
                  <a:pt x="5943" y="15677"/>
                </a:cubicBezTo>
                <a:cubicBezTo>
                  <a:pt x="7450" y="14024"/>
                  <a:pt x="9144" y="12580"/>
                  <a:pt x="10651" y="10927"/>
                </a:cubicBezTo>
                <a:cubicBezTo>
                  <a:pt x="12283" y="9149"/>
                  <a:pt x="14020" y="7475"/>
                  <a:pt x="15673" y="5696"/>
                </a:cubicBezTo>
                <a:cubicBezTo>
                  <a:pt x="16300" y="5027"/>
                  <a:pt x="16949" y="4357"/>
                  <a:pt x="17514" y="3625"/>
                </a:cubicBezTo>
                <a:cubicBezTo>
                  <a:pt x="18288" y="2621"/>
                  <a:pt x="18853" y="1428"/>
                  <a:pt x="19857" y="633"/>
                </a:cubicBezTo>
                <a:close/>
                <a:moveTo>
                  <a:pt x="17744" y="2390"/>
                </a:moveTo>
                <a:lnTo>
                  <a:pt x="17744" y="2390"/>
                </a:lnTo>
                <a:cubicBezTo>
                  <a:pt x="17325" y="2955"/>
                  <a:pt x="16928" y="3541"/>
                  <a:pt x="16468" y="4043"/>
                </a:cubicBezTo>
                <a:cubicBezTo>
                  <a:pt x="14940" y="5801"/>
                  <a:pt x="13266" y="7391"/>
                  <a:pt x="11655" y="9065"/>
                </a:cubicBezTo>
                <a:cubicBezTo>
                  <a:pt x="10044" y="10760"/>
                  <a:pt x="8496" y="12476"/>
                  <a:pt x="6822" y="14108"/>
                </a:cubicBezTo>
                <a:cubicBezTo>
                  <a:pt x="6090" y="14819"/>
                  <a:pt x="4876" y="16765"/>
                  <a:pt x="3788" y="17309"/>
                </a:cubicBezTo>
                <a:cubicBezTo>
                  <a:pt x="3641" y="17309"/>
                  <a:pt x="3474" y="17330"/>
                  <a:pt x="3349" y="17414"/>
                </a:cubicBezTo>
                <a:cubicBezTo>
                  <a:pt x="2365" y="17958"/>
                  <a:pt x="2972" y="19862"/>
                  <a:pt x="3265" y="20594"/>
                </a:cubicBezTo>
                <a:cubicBezTo>
                  <a:pt x="3641" y="21536"/>
                  <a:pt x="4374" y="22749"/>
                  <a:pt x="5315" y="23251"/>
                </a:cubicBezTo>
                <a:cubicBezTo>
                  <a:pt x="5528" y="23369"/>
                  <a:pt x="5769" y="23435"/>
                  <a:pt x="5997" y="23435"/>
                </a:cubicBezTo>
                <a:cubicBezTo>
                  <a:pt x="6419" y="23435"/>
                  <a:pt x="6796" y="23209"/>
                  <a:pt x="6864" y="22665"/>
                </a:cubicBezTo>
                <a:cubicBezTo>
                  <a:pt x="6885" y="22582"/>
                  <a:pt x="6864" y="22498"/>
                  <a:pt x="6864" y="22414"/>
                </a:cubicBezTo>
                <a:cubicBezTo>
                  <a:pt x="7240" y="21933"/>
                  <a:pt x="7512" y="21368"/>
                  <a:pt x="7638" y="20761"/>
                </a:cubicBezTo>
                <a:cubicBezTo>
                  <a:pt x="7763" y="20929"/>
                  <a:pt x="7910" y="21075"/>
                  <a:pt x="8035" y="21243"/>
                </a:cubicBezTo>
                <a:cubicBezTo>
                  <a:pt x="8684" y="22038"/>
                  <a:pt x="10651" y="24360"/>
                  <a:pt x="8642" y="24758"/>
                </a:cubicBezTo>
                <a:cubicBezTo>
                  <a:pt x="8555" y="24776"/>
                  <a:pt x="8461" y="24784"/>
                  <a:pt x="8364" y="24784"/>
                </a:cubicBezTo>
                <a:cubicBezTo>
                  <a:pt x="7666" y="24784"/>
                  <a:pt x="6745" y="24366"/>
                  <a:pt x="6194" y="24109"/>
                </a:cubicBezTo>
                <a:cubicBezTo>
                  <a:pt x="4604" y="23356"/>
                  <a:pt x="2909" y="22038"/>
                  <a:pt x="1821" y="20657"/>
                </a:cubicBezTo>
                <a:cubicBezTo>
                  <a:pt x="1633" y="20385"/>
                  <a:pt x="587" y="19129"/>
                  <a:pt x="628" y="18836"/>
                </a:cubicBezTo>
                <a:cubicBezTo>
                  <a:pt x="628" y="18815"/>
                  <a:pt x="1382" y="18334"/>
                  <a:pt x="1465" y="18250"/>
                </a:cubicBezTo>
                <a:cubicBezTo>
                  <a:pt x="1947" y="17832"/>
                  <a:pt x="2365" y="17372"/>
                  <a:pt x="2784" y="16890"/>
                </a:cubicBezTo>
                <a:cubicBezTo>
                  <a:pt x="4541" y="14945"/>
                  <a:pt x="6299" y="12999"/>
                  <a:pt x="8119" y="11095"/>
                </a:cubicBezTo>
                <a:cubicBezTo>
                  <a:pt x="11132" y="7956"/>
                  <a:pt x="14605" y="5341"/>
                  <a:pt x="17744" y="2390"/>
                </a:cubicBezTo>
                <a:close/>
                <a:moveTo>
                  <a:pt x="19895" y="0"/>
                </a:moveTo>
                <a:cubicBezTo>
                  <a:pt x="19875" y="0"/>
                  <a:pt x="19855" y="8"/>
                  <a:pt x="19836" y="26"/>
                </a:cubicBezTo>
                <a:cubicBezTo>
                  <a:pt x="19753" y="110"/>
                  <a:pt x="19648" y="193"/>
                  <a:pt x="19543" y="298"/>
                </a:cubicBezTo>
                <a:cubicBezTo>
                  <a:pt x="19292" y="444"/>
                  <a:pt x="19041" y="654"/>
                  <a:pt x="18790" y="884"/>
                </a:cubicBezTo>
                <a:cubicBezTo>
                  <a:pt x="18748" y="905"/>
                  <a:pt x="18769" y="947"/>
                  <a:pt x="18769" y="968"/>
                </a:cubicBezTo>
                <a:cubicBezTo>
                  <a:pt x="15756" y="3604"/>
                  <a:pt x="12639" y="6136"/>
                  <a:pt x="9751" y="8898"/>
                </a:cubicBezTo>
                <a:cubicBezTo>
                  <a:pt x="8161" y="10404"/>
                  <a:pt x="6634" y="11994"/>
                  <a:pt x="5127" y="13605"/>
                </a:cubicBezTo>
                <a:cubicBezTo>
                  <a:pt x="3537" y="15321"/>
                  <a:pt x="2051" y="17246"/>
                  <a:pt x="168" y="18669"/>
                </a:cubicBezTo>
                <a:cubicBezTo>
                  <a:pt x="1" y="18774"/>
                  <a:pt x="22" y="19004"/>
                  <a:pt x="210" y="19087"/>
                </a:cubicBezTo>
                <a:cubicBezTo>
                  <a:pt x="880" y="19318"/>
                  <a:pt x="1172" y="20385"/>
                  <a:pt x="1549" y="20908"/>
                </a:cubicBezTo>
                <a:cubicBezTo>
                  <a:pt x="2219" y="21828"/>
                  <a:pt x="3202" y="22561"/>
                  <a:pt x="4060" y="23272"/>
                </a:cubicBezTo>
                <a:cubicBezTo>
                  <a:pt x="4876" y="23942"/>
                  <a:pt x="5755" y="24465"/>
                  <a:pt x="6738" y="24841"/>
                </a:cubicBezTo>
                <a:cubicBezTo>
                  <a:pt x="7235" y="25040"/>
                  <a:pt x="7829" y="25165"/>
                  <a:pt x="8378" y="25165"/>
                </a:cubicBezTo>
                <a:cubicBezTo>
                  <a:pt x="9100" y="25165"/>
                  <a:pt x="9744" y="24949"/>
                  <a:pt x="9981" y="24402"/>
                </a:cubicBezTo>
                <a:cubicBezTo>
                  <a:pt x="10379" y="23837"/>
                  <a:pt x="10588" y="23000"/>
                  <a:pt x="10839" y="22414"/>
                </a:cubicBezTo>
                <a:cubicBezTo>
                  <a:pt x="10902" y="22247"/>
                  <a:pt x="10965" y="22080"/>
                  <a:pt x="11027" y="21912"/>
                </a:cubicBezTo>
                <a:cubicBezTo>
                  <a:pt x="11132" y="21891"/>
                  <a:pt x="11216" y="21808"/>
                  <a:pt x="11174" y="21703"/>
                </a:cubicBezTo>
                <a:cubicBezTo>
                  <a:pt x="11174" y="21661"/>
                  <a:pt x="11174" y="21640"/>
                  <a:pt x="11153" y="21619"/>
                </a:cubicBezTo>
                <a:lnTo>
                  <a:pt x="11446" y="20866"/>
                </a:lnTo>
                <a:cubicBezTo>
                  <a:pt x="11530" y="20866"/>
                  <a:pt x="11592" y="20803"/>
                  <a:pt x="11592" y="20719"/>
                </a:cubicBezTo>
                <a:cubicBezTo>
                  <a:pt x="11592" y="20678"/>
                  <a:pt x="11572" y="20636"/>
                  <a:pt x="11572" y="20594"/>
                </a:cubicBezTo>
                <a:cubicBezTo>
                  <a:pt x="12053" y="19380"/>
                  <a:pt x="12534" y="18188"/>
                  <a:pt x="13057" y="16995"/>
                </a:cubicBezTo>
                <a:cubicBezTo>
                  <a:pt x="14480" y="13752"/>
                  <a:pt x="16363" y="10781"/>
                  <a:pt x="18351" y="7872"/>
                </a:cubicBezTo>
                <a:cubicBezTo>
                  <a:pt x="19292" y="6512"/>
                  <a:pt x="20192" y="5110"/>
                  <a:pt x="21175" y="3792"/>
                </a:cubicBezTo>
                <a:cubicBezTo>
                  <a:pt x="21657" y="3165"/>
                  <a:pt x="22284" y="2411"/>
                  <a:pt x="22201" y="1553"/>
                </a:cubicBezTo>
                <a:cubicBezTo>
                  <a:pt x="22138" y="884"/>
                  <a:pt x="21615" y="361"/>
                  <a:pt x="20987" y="131"/>
                </a:cubicBezTo>
                <a:cubicBezTo>
                  <a:pt x="20794" y="51"/>
                  <a:pt x="20608" y="15"/>
                  <a:pt x="20431" y="15"/>
                </a:cubicBezTo>
                <a:cubicBezTo>
                  <a:pt x="20281" y="15"/>
                  <a:pt x="20138" y="41"/>
                  <a:pt x="20004" y="89"/>
                </a:cubicBezTo>
                <a:cubicBezTo>
                  <a:pt x="19989" y="44"/>
                  <a:pt x="19943" y="0"/>
                  <a:pt x="19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C58EEF5-C2B2-4EB4-8C06-773A9045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8" y="1189025"/>
            <a:ext cx="7283631" cy="34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>
            <a:spLocks noGrp="1"/>
          </p:cNvSpPr>
          <p:nvPr>
            <p:ph type="title"/>
          </p:nvPr>
        </p:nvSpPr>
        <p:spPr>
          <a:xfrm>
            <a:off x="615900" y="368825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2% or less of the children who have an internet </a:t>
            </a:r>
            <a:br>
              <a:rPr lang="en-US" sz="2000" dirty="0"/>
            </a:br>
            <a:r>
              <a:rPr lang="en-US" sz="2000" dirty="0"/>
              <a:t>connection at home per country</a:t>
            </a:r>
            <a:endParaRPr lang="nl-NL" sz="2000" dirty="0"/>
          </a:p>
        </p:txBody>
      </p:sp>
      <p:sp>
        <p:nvSpPr>
          <p:cNvPr id="1014" name="Google Shape;1014;p31"/>
          <p:cNvSpPr/>
          <p:nvPr/>
        </p:nvSpPr>
        <p:spPr>
          <a:xfrm rot="5115810">
            <a:off x="398806" y="52143"/>
            <a:ext cx="781306" cy="882278"/>
          </a:xfrm>
          <a:custGeom>
            <a:avLst/>
            <a:gdLst/>
            <a:ahLst/>
            <a:cxnLst/>
            <a:rect l="l" t="t" r="r" b="b"/>
            <a:pathLst>
              <a:path w="22285" h="25165" extrusionOk="0">
                <a:moveTo>
                  <a:pt x="5755" y="18941"/>
                </a:moveTo>
                <a:cubicBezTo>
                  <a:pt x="6299" y="19339"/>
                  <a:pt x="6780" y="19799"/>
                  <a:pt x="7240" y="20301"/>
                </a:cubicBezTo>
                <a:cubicBezTo>
                  <a:pt x="7115" y="20845"/>
                  <a:pt x="6926" y="21389"/>
                  <a:pt x="6717" y="21891"/>
                </a:cubicBezTo>
                <a:cubicBezTo>
                  <a:pt x="6362" y="21201"/>
                  <a:pt x="5566" y="20552"/>
                  <a:pt x="4981" y="20217"/>
                </a:cubicBezTo>
                <a:cubicBezTo>
                  <a:pt x="5273" y="19799"/>
                  <a:pt x="5504" y="19359"/>
                  <a:pt x="5755" y="18941"/>
                </a:cubicBezTo>
                <a:close/>
                <a:moveTo>
                  <a:pt x="3957" y="18032"/>
                </a:moveTo>
                <a:cubicBezTo>
                  <a:pt x="4484" y="18032"/>
                  <a:pt x="5107" y="18486"/>
                  <a:pt x="5483" y="18753"/>
                </a:cubicBezTo>
                <a:cubicBezTo>
                  <a:pt x="5232" y="19213"/>
                  <a:pt x="5001" y="19673"/>
                  <a:pt x="4709" y="20092"/>
                </a:cubicBezTo>
                <a:cubicBezTo>
                  <a:pt x="4646" y="20113"/>
                  <a:pt x="4583" y="20113"/>
                  <a:pt x="4541" y="20175"/>
                </a:cubicBezTo>
                <a:cubicBezTo>
                  <a:pt x="4395" y="20322"/>
                  <a:pt x="4374" y="20385"/>
                  <a:pt x="4374" y="20573"/>
                </a:cubicBezTo>
                <a:cubicBezTo>
                  <a:pt x="4360" y="20740"/>
                  <a:pt x="4476" y="20824"/>
                  <a:pt x="4599" y="20824"/>
                </a:cubicBezTo>
                <a:cubicBezTo>
                  <a:pt x="4660" y="20824"/>
                  <a:pt x="4723" y="20803"/>
                  <a:pt x="4771" y="20761"/>
                </a:cubicBezTo>
                <a:cubicBezTo>
                  <a:pt x="4834" y="20803"/>
                  <a:pt x="4939" y="20845"/>
                  <a:pt x="5085" y="20908"/>
                </a:cubicBezTo>
                <a:cubicBezTo>
                  <a:pt x="5253" y="21033"/>
                  <a:pt x="5399" y="21180"/>
                  <a:pt x="5566" y="21326"/>
                </a:cubicBezTo>
                <a:cubicBezTo>
                  <a:pt x="5818" y="21619"/>
                  <a:pt x="6843" y="22644"/>
                  <a:pt x="5587" y="22770"/>
                </a:cubicBezTo>
                <a:cubicBezTo>
                  <a:pt x="5580" y="22771"/>
                  <a:pt x="5573" y="22771"/>
                  <a:pt x="5566" y="22771"/>
                </a:cubicBezTo>
                <a:cubicBezTo>
                  <a:pt x="5041" y="22771"/>
                  <a:pt x="4183" y="21257"/>
                  <a:pt x="3976" y="20803"/>
                </a:cubicBezTo>
                <a:cubicBezTo>
                  <a:pt x="3788" y="20447"/>
                  <a:pt x="3077" y="18543"/>
                  <a:pt x="3474" y="18209"/>
                </a:cubicBezTo>
                <a:cubicBezTo>
                  <a:pt x="3616" y="18083"/>
                  <a:pt x="3781" y="18032"/>
                  <a:pt x="3957" y="18032"/>
                </a:cubicBezTo>
                <a:close/>
                <a:moveTo>
                  <a:pt x="19857" y="633"/>
                </a:moveTo>
                <a:cubicBezTo>
                  <a:pt x="20422" y="675"/>
                  <a:pt x="21008" y="1114"/>
                  <a:pt x="21594" y="1972"/>
                </a:cubicBezTo>
                <a:cubicBezTo>
                  <a:pt x="21468" y="2307"/>
                  <a:pt x="21301" y="2621"/>
                  <a:pt x="21092" y="2893"/>
                </a:cubicBezTo>
                <a:cubicBezTo>
                  <a:pt x="20820" y="3269"/>
                  <a:pt x="20506" y="3604"/>
                  <a:pt x="20213" y="3981"/>
                </a:cubicBezTo>
                <a:cubicBezTo>
                  <a:pt x="19606" y="4734"/>
                  <a:pt x="19083" y="5550"/>
                  <a:pt x="18560" y="6345"/>
                </a:cubicBezTo>
                <a:cubicBezTo>
                  <a:pt x="17242" y="8312"/>
                  <a:pt x="15903" y="10258"/>
                  <a:pt x="14710" y="12308"/>
                </a:cubicBezTo>
                <a:cubicBezTo>
                  <a:pt x="13999" y="13543"/>
                  <a:pt x="13371" y="14798"/>
                  <a:pt x="12806" y="16074"/>
                </a:cubicBezTo>
                <a:cubicBezTo>
                  <a:pt x="12743" y="16074"/>
                  <a:pt x="12680" y="16074"/>
                  <a:pt x="12618" y="16116"/>
                </a:cubicBezTo>
                <a:cubicBezTo>
                  <a:pt x="12492" y="16200"/>
                  <a:pt x="12534" y="16367"/>
                  <a:pt x="12660" y="16388"/>
                </a:cubicBezTo>
                <a:cubicBezTo>
                  <a:pt x="12597" y="16514"/>
                  <a:pt x="12555" y="16639"/>
                  <a:pt x="12492" y="16744"/>
                </a:cubicBezTo>
                <a:cubicBezTo>
                  <a:pt x="12429" y="16681"/>
                  <a:pt x="12346" y="16618"/>
                  <a:pt x="12262" y="16556"/>
                </a:cubicBezTo>
                <a:cubicBezTo>
                  <a:pt x="12250" y="16548"/>
                  <a:pt x="12237" y="16545"/>
                  <a:pt x="12223" y="16545"/>
                </a:cubicBezTo>
                <a:cubicBezTo>
                  <a:pt x="12159" y="16545"/>
                  <a:pt x="12081" y="16613"/>
                  <a:pt x="12116" y="16681"/>
                </a:cubicBezTo>
                <a:cubicBezTo>
                  <a:pt x="12157" y="16828"/>
                  <a:pt x="12220" y="16995"/>
                  <a:pt x="12346" y="17100"/>
                </a:cubicBezTo>
                <a:cubicBezTo>
                  <a:pt x="12283" y="17267"/>
                  <a:pt x="12199" y="17434"/>
                  <a:pt x="12136" y="17602"/>
                </a:cubicBezTo>
                <a:cubicBezTo>
                  <a:pt x="12053" y="17539"/>
                  <a:pt x="11969" y="17455"/>
                  <a:pt x="11885" y="17372"/>
                </a:cubicBezTo>
                <a:cubicBezTo>
                  <a:pt x="11865" y="17357"/>
                  <a:pt x="11844" y="17350"/>
                  <a:pt x="11824" y="17350"/>
                </a:cubicBezTo>
                <a:cubicBezTo>
                  <a:pt x="11760" y="17350"/>
                  <a:pt x="11707" y="17418"/>
                  <a:pt x="11739" y="17497"/>
                </a:cubicBezTo>
                <a:cubicBezTo>
                  <a:pt x="11802" y="17623"/>
                  <a:pt x="11885" y="17811"/>
                  <a:pt x="11990" y="17937"/>
                </a:cubicBezTo>
                <a:cubicBezTo>
                  <a:pt x="11948" y="18062"/>
                  <a:pt x="11885" y="18188"/>
                  <a:pt x="11844" y="18292"/>
                </a:cubicBezTo>
                <a:cubicBezTo>
                  <a:pt x="11802" y="18250"/>
                  <a:pt x="11739" y="18188"/>
                  <a:pt x="11718" y="18125"/>
                </a:cubicBezTo>
                <a:cubicBezTo>
                  <a:pt x="11592" y="17958"/>
                  <a:pt x="11467" y="17832"/>
                  <a:pt x="11320" y="17706"/>
                </a:cubicBezTo>
                <a:cubicBezTo>
                  <a:pt x="11306" y="17697"/>
                  <a:pt x="11290" y="17693"/>
                  <a:pt x="11274" y="17693"/>
                </a:cubicBezTo>
                <a:cubicBezTo>
                  <a:pt x="11218" y="17693"/>
                  <a:pt x="11162" y="17742"/>
                  <a:pt x="11195" y="17790"/>
                </a:cubicBezTo>
                <a:cubicBezTo>
                  <a:pt x="11320" y="17978"/>
                  <a:pt x="11383" y="18167"/>
                  <a:pt x="11488" y="18355"/>
                </a:cubicBezTo>
                <a:cubicBezTo>
                  <a:pt x="11551" y="18460"/>
                  <a:pt x="11613" y="18564"/>
                  <a:pt x="11718" y="18648"/>
                </a:cubicBezTo>
                <a:cubicBezTo>
                  <a:pt x="11676" y="18753"/>
                  <a:pt x="11634" y="18857"/>
                  <a:pt x="11592" y="18962"/>
                </a:cubicBezTo>
                <a:cubicBezTo>
                  <a:pt x="11572" y="18920"/>
                  <a:pt x="11551" y="18878"/>
                  <a:pt x="11530" y="18836"/>
                </a:cubicBezTo>
                <a:cubicBezTo>
                  <a:pt x="11362" y="18606"/>
                  <a:pt x="11174" y="18355"/>
                  <a:pt x="10923" y="18230"/>
                </a:cubicBezTo>
                <a:cubicBezTo>
                  <a:pt x="10903" y="18218"/>
                  <a:pt x="10884" y="18213"/>
                  <a:pt x="10866" y="18213"/>
                </a:cubicBezTo>
                <a:cubicBezTo>
                  <a:pt x="10786" y="18213"/>
                  <a:pt x="10729" y="18312"/>
                  <a:pt x="10797" y="18397"/>
                </a:cubicBezTo>
                <a:cubicBezTo>
                  <a:pt x="10965" y="18585"/>
                  <a:pt x="11111" y="18815"/>
                  <a:pt x="11237" y="19046"/>
                </a:cubicBezTo>
                <a:cubicBezTo>
                  <a:pt x="11320" y="19171"/>
                  <a:pt x="11362" y="19318"/>
                  <a:pt x="11404" y="19464"/>
                </a:cubicBezTo>
                <a:cubicBezTo>
                  <a:pt x="11362" y="19611"/>
                  <a:pt x="11299" y="19757"/>
                  <a:pt x="11237" y="19903"/>
                </a:cubicBezTo>
                <a:cubicBezTo>
                  <a:pt x="11174" y="19799"/>
                  <a:pt x="11111" y="19715"/>
                  <a:pt x="11048" y="19631"/>
                </a:cubicBezTo>
                <a:cubicBezTo>
                  <a:pt x="10818" y="19318"/>
                  <a:pt x="10546" y="18962"/>
                  <a:pt x="10191" y="18795"/>
                </a:cubicBezTo>
                <a:cubicBezTo>
                  <a:pt x="10171" y="18783"/>
                  <a:pt x="10152" y="18778"/>
                  <a:pt x="10134" y="18778"/>
                </a:cubicBezTo>
                <a:cubicBezTo>
                  <a:pt x="10060" y="18778"/>
                  <a:pt x="10014" y="18873"/>
                  <a:pt x="10065" y="18941"/>
                </a:cubicBezTo>
                <a:cubicBezTo>
                  <a:pt x="10316" y="19234"/>
                  <a:pt x="10567" y="19527"/>
                  <a:pt x="10776" y="19841"/>
                </a:cubicBezTo>
                <a:cubicBezTo>
                  <a:pt x="10881" y="20029"/>
                  <a:pt x="10986" y="20217"/>
                  <a:pt x="11069" y="20427"/>
                </a:cubicBezTo>
                <a:lnTo>
                  <a:pt x="10902" y="20929"/>
                </a:lnTo>
                <a:cubicBezTo>
                  <a:pt x="10546" y="20259"/>
                  <a:pt x="10002" y="19673"/>
                  <a:pt x="9458" y="19150"/>
                </a:cubicBezTo>
                <a:cubicBezTo>
                  <a:pt x="9449" y="19141"/>
                  <a:pt x="9438" y="19137"/>
                  <a:pt x="9428" y="19137"/>
                </a:cubicBezTo>
                <a:cubicBezTo>
                  <a:pt x="9393" y="19137"/>
                  <a:pt x="9363" y="19185"/>
                  <a:pt x="9395" y="19234"/>
                </a:cubicBezTo>
                <a:cubicBezTo>
                  <a:pt x="9939" y="19903"/>
                  <a:pt x="10442" y="20615"/>
                  <a:pt x="10735" y="21431"/>
                </a:cubicBezTo>
                <a:cubicBezTo>
                  <a:pt x="10630" y="21724"/>
                  <a:pt x="10525" y="22017"/>
                  <a:pt x="10421" y="22310"/>
                </a:cubicBezTo>
                <a:cubicBezTo>
                  <a:pt x="9877" y="20824"/>
                  <a:pt x="8872" y="19611"/>
                  <a:pt x="7701" y="18523"/>
                </a:cubicBezTo>
                <a:cubicBezTo>
                  <a:pt x="7691" y="18513"/>
                  <a:pt x="7680" y="18509"/>
                  <a:pt x="7670" y="18509"/>
                </a:cubicBezTo>
                <a:cubicBezTo>
                  <a:pt x="7635" y="18509"/>
                  <a:pt x="7606" y="18553"/>
                  <a:pt x="7638" y="18585"/>
                </a:cubicBezTo>
                <a:cubicBezTo>
                  <a:pt x="8726" y="19903"/>
                  <a:pt x="9814" y="21138"/>
                  <a:pt x="10253" y="22791"/>
                </a:cubicBezTo>
                <a:cubicBezTo>
                  <a:pt x="10170" y="23000"/>
                  <a:pt x="10107" y="23188"/>
                  <a:pt x="10023" y="23398"/>
                </a:cubicBezTo>
                <a:cubicBezTo>
                  <a:pt x="10002" y="23272"/>
                  <a:pt x="9960" y="23126"/>
                  <a:pt x="9898" y="23000"/>
                </a:cubicBezTo>
                <a:cubicBezTo>
                  <a:pt x="9333" y="21515"/>
                  <a:pt x="7742" y="19862"/>
                  <a:pt x="6571" y="18878"/>
                </a:cubicBezTo>
                <a:cubicBezTo>
                  <a:pt x="6152" y="18523"/>
                  <a:pt x="5211" y="17706"/>
                  <a:pt x="4353" y="17414"/>
                </a:cubicBezTo>
                <a:cubicBezTo>
                  <a:pt x="5001" y="16953"/>
                  <a:pt x="5525" y="16137"/>
                  <a:pt x="5943" y="15677"/>
                </a:cubicBezTo>
                <a:cubicBezTo>
                  <a:pt x="7450" y="14024"/>
                  <a:pt x="9144" y="12580"/>
                  <a:pt x="10651" y="10927"/>
                </a:cubicBezTo>
                <a:cubicBezTo>
                  <a:pt x="12283" y="9149"/>
                  <a:pt x="14020" y="7475"/>
                  <a:pt x="15673" y="5696"/>
                </a:cubicBezTo>
                <a:cubicBezTo>
                  <a:pt x="16300" y="5027"/>
                  <a:pt x="16949" y="4357"/>
                  <a:pt x="17514" y="3625"/>
                </a:cubicBezTo>
                <a:cubicBezTo>
                  <a:pt x="18288" y="2621"/>
                  <a:pt x="18853" y="1428"/>
                  <a:pt x="19857" y="633"/>
                </a:cubicBezTo>
                <a:close/>
                <a:moveTo>
                  <a:pt x="17744" y="2390"/>
                </a:moveTo>
                <a:lnTo>
                  <a:pt x="17744" y="2390"/>
                </a:lnTo>
                <a:cubicBezTo>
                  <a:pt x="17325" y="2955"/>
                  <a:pt x="16928" y="3541"/>
                  <a:pt x="16468" y="4043"/>
                </a:cubicBezTo>
                <a:cubicBezTo>
                  <a:pt x="14940" y="5801"/>
                  <a:pt x="13266" y="7391"/>
                  <a:pt x="11655" y="9065"/>
                </a:cubicBezTo>
                <a:cubicBezTo>
                  <a:pt x="10044" y="10760"/>
                  <a:pt x="8496" y="12476"/>
                  <a:pt x="6822" y="14108"/>
                </a:cubicBezTo>
                <a:cubicBezTo>
                  <a:pt x="6090" y="14819"/>
                  <a:pt x="4876" y="16765"/>
                  <a:pt x="3788" y="17309"/>
                </a:cubicBezTo>
                <a:cubicBezTo>
                  <a:pt x="3641" y="17309"/>
                  <a:pt x="3474" y="17330"/>
                  <a:pt x="3349" y="17414"/>
                </a:cubicBezTo>
                <a:cubicBezTo>
                  <a:pt x="2365" y="17958"/>
                  <a:pt x="2972" y="19862"/>
                  <a:pt x="3265" y="20594"/>
                </a:cubicBezTo>
                <a:cubicBezTo>
                  <a:pt x="3641" y="21536"/>
                  <a:pt x="4374" y="22749"/>
                  <a:pt x="5315" y="23251"/>
                </a:cubicBezTo>
                <a:cubicBezTo>
                  <a:pt x="5528" y="23369"/>
                  <a:pt x="5769" y="23435"/>
                  <a:pt x="5997" y="23435"/>
                </a:cubicBezTo>
                <a:cubicBezTo>
                  <a:pt x="6419" y="23435"/>
                  <a:pt x="6796" y="23209"/>
                  <a:pt x="6864" y="22665"/>
                </a:cubicBezTo>
                <a:cubicBezTo>
                  <a:pt x="6885" y="22582"/>
                  <a:pt x="6864" y="22498"/>
                  <a:pt x="6864" y="22414"/>
                </a:cubicBezTo>
                <a:cubicBezTo>
                  <a:pt x="7240" y="21933"/>
                  <a:pt x="7512" y="21368"/>
                  <a:pt x="7638" y="20761"/>
                </a:cubicBezTo>
                <a:cubicBezTo>
                  <a:pt x="7763" y="20929"/>
                  <a:pt x="7910" y="21075"/>
                  <a:pt x="8035" y="21243"/>
                </a:cubicBezTo>
                <a:cubicBezTo>
                  <a:pt x="8684" y="22038"/>
                  <a:pt x="10651" y="24360"/>
                  <a:pt x="8642" y="24758"/>
                </a:cubicBezTo>
                <a:cubicBezTo>
                  <a:pt x="8555" y="24776"/>
                  <a:pt x="8461" y="24784"/>
                  <a:pt x="8364" y="24784"/>
                </a:cubicBezTo>
                <a:cubicBezTo>
                  <a:pt x="7666" y="24784"/>
                  <a:pt x="6745" y="24366"/>
                  <a:pt x="6194" y="24109"/>
                </a:cubicBezTo>
                <a:cubicBezTo>
                  <a:pt x="4604" y="23356"/>
                  <a:pt x="2909" y="22038"/>
                  <a:pt x="1821" y="20657"/>
                </a:cubicBezTo>
                <a:cubicBezTo>
                  <a:pt x="1633" y="20385"/>
                  <a:pt x="587" y="19129"/>
                  <a:pt x="628" y="18836"/>
                </a:cubicBezTo>
                <a:cubicBezTo>
                  <a:pt x="628" y="18815"/>
                  <a:pt x="1382" y="18334"/>
                  <a:pt x="1465" y="18250"/>
                </a:cubicBezTo>
                <a:cubicBezTo>
                  <a:pt x="1947" y="17832"/>
                  <a:pt x="2365" y="17372"/>
                  <a:pt x="2784" y="16890"/>
                </a:cubicBezTo>
                <a:cubicBezTo>
                  <a:pt x="4541" y="14945"/>
                  <a:pt x="6299" y="12999"/>
                  <a:pt x="8119" y="11095"/>
                </a:cubicBezTo>
                <a:cubicBezTo>
                  <a:pt x="11132" y="7956"/>
                  <a:pt x="14605" y="5341"/>
                  <a:pt x="17744" y="2390"/>
                </a:cubicBezTo>
                <a:close/>
                <a:moveTo>
                  <a:pt x="19895" y="0"/>
                </a:moveTo>
                <a:cubicBezTo>
                  <a:pt x="19875" y="0"/>
                  <a:pt x="19855" y="8"/>
                  <a:pt x="19836" y="26"/>
                </a:cubicBezTo>
                <a:cubicBezTo>
                  <a:pt x="19753" y="110"/>
                  <a:pt x="19648" y="193"/>
                  <a:pt x="19543" y="298"/>
                </a:cubicBezTo>
                <a:cubicBezTo>
                  <a:pt x="19292" y="444"/>
                  <a:pt x="19041" y="654"/>
                  <a:pt x="18790" y="884"/>
                </a:cubicBezTo>
                <a:cubicBezTo>
                  <a:pt x="18748" y="905"/>
                  <a:pt x="18769" y="947"/>
                  <a:pt x="18769" y="968"/>
                </a:cubicBezTo>
                <a:cubicBezTo>
                  <a:pt x="15756" y="3604"/>
                  <a:pt x="12639" y="6136"/>
                  <a:pt x="9751" y="8898"/>
                </a:cubicBezTo>
                <a:cubicBezTo>
                  <a:pt x="8161" y="10404"/>
                  <a:pt x="6634" y="11994"/>
                  <a:pt x="5127" y="13605"/>
                </a:cubicBezTo>
                <a:cubicBezTo>
                  <a:pt x="3537" y="15321"/>
                  <a:pt x="2051" y="17246"/>
                  <a:pt x="168" y="18669"/>
                </a:cubicBezTo>
                <a:cubicBezTo>
                  <a:pt x="1" y="18774"/>
                  <a:pt x="22" y="19004"/>
                  <a:pt x="210" y="19087"/>
                </a:cubicBezTo>
                <a:cubicBezTo>
                  <a:pt x="880" y="19318"/>
                  <a:pt x="1172" y="20385"/>
                  <a:pt x="1549" y="20908"/>
                </a:cubicBezTo>
                <a:cubicBezTo>
                  <a:pt x="2219" y="21828"/>
                  <a:pt x="3202" y="22561"/>
                  <a:pt x="4060" y="23272"/>
                </a:cubicBezTo>
                <a:cubicBezTo>
                  <a:pt x="4876" y="23942"/>
                  <a:pt x="5755" y="24465"/>
                  <a:pt x="6738" y="24841"/>
                </a:cubicBezTo>
                <a:cubicBezTo>
                  <a:pt x="7235" y="25040"/>
                  <a:pt x="7829" y="25165"/>
                  <a:pt x="8378" y="25165"/>
                </a:cubicBezTo>
                <a:cubicBezTo>
                  <a:pt x="9100" y="25165"/>
                  <a:pt x="9744" y="24949"/>
                  <a:pt x="9981" y="24402"/>
                </a:cubicBezTo>
                <a:cubicBezTo>
                  <a:pt x="10379" y="23837"/>
                  <a:pt x="10588" y="23000"/>
                  <a:pt x="10839" y="22414"/>
                </a:cubicBezTo>
                <a:cubicBezTo>
                  <a:pt x="10902" y="22247"/>
                  <a:pt x="10965" y="22080"/>
                  <a:pt x="11027" y="21912"/>
                </a:cubicBezTo>
                <a:cubicBezTo>
                  <a:pt x="11132" y="21891"/>
                  <a:pt x="11216" y="21808"/>
                  <a:pt x="11174" y="21703"/>
                </a:cubicBezTo>
                <a:cubicBezTo>
                  <a:pt x="11174" y="21661"/>
                  <a:pt x="11174" y="21640"/>
                  <a:pt x="11153" y="21619"/>
                </a:cubicBezTo>
                <a:lnTo>
                  <a:pt x="11446" y="20866"/>
                </a:lnTo>
                <a:cubicBezTo>
                  <a:pt x="11530" y="20866"/>
                  <a:pt x="11592" y="20803"/>
                  <a:pt x="11592" y="20719"/>
                </a:cubicBezTo>
                <a:cubicBezTo>
                  <a:pt x="11592" y="20678"/>
                  <a:pt x="11572" y="20636"/>
                  <a:pt x="11572" y="20594"/>
                </a:cubicBezTo>
                <a:cubicBezTo>
                  <a:pt x="12053" y="19380"/>
                  <a:pt x="12534" y="18188"/>
                  <a:pt x="13057" y="16995"/>
                </a:cubicBezTo>
                <a:cubicBezTo>
                  <a:pt x="14480" y="13752"/>
                  <a:pt x="16363" y="10781"/>
                  <a:pt x="18351" y="7872"/>
                </a:cubicBezTo>
                <a:cubicBezTo>
                  <a:pt x="19292" y="6512"/>
                  <a:pt x="20192" y="5110"/>
                  <a:pt x="21175" y="3792"/>
                </a:cubicBezTo>
                <a:cubicBezTo>
                  <a:pt x="21657" y="3165"/>
                  <a:pt x="22284" y="2411"/>
                  <a:pt x="22201" y="1553"/>
                </a:cubicBezTo>
                <a:cubicBezTo>
                  <a:pt x="22138" y="884"/>
                  <a:pt x="21615" y="361"/>
                  <a:pt x="20987" y="131"/>
                </a:cubicBezTo>
                <a:cubicBezTo>
                  <a:pt x="20794" y="51"/>
                  <a:pt x="20608" y="15"/>
                  <a:pt x="20431" y="15"/>
                </a:cubicBezTo>
                <a:cubicBezTo>
                  <a:pt x="20281" y="15"/>
                  <a:pt x="20138" y="41"/>
                  <a:pt x="20004" y="89"/>
                </a:cubicBezTo>
                <a:cubicBezTo>
                  <a:pt x="19989" y="44"/>
                  <a:pt x="19943" y="0"/>
                  <a:pt x="19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15AC6F8-76F0-4089-9EEB-69EC06B33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1"/>
          <a:stretch/>
        </p:blipFill>
        <p:spPr>
          <a:xfrm>
            <a:off x="1261350" y="1785256"/>
            <a:ext cx="6684746" cy="18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>
            <a:spLocks noGrp="1"/>
          </p:cNvSpPr>
          <p:nvPr>
            <p:ph type="title"/>
          </p:nvPr>
        </p:nvSpPr>
        <p:spPr>
          <a:xfrm>
            <a:off x="407471" y="261249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# of children (per region) that have an internet connection at home in urban and rural areas</a:t>
            </a:r>
            <a:endParaRPr lang="nl-NL" sz="2000" dirty="0"/>
          </a:p>
        </p:txBody>
      </p:sp>
      <p:sp>
        <p:nvSpPr>
          <p:cNvPr id="1014" name="Google Shape;1014;p31"/>
          <p:cNvSpPr/>
          <p:nvPr/>
        </p:nvSpPr>
        <p:spPr>
          <a:xfrm rot="5115810">
            <a:off x="398806" y="52143"/>
            <a:ext cx="781306" cy="882278"/>
          </a:xfrm>
          <a:custGeom>
            <a:avLst/>
            <a:gdLst/>
            <a:ahLst/>
            <a:cxnLst/>
            <a:rect l="l" t="t" r="r" b="b"/>
            <a:pathLst>
              <a:path w="22285" h="25165" extrusionOk="0">
                <a:moveTo>
                  <a:pt x="5755" y="18941"/>
                </a:moveTo>
                <a:cubicBezTo>
                  <a:pt x="6299" y="19339"/>
                  <a:pt x="6780" y="19799"/>
                  <a:pt x="7240" y="20301"/>
                </a:cubicBezTo>
                <a:cubicBezTo>
                  <a:pt x="7115" y="20845"/>
                  <a:pt x="6926" y="21389"/>
                  <a:pt x="6717" y="21891"/>
                </a:cubicBezTo>
                <a:cubicBezTo>
                  <a:pt x="6362" y="21201"/>
                  <a:pt x="5566" y="20552"/>
                  <a:pt x="4981" y="20217"/>
                </a:cubicBezTo>
                <a:cubicBezTo>
                  <a:pt x="5273" y="19799"/>
                  <a:pt x="5504" y="19359"/>
                  <a:pt x="5755" y="18941"/>
                </a:cubicBezTo>
                <a:close/>
                <a:moveTo>
                  <a:pt x="3957" y="18032"/>
                </a:moveTo>
                <a:cubicBezTo>
                  <a:pt x="4484" y="18032"/>
                  <a:pt x="5107" y="18486"/>
                  <a:pt x="5483" y="18753"/>
                </a:cubicBezTo>
                <a:cubicBezTo>
                  <a:pt x="5232" y="19213"/>
                  <a:pt x="5001" y="19673"/>
                  <a:pt x="4709" y="20092"/>
                </a:cubicBezTo>
                <a:cubicBezTo>
                  <a:pt x="4646" y="20113"/>
                  <a:pt x="4583" y="20113"/>
                  <a:pt x="4541" y="20175"/>
                </a:cubicBezTo>
                <a:cubicBezTo>
                  <a:pt x="4395" y="20322"/>
                  <a:pt x="4374" y="20385"/>
                  <a:pt x="4374" y="20573"/>
                </a:cubicBezTo>
                <a:cubicBezTo>
                  <a:pt x="4360" y="20740"/>
                  <a:pt x="4476" y="20824"/>
                  <a:pt x="4599" y="20824"/>
                </a:cubicBezTo>
                <a:cubicBezTo>
                  <a:pt x="4660" y="20824"/>
                  <a:pt x="4723" y="20803"/>
                  <a:pt x="4771" y="20761"/>
                </a:cubicBezTo>
                <a:cubicBezTo>
                  <a:pt x="4834" y="20803"/>
                  <a:pt x="4939" y="20845"/>
                  <a:pt x="5085" y="20908"/>
                </a:cubicBezTo>
                <a:cubicBezTo>
                  <a:pt x="5253" y="21033"/>
                  <a:pt x="5399" y="21180"/>
                  <a:pt x="5566" y="21326"/>
                </a:cubicBezTo>
                <a:cubicBezTo>
                  <a:pt x="5818" y="21619"/>
                  <a:pt x="6843" y="22644"/>
                  <a:pt x="5587" y="22770"/>
                </a:cubicBezTo>
                <a:cubicBezTo>
                  <a:pt x="5580" y="22771"/>
                  <a:pt x="5573" y="22771"/>
                  <a:pt x="5566" y="22771"/>
                </a:cubicBezTo>
                <a:cubicBezTo>
                  <a:pt x="5041" y="22771"/>
                  <a:pt x="4183" y="21257"/>
                  <a:pt x="3976" y="20803"/>
                </a:cubicBezTo>
                <a:cubicBezTo>
                  <a:pt x="3788" y="20447"/>
                  <a:pt x="3077" y="18543"/>
                  <a:pt x="3474" y="18209"/>
                </a:cubicBezTo>
                <a:cubicBezTo>
                  <a:pt x="3616" y="18083"/>
                  <a:pt x="3781" y="18032"/>
                  <a:pt x="3957" y="18032"/>
                </a:cubicBezTo>
                <a:close/>
                <a:moveTo>
                  <a:pt x="19857" y="633"/>
                </a:moveTo>
                <a:cubicBezTo>
                  <a:pt x="20422" y="675"/>
                  <a:pt x="21008" y="1114"/>
                  <a:pt x="21594" y="1972"/>
                </a:cubicBezTo>
                <a:cubicBezTo>
                  <a:pt x="21468" y="2307"/>
                  <a:pt x="21301" y="2621"/>
                  <a:pt x="21092" y="2893"/>
                </a:cubicBezTo>
                <a:cubicBezTo>
                  <a:pt x="20820" y="3269"/>
                  <a:pt x="20506" y="3604"/>
                  <a:pt x="20213" y="3981"/>
                </a:cubicBezTo>
                <a:cubicBezTo>
                  <a:pt x="19606" y="4734"/>
                  <a:pt x="19083" y="5550"/>
                  <a:pt x="18560" y="6345"/>
                </a:cubicBezTo>
                <a:cubicBezTo>
                  <a:pt x="17242" y="8312"/>
                  <a:pt x="15903" y="10258"/>
                  <a:pt x="14710" y="12308"/>
                </a:cubicBezTo>
                <a:cubicBezTo>
                  <a:pt x="13999" y="13543"/>
                  <a:pt x="13371" y="14798"/>
                  <a:pt x="12806" y="16074"/>
                </a:cubicBezTo>
                <a:cubicBezTo>
                  <a:pt x="12743" y="16074"/>
                  <a:pt x="12680" y="16074"/>
                  <a:pt x="12618" y="16116"/>
                </a:cubicBezTo>
                <a:cubicBezTo>
                  <a:pt x="12492" y="16200"/>
                  <a:pt x="12534" y="16367"/>
                  <a:pt x="12660" y="16388"/>
                </a:cubicBezTo>
                <a:cubicBezTo>
                  <a:pt x="12597" y="16514"/>
                  <a:pt x="12555" y="16639"/>
                  <a:pt x="12492" y="16744"/>
                </a:cubicBezTo>
                <a:cubicBezTo>
                  <a:pt x="12429" y="16681"/>
                  <a:pt x="12346" y="16618"/>
                  <a:pt x="12262" y="16556"/>
                </a:cubicBezTo>
                <a:cubicBezTo>
                  <a:pt x="12250" y="16548"/>
                  <a:pt x="12237" y="16545"/>
                  <a:pt x="12223" y="16545"/>
                </a:cubicBezTo>
                <a:cubicBezTo>
                  <a:pt x="12159" y="16545"/>
                  <a:pt x="12081" y="16613"/>
                  <a:pt x="12116" y="16681"/>
                </a:cubicBezTo>
                <a:cubicBezTo>
                  <a:pt x="12157" y="16828"/>
                  <a:pt x="12220" y="16995"/>
                  <a:pt x="12346" y="17100"/>
                </a:cubicBezTo>
                <a:cubicBezTo>
                  <a:pt x="12283" y="17267"/>
                  <a:pt x="12199" y="17434"/>
                  <a:pt x="12136" y="17602"/>
                </a:cubicBezTo>
                <a:cubicBezTo>
                  <a:pt x="12053" y="17539"/>
                  <a:pt x="11969" y="17455"/>
                  <a:pt x="11885" y="17372"/>
                </a:cubicBezTo>
                <a:cubicBezTo>
                  <a:pt x="11865" y="17357"/>
                  <a:pt x="11844" y="17350"/>
                  <a:pt x="11824" y="17350"/>
                </a:cubicBezTo>
                <a:cubicBezTo>
                  <a:pt x="11760" y="17350"/>
                  <a:pt x="11707" y="17418"/>
                  <a:pt x="11739" y="17497"/>
                </a:cubicBezTo>
                <a:cubicBezTo>
                  <a:pt x="11802" y="17623"/>
                  <a:pt x="11885" y="17811"/>
                  <a:pt x="11990" y="17937"/>
                </a:cubicBezTo>
                <a:cubicBezTo>
                  <a:pt x="11948" y="18062"/>
                  <a:pt x="11885" y="18188"/>
                  <a:pt x="11844" y="18292"/>
                </a:cubicBezTo>
                <a:cubicBezTo>
                  <a:pt x="11802" y="18250"/>
                  <a:pt x="11739" y="18188"/>
                  <a:pt x="11718" y="18125"/>
                </a:cubicBezTo>
                <a:cubicBezTo>
                  <a:pt x="11592" y="17958"/>
                  <a:pt x="11467" y="17832"/>
                  <a:pt x="11320" y="17706"/>
                </a:cubicBezTo>
                <a:cubicBezTo>
                  <a:pt x="11306" y="17697"/>
                  <a:pt x="11290" y="17693"/>
                  <a:pt x="11274" y="17693"/>
                </a:cubicBezTo>
                <a:cubicBezTo>
                  <a:pt x="11218" y="17693"/>
                  <a:pt x="11162" y="17742"/>
                  <a:pt x="11195" y="17790"/>
                </a:cubicBezTo>
                <a:cubicBezTo>
                  <a:pt x="11320" y="17978"/>
                  <a:pt x="11383" y="18167"/>
                  <a:pt x="11488" y="18355"/>
                </a:cubicBezTo>
                <a:cubicBezTo>
                  <a:pt x="11551" y="18460"/>
                  <a:pt x="11613" y="18564"/>
                  <a:pt x="11718" y="18648"/>
                </a:cubicBezTo>
                <a:cubicBezTo>
                  <a:pt x="11676" y="18753"/>
                  <a:pt x="11634" y="18857"/>
                  <a:pt x="11592" y="18962"/>
                </a:cubicBezTo>
                <a:cubicBezTo>
                  <a:pt x="11572" y="18920"/>
                  <a:pt x="11551" y="18878"/>
                  <a:pt x="11530" y="18836"/>
                </a:cubicBezTo>
                <a:cubicBezTo>
                  <a:pt x="11362" y="18606"/>
                  <a:pt x="11174" y="18355"/>
                  <a:pt x="10923" y="18230"/>
                </a:cubicBezTo>
                <a:cubicBezTo>
                  <a:pt x="10903" y="18218"/>
                  <a:pt x="10884" y="18213"/>
                  <a:pt x="10866" y="18213"/>
                </a:cubicBezTo>
                <a:cubicBezTo>
                  <a:pt x="10786" y="18213"/>
                  <a:pt x="10729" y="18312"/>
                  <a:pt x="10797" y="18397"/>
                </a:cubicBezTo>
                <a:cubicBezTo>
                  <a:pt x="10965" y="18585"/>
                  <a:pt x="11111" y="18815"/>
                  <a:pt x="11237" y="19046"/>
                </a:cubicBezTo>
                <a:cubicBezTo>
                  <a:pt x="11320" y="19171"/>
                  <a:pt x="11362" y="19318"/>
                  <a:pt x="11404" y="19464"/>
                </a:cubicBezTo>
                <a:cubicBezTo>
                  <a:pt x="11362" y="19611"/>
                  <a:pt x="11299" y="19757"/>
                  <a:pt x="11237" y="19903"/>
                </a:cubicBezTo>
                <a:cubicBezTo>
                  <a:pt x="11174" y="19799"/>
                  <a:pt x="11111" y="19715"/>
                  <a:pt x="11048" y="19631"/>
                </a:cubicBezTo>
                <a:cubicBezTo>
                  <a:pt x="10818" y="19318"/>
                  <a:pt x="10546" y="18962"/>
                  <a:pt x="10191" y="18795"/>
                </a:cubicBezTo>
                <a:cubicBezTo>
                  <a:pt x="10171" y="18783"/>
                  <a:pt x="10152" y="18778"/>
                  <a:pt x="10134" y="18778"/>
                </a:cubicBezTo>
                <a:cubicBezTo>
                  <a:pt x="10060" y="18778"/>
                  <a:pt x="10014" y="18873"/>
                  <a:pt x="10065" y="18941"/>
                </a:cubicBezTo>
                <a:cubicBezTo>
                  <a:pt x="10316" y="19234"/>
                  <a:pt x="10567" y="19527"/>
                  <a:pt x="10776" y="19841"/>
                </a:cubicBezTo>
                <a:cubicBezTo>
                  <a:pt x="10881" y="20029"/>
                  <a:pt x="10986" y="20217"/>
                  <a:pt x="11069" y="20427"/>
                </a:cubicBezTo>
                <a:lnTo>
                  <a:pt x="10902" y="20929"/>
                </a:lnTo>
                <a:cubicBezTo>
                  <a:pt x="10546" y="20259"/>
                  <a:pt x="10002" y="19673"/>
                  <a:pt x="9458" y="19150"/>
                </a:cubicBezTo>
                <a:cubicBezTo>
                  <a:pt x="9449" y="19141"/>
                  <a:pt x="9438" y="19137"/>
                  <a:pt x="9428" y="19137"/>
                </a:cubicBezTo>
                <a:cubicBezTo>
                  <a:pt x="9393" y="19137"/>
                  <a:pt x="9363" y="19185"/>
                  <a:pt x="9395" y="19234"/>
                </a:cubicBezTo>
                <a:cubicBezTo>
                  <a:pt x="9939" y="19903"/>
                  <a:pt x="10442" y="20615"/>
                  <a:pt x="10735" y="21431"/>
                </a:cubicBezTo>
                <a:cubicBezTo>
                  <a:pt x="10630" y="21724"/>
                  <a:pt x="10525" y="22017"/>
                  <a:pt x="10421" y="22310"/>
                </a:cubicBezTo>
                <a:cubicBezTo>
                  <a:pt x="9877" y="20824"/>
                  <a:pt x="8872" y="19611"/>
                  <a:pt x="7701" y="18523"/>
                </a:cubicBezTo>
                <a:cubicBezTo>
                  <a:pt x="7691" y="18513"/>
                  <a:pt x="7680" y="18509"/>
                  <a:pt x="7670" y="18509"/>
                </a:cubicBezTo>
                <a:cubicBezTo>
                  <a:pt x="7635" y="18509"/>
                  <a:pt x="7606" y="18553"/>
                  <a:pt x="7638" y="18585"/>
                </a:cubicBezTo>
                <a:cubicBezTo>
                  <a:pt x="8726" y="19903"/>
                  <a:pt x="9814" y="21138"/>
                  <a:pt x="10253" y="22791"/>
                </a:cubicBezTo>
                <a:cubicBezTo>
                  <a:pt x="10170" y="23000"/>
                  <a:pt x="10107" y="23188"/>
                  <a:pt x="10023" y="23398"/>
                </a:cubicBezTo>
                <a:cubicBezTo>
                  <a:pt x="10002" y="23272"/>
                  <a:pt x="9960" y="23126"/>
                  <a:pt x="9898" y="23000"/>
                </a:cubicBezTo>
                <a:cubicBezTo>
                  <a:pt x="9333" y="21515"/>
                  <a:pt x="7742" y="19862"/>
                  <a:pt x="6571" y="18878"/>
                </a:cubicBezTo>
                <a:cubicBezTo>
                  <a:pt x="6152" y="18523"/>
                  <a:pt x="5211" y="17706"/>
                  <a:pt x="4353" y="17414"/>
                </a:cubicBezTo>
                <a:cubicBezTo>
                  <a:pt x="5001" y="16953"/>
                  <a:pt x="5525" y="16137"/>
                  <a:pt x="5943" y="15677"/>
                </a:cubicBezTo>
                <a:cubicBezTo>
                  <a:pt x="7450" y="14024"/>
                  <a:pt x="9144" y="12580"/>
                  <a:pt x="10651" y="10927"/>
                </a:cubicBezTo>
                <a:cubicBezTo>
                  <a:pt x="12283" y="9149"/>
                  <a:pt x="14020" y="7475"/>
                  <a:pt x="15673" y="5696"/>
                </a:cubicBezTo>
                <a:cubicBezTo>
                  <a:pt x="16300" y="5027"/>
                  <a:pt x="16949" y="4357"/>
                  <a:pt x="17514" y="3625"/>
                </a:cubicBezTo>
                <a:cubicBezTo>
                  <a:pt x="18288" y="2621"/>
                  <a:pt x="18853" y="1428"/>
                  <a:pt x="19857" y="633"/>
                </a:cubicBezTo>
                <a:close/>
                <a:moveTo>
                  <a:pt x="17744" y="2390"/>
                </a:moveTo>
                <a:lnTo>
                  <a:pt x="17744" y="2390"/>
                </a:lnTo>
                <a:cubicBezTo>
                  <a:pt x="17325" y="2955"/>
                  <a:pt x="16928" y="3541"/>
                  <a:pt x="16468" y="4043"/>
                </a:cubicBezTo>
                <a:cubicBezTo>
                  <a:pt x="14940" y="5801"/>
                  <a:pt x="13266" y="7391"/>
                  <a:pt x="11655" y="9065"/>
                </a:cubicBezTo>
                <a:cubicBezTo>
                  <a:pt x="10044" y="10760"/>
                  <a:pt x="8496" y="12476"/>
                  <a:pt x="6822" y="14108"/>
                </a:cubicBezTo>
                <a:cubicBezTo>
                  <a:pt x="6090" y="14819"/>
                  <a:pt x="4876" y="16765"/>
                  <a:pt x="3788" y="17309"/>
                </a:cubicBezTo>
                <a:cubicBezTo>
                  <a:pt x="3641" y="17309"/>
                  <a:pt x="3474" y="17330"/>
                  <a:pt x="3349" y="17414"/>
                </a:cubicBezTo>
                <a:cubicBezTo>
                  <a:pt x="2365" y="17958"/>
                  <a:pt x="2972" y="19862"/>
                  <a:pt x="3265" y="20594"/>
                </a:cubicBezTo>
                <a:cubicBezTo>
                  <a:pt x="3641" y="21536"/>
                  <a:pt x="4374" y="22749"/>
                  <a:pt x="5315" y="23251"/>
                </a:cubicBezTo>
                <a:cubicBezTo>
                  <a:pt x="5528" y="23369"/>
                  <a:pt x="5769" y="23435"/>
                  <a:pt x="5997" y="23435"/>
                </a:cubicBezTo>
                <a:cubicBezTo>
                  <a:pt x="6419" y="23435"/>
                  <a:pt x="6796" y="23209"/>
                  <a:pt x="6864" y="22665"/>
                </a:cubicBezTo>
                <a:cubicBezTo>
                  <a:pt x="6885" y="22582"/>
                  <a:pt x="6864" y="22498"/>
                  <a:pt x="6864" y="22414"/>
                </a:cubicBezTo>
                <a:cubicBezTo>
                  <a:pt x="7240" y="21933"/>
                  <a:pt x="7512" y="21368"/>
                  <a:pt x="7638" y="20761"/>
                </a:cubicBezTo>
                <a:cubicBezTo>
                  <a:pt x="7763" y="20929"/>
                  <a:pt x="7910" y="21075"/>
                  <a:pt x="8035" y="21243"/>
                </a:cubicBezTo>
                <a:cubicBezTo>
                  <a:pt x="8684" y="22038"/>
                  <a:pt x="10651" y="24360"/>
                  <a:pt x="8642" y="24758"/>
                </a:cubicBezTo>
                <a:cubicBezTo>
                  <a:pt x="8555" y="24776"/>
                  <a:pt x="8461" y="24784"/>
                  <a:pt x="8364" y="24784"/>
                </a:cubicBezTo>
                <a:cubicBezTo>
                  <a:pt x="7666" y="24784"/>
                  <a:pt x="6745" y="24366"/>
                  <a:pt x="6194" y="24109"/>
                </a:cubicBezTo>
                <a:cubicBezTo>
                  <a:pt x="4604" y="23356"/>
                  <a:pt x="2909" y="22038"/>
                  <a:pt x="1821" y="20657"/>
                </a:cubicBezTo>
                <a:cubicBezTo>
                  <a:pt x="1633" y="20385"/>
                  <a:pt x="587" y="19129"/>
                  <a:pt x="628" y="18836"/>
                </a:cubicBezTo>
                <a:cubicBezTo>
                  <a:pt x="628" y="18815"/>
                  <a:pt x="1382" y="18334"/>
                  <a:pt x="1465" y="18250"/>
                </a:cubicBezTo>
                <a:cubicBezTo>
                  <a:pt x="1947" y="17832"/>
                  <a:pt x="2365" y="17372"/>
                  <a:pt x="2784" y="16890"/>
                </a:cubicBezTo>
                <a:cubicBezTo>
                  <a:pt x="4541" y="14945"/>
                  <a:pt x="6299" y="12999"/>
                  <a:pt x="8119" y="11095"/>
                </a:cubicBezTo>
                <a:cubicBezTo>
                  <a:pt x="11132" y="7956"/>
                  <a:pt x="14605" y="5341"/>
                  <a:pt x="17744" y="2390"/>
                </a:cubicBezTo>
                <a:close/>
                <a:moveTo>
                  <a:pt x="19895" y="0"/>
                </a:moveTo>
                <a:cubicBezTo>
                  <a:pt x="19875" y="0"/>
                  <a:pt x="19855" y="8"/>
                  <a:pt x="19836" y="26"/>
                </a:cubicBezTo>
                <a:cubicBezTo>
                  <a:pt x="19753" y="110"/>
                  <a:pt x="19648" y="193"/>
                  <a:pt x="19543" y="298"/>
                </a:cubicBezTo>
                <a:cubicBezTo>
                  <a:pt x="19292" y="444"/>
                  <a:pt x="19041" y="654"/>
                  <a:pt x="18790" y="884"/>
                </a:cubicBezTo>
                <a:cubicBezTo>
                  <a:pt x="18748" y="905"/>
                  <a:pt x="18769" y="947"/>
                  <a:pt x="18769" y="968"/>
                </a:cubicBezTo>
                <a:cubicBezTo>
                  <a:pt x="15756" y="3604"/>
                  <a:pt x="12639" y="6136"/>
                  <a:pt x="9751" y="8898"/>
                </a:cubicBezTo>
                <a:cubicBezTo>
                  <a:pt x="8161" y="10404"/>
                  <a:pt x="6634" y="11994"/>
                  <a:pt x="5127" y="13605"/>
                </a:cubicBezTo>
                <a:cubicBezTo>
                  <a:pt x="3537" y="15321"/>
                  <a:pt x="2051" y="17246"/>
                  <a:pt x="168" y="18669"/>
                </a:cubicBezTo>
                <a:cubicBezTo>
                  <a:pt x="1" y="18774"/>
                  <a:pt x="22" y="19004"/>
                  <a:pt x="210" y="19087"/>
                </a:cubicBezTo>
                <a:cubicBezTo>
                  <a:pt x="880" y="19318"/>
                  <a:pt x="1172" y="20385"/>
                  <a:pt x="1549" y="20908"/>
                </a:cubicBezTo>
                <a:cubicBezTo>
                  <a:pt x="2219" y="21828"/>
                  <a:pt x="3202" y="22561"/>
                  <a:pt x="4060" y="23272"/>
                </a:cubicBezTo>
                <a:cubicBezTo>
                  <a:pt x="4876" y="23942"/>
                  <a:pt x="5755" y="24465"/>
                  <a:pt x="6738" y="24841"/>
                </a:cubicBezTo>
                <a:cubicBezTo>
                  <a:pt x="7235" y="25040"/>
                  <a:pt x="7829" y="25165"/>
                  <a:pt x="8378" y="25165"/>
                </a:cubicBezTo>
                <a:cubicBezTo>
                  <a:pt x="9100" y="25165"/>
                  <a:pt x="9744" y="24949"/>
                  <a:pt x="9981" y="24402"/>
                </a:cubicBezTo>
                <a:cubicBezTo>
                  <a:pt x="10379" y="23837"/>
                  <a:pt x="10588" y="23000"/>
                  <a:pt x="10839" y="22414"/>
                </a:cubicBezTo>
                <a:cubicBezTo>
                  <a:pt x="10902" y="22247"/>
                  <a:pt x="10965" y="22080"/>
                  <a:pt x="11027" y="21912"/>
                </a:cubicBezTo>
                <a:cubicBezTo>
                  <a:pt x="11132" y="21891"/>
                  <a:pt x="11216" y="21808"/>
                  <a:pt x="11174" y="21703"/>
                </a:cubicBezTo>
                <a:cubicBezTo>
                  <a:pt x="11174" y="21661"/>
                  <a:pt x="11174" y="21640"/>
                  <a:pt x="11153" y="21619"/>
                </a:cubicBezTo>
                <a:lnTo>
                  <a:pt x="11446" y="20866"/>
                </a:lnTo>
                <a:cubicBezTo>
                  <a:pt x="11530" y="20866"/>
                  <a:pt x="11592" y="20803"/>
                  <a:pt x="11592" y="20719"/>
                </a:cubicBezTo>
                <a:cubicBezTo>
                  <a:pt x="11592" y="20678"/>
                  <a:pt x="11572" y="20636"/>
                  <a:pt x="11572" y="20594"/>
                </a:cubicBezTo>
                <a:cubicBezTo>
                  <a:pt x="12053" y="19380"/>
                  <a:pt x="12534" y="18188"/>
                  <a:pt x="13057" y="16995"/>
                </a:cubicBezTo>
                <a:cubicBezTo>
                  <a:pt x="14480" y="13752"/>
                  <a:pt x="16363" y="10781"/>
                  <a:pt x="18351" y="7872"/>
                </a:cubicBezTo>
                <a:cubicBezTo>
                  <a:pt x="19292" y="6512"/>
                  <a:pt x="20192" y="5110"/>
                  <a:pt x="21175" y="3792"/>
                </a:cubicBezTo>
                <a:cubicBezTo>
                  <a:pt x="21657" y="3165"/>
                  <a:pt x="22284" y="2411"/>
                  <a:pt x="22201" y="1553"/>
                </a:cubicBezTo>
                <a:cubicBezTo>
                  <a:pt x="22138" y="884"/>
                  <a:pt x="21615" y="361"/>
                  <a:pt x="20987" y="131"/>
                </a:cubicBezTo>
                <a:cubicBezTo>
                  <a:pt x="20794" y="51"/>
                  <a:pt x="20608" y="15"/>
                  <a:pt x="20431" y="15"/>
                </a:cubicBezTo>
                <a:cubicBezTo>
                  <a:pt x="20281" y="15"/>
                  <a:pt x="20138" y="41"/>
                  <a:pt x="20004" y="89"/>
                </a:cubicBezTo>
                <a:cubicBezTo>
                  <a:pt x="19989" y="44"/>
                  <a:pt x="19943" y="0"/>
                  <a:pt x="19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984A50B0-BD88-405B-8A38-2F5D59C4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5" y="1385047"/>
            <a:ext cx="5073384" cy="3321424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3AC98959-189C-492F-8EDF-39D4EE4A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489" y="1385047"/>
            <a:ext cx="1342745" cy="5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>
            <a:spLocks noGrp="1"/>
          </p:cNvSpPr>
          <p:nvPr>
            <p:ph type="title"/>
          </p:nvPr>
        </p:nvSpPr>
        <p:spPr>
          <a:xfrm>
            <a:off x="615900" y="368825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# of children that have an internet connection at </a:t>
            </a:r>
            <a:br>
              <a:rPr lang="en-US" sz="2000" dirty="0"/>
            </a:br>
            <a:r>
              <a:rPr lang="en-US" sz="2000" dirty="0"/>
              <a:t>home per income group</a:t>
            </a:r>
            <a:endParaRPr lang="nl-NL" sz="2000" dirty="0"/>
          </a:p>
        </p:txBody>
      </p:sp>
      <p:sp>
        <p:nvSpPr>
          <p:cNvPr id="1014" name="Google Shape;1014;p31"/>
          <p:cNvSpPr/>
          <p:nvPr/>
        </p:nvSpPr>
        <p:spPr>
          <a:xfrm rot="5115810">
            <a:off x="398806" y="52143"/>
            <a:ext cx="781306" cy="882278"/>
          </a:xfrm>
          <a:custGeom>
            <a:avLst/>
            <a:gdLst/>
            <a:ahLst/>
            <a:cxnLst/>
            <a:rect l="l" t="t" r="r" b="b"/>
            <a:pathLst>
              <a:path w="22285" h="25165" extrusionOk="0">
                <a:moveTo>
                  <a:pt x="5755" y="18941"/>
                </a:moveTo>
                <a:cubicBezTo>
                  <a:pt x="6299" y="19339"/>
                  <a:pt x="6780" y="19799"/>
                  <a:pt x="7240" y="20301"/>
                </a:cubicBezTo>
                <a:cubicBezTo>
                  <a:pt x="7115" y="20845"/>
                  <a:pt x="6926" y="21389"/>
                  <a:pt x="6717" y="21891"/>
                </a:cubicBezTo>
                <a:cubicBezTo>
                  <a:pt x="6362" y="21201"/>
                  <a:pt x="5566" y="20552"/>
                  <a:pt x="4981" y="20217"/>
                </a:cubicBezTo>
                <a:cubicBezTo>
                  <a:pt x="5273" y="19799"/>
                  <a:pt x="5504" y="19359"/>
                  <a:pt x="5755" y="18941"/>
                </a:cubicBezTo>
                <a:close/>
                <a:moveTo>
                  <a:pt x="3957" y="18032"/>
                </a:moveTo>
                <a:cubicBezTo>
                  <a:pt x="4484" y="18032"/>
                  <a:pt x="5107" y="18486"/>
                  <a:pt x="5483" y="18753"/>
                </a:cubicBezTo>
                <a:cubicBezTo>
                  <a:pt x="5232" y="19213"/>
                  <a:pt x="5001" y="19673"/>
                  <a:pt x="4709" y="20092"/>
                </a:cubicBezTo>
                <a:cubicBezTo>
                  <a:pt x="4646" y="20113"/>
                  <a:pt x="4583" y="20113"/>
                  <a:pt x="4541" y="20175"/>
                </a:cubicBezTo>
                <a:cubicBezTo>
                  <a:pt x="4395" y="20322"/>
                  <a:pt x="4374" y="20385"/>
                  <a:pt x="4374" y="20573"/>
                </a:cubicBezTo>
                <a:cubicBezTo>
                  <a:pt x="4360" y="20740"/>
                  <a:pt x="4476" y="20824"/>
                  <a:pt x="4599" y="20824"/>
                </a:cubicBezTo>
                <a:cubicBezTo>
                  <a:pt x="4660" y="20824"/>
                  <a:pt x="4723" y="20803"/>
                  <a:pt x="4771" y="20761"/>
                </a:cubicBezTo>
                <a:cubicBezTo>
                  <a:pt x="4834" y="20803"/>
                  <a:pt x="4939" y="20845"/>
                  <a:pt x="5085" y="20908"/>
                </a:cubicBezTo>
                <a:cubicBezTo>
                  <a:pt x="5253" y="21033"/>
                  <a:pt x="5399" y="21180"/>
                  <a:pt x="5566" y="21326"/>
                </a:cubicBezTo>
                <a:cubicBezTo>
                  <a:pt x="5818" y="21619"/>
                  <a:pt x="6843" y="22644"/>
                  <a:pt x="5587" y="22770"/>
                </a:cubicBezTo>
                <a:cubicBezTo>
                  <a:pt x="5580" y="22771"/>
                  <a:pt x="5573" y="22771"/>
                  <a:pt x="5566" y="22771"/>
                </a:cubicBezTo>
                <a:cubicBezTo>
                  <a:pt x="5041" y="22771"/>
                  <a:pt x="4183" y="21257"/>
                  <a:pt x="3976" y="20803"/>
                </a:cubicBezTo>
                <a:cubicBezTo>
                  <a:pt x="3788" y="20447"/>
                  <a:pt x="3077" y="18543"/>
                  <a:pt x="3474" y="18209"/>
                </a:cubicBezTo>
                <a:cubicBezTo>
                  <a:pt x="3616" y="18083"/>
                  <a:pt x="3781" y="18032"/>
                  <a:pt x="3957" y="18032"/>
                </a:cubicBezTo>
                <a:close/>
                <a:moveTo>
                  <a:pt x="19857" y="633"/>
                </a:moveTo>
                <a:cubicBezTo>
                  <a:pt x="20422" y="675"/>
                  <a:pt x="21008" y="1114"/>
                  <a:pt x="21594" y="1972"/>
                </a:cubicBezTo>
                <a:cubicBezTo>
                  <a:pt x="21468" y="2307"/>
                  <a:pt x="21301" y="2621"/>
                  <a:pt x="21092" y="2893"/>
                </a:cubicBezTo>
                <a:cubicBezTo>
                  <a:pt x="20820" y="3269"/>
                  <a:pt x="20506" y="3604"/>
                  <a:pt x="20213" y="3981"/>
                </a:cubicBezTo>
                <a:cubicBezTo>
                  <a:pt x="19606" y="4734"/>
                  <a:pt x="19083" y="5550"/>
                  <a:pt x="18560" y="6345"/>
                </a:cubicBezTo>
                <a:cubicBezTo>
                  <a:pt x="17242" y="8312"/>
                  <a:pt x="15903" y="10258"/>
                  <a:pt x="14710" y="12308"/>
                </a:cubicBezTo>
                <a:cubicBezTo>
                  <a:pt x="13999" y="13543"/>
                  <a:pt x="13371" y="14798"/>
                  <a:pt x="12806" y="16074"/>
                </a:cubicBezTo>
                <a:cubicBezTo>
                  <a:pt x="12743" y="16074"/>
                  <a:pt x="12680" y="16074"/>
                  <a:pt x="12618" y="16116"/>
                </a:cubicBezTo>
                <a:cubicBezTo>
                  <a:pt x="12492" y="16200"/>
                  <a:pt x="12534" y="16367"/>
                  <a:pt x="12660" y="16388"/>
                </a:cubicBezTo>
                <a:cubicBezTo>
                  <a:pt x="12597" y="16514"/>
                  <a:pt x="12555" y="16639"/>
                  <a:pt x="12492" y="16744"/>
                </a:cubicBezTo>
                <a:cubicBezTo>
                  <a:pt x="12429" y="16681"/>
                  <a:pt x="12346" y="16618"/>
                  <a:pt x="12262" y="16556"/>
                </a:cubicBezTo>
                <a:cubicBezTo>
                  <a:pt x="12250" y="16548"/>
                  <a:pt x="12237" y="16545"/>
                  <a:pt x="12223" y="16545"/>
                </a:cubicBezTo>
                <a:cubicBezTo>
                  <a:pt x="12159" y="16545"/>
                  <a:pt x="12081" y="16613"/>
                  <a:pt x="12116" y="16681"/>
                </a:cubicBezTo>
                <a:cubicBezTo>
                  <a:pt x="12157" y="16828"/>
                  <a:pt x="12220" y="16995"/>
                  <a:pt x="12346" y="17100"/>
                </a:cubicBezTo>
                <a:cubicBezTo>
                  <a:pt x="12283" y="17267"/>
                  <a:pt x="12199" y="17434"/>
                  <a:pt x="12136" y="17602"/>
                </a:cubicBezTo>
                <a:cubicBezTo>
                  <a:pt x="12053" y="17539"/>
                  <a:pt x="11969" y="17455"/>
                  <a:pt x="11885" y="17372"/>
                </a:cubicBezTo>
                <a:cubicBezTo>
                  <a:pt x="11865" y="17357"/>
                  <a:pt x="11844" y="17350"/>
                  <a:pt x="11824" y="17350"/>
                </a:cubicBezTo>
                <a:cubicBezTo>
                  <a:pt x="11760" y="17350"/>
                  <a:pt x="11707" y="17418"/>
                  <a:pt x="11739" y="17497"/>
                </a:cubicBezTo>
                <a:cubicBezTo>
                  <a:pt x="11802" y="17623"/>
                  <a:pt x="11885" y="17811"/>
                  <a:pt x="11990" y="17937"/>
                </a:cubicBezTo>
                <a:cubicBezTo>
                  <a:pt x="11948" y="18062"/>
                  <a:pt x="11885" y="18188"/>
                  <a:pt x="11844" y="18292"/>
                </a:cubicBezTo>
                <a:cubicBezTo>
                  <a:pt x="11802" y="18250"/>
                  <a:pt x="11739" y="18188"/>
                  <a:pt x="11718" y="18125"/>
                </a:cubicBezTo>
                <a:cubicBezTo>
                  <a:pt x="11592" y="17958"/>
                  <a:pt x="11467" y="17832"/>
                  <a:pt x="11320" y="17706"/>
                </a:cubicBezTo>
                <a:cubicBezTo>
                  <a:pt x="11306" y="17697"/>
                  <a:pt x="11290" y="17693"/>
                  <a:pt x="11274" y="17693"/>
                </a:cubicBezTo>
                <a:cubicBezTo>
                  <a:pt x="11218" y="17693"/>
                  <a:pt x="11162" y="17742"/>
                  <a:pt x="11195" y="17790"/>
                </a:cubicBezTo>
                <a:cubicBezTo>
                  <a:pt x="11320" y="17978"/>
                  <a:pt x="11383" y="18167"/>
                  <a:pt x="11488" y="18355"/>
                </a:cubicBezTo>
                <a:cubicBezTo>
                  <a:pt x="11551" y="18460"/>
                  <a:pt x="11613" y="18564"/>
                  <a:pt x="11718" y="18648"/>
                </a:cubicBezTo>
                <a:cubicBezTo>
                  <a:pt x="11676" y="18753"/>
                  <a:pt x="11634" y="18857"/>
                  <a:pt x="11592" y="18962"/>
                </a:cubicBezTo>
                <a:cubicBezTo>
                  <a:pt x="11572" y="18920"/>
                  <a:pt x="11551" y="18878"/>
                  <a:pt x="11530" y="18836"/>
                </a:cubicBezTo>
                <a:cubicBezTo>
                  <a:pt x="11362" y="18606"/>
                  <a:pt x="11174" y="18355"/>
                  <a:pt x="10923" y="18230"/>
                </a:cubicBezTo>
                <a:cubicBezTo>
                  <a:pt x="10903" y="18218"/>
                  <a:pt x="10884" y="18213"/>
                  <a:pt x="10866" y="18213"/>
                </a:cubicBezTo>
                <a:cubicBezTo>
                  <a:pt x="10786" y="18213"/>
                  <a:pt x="10729" y="18312"/>
                  <a:pt x="10797" y="18397"/>
                </a:cubicBezTo>
                <a:cubicBezTo>
                  <a:pt x="10965" y="18585"/>
                  <a:pt x="11111" y="18815"/>
                  <a:pt x="11237" y="19046"/>
                </a:cubicBezTo>
                <a:cubicBezTo>
                  <a:pt x="11320" y="19171"/>
                  <a:pt x="11362" y="19318"/>
                  <a:pt x="11404" y="19464"/>
                </a:cubicBezTo>
                <a:cubicBezTo>
                  <a:pt x="11362" y="19611"/>
                  <a:pt x="11299" y="19757"/>
                  <a:pt x="11237" y="19903"/>
                </a:cubicBezTo>
                <a:cubicBezTo>
                  <a:pt x="11174" y="19799"/>
                  <a:pt x="11111" y="19715"/>
                  <a:pt x="11048" y="19631"/>
                </a:cubicBezTo>
                <a:cubicBezTo>
                  <a:pt x="10818" y="19318"/>
                  <a:pt x="10546" y="18962"/>
                  <a:pt x="10191" y="18795"/>
                </a:cubicBezTo>
                <a:cubicBezTo>
                  <a:pt x="10171" y="18783"/>
                  <a:pt x="10152" y="18778"/>
                  <a:pt x="10134" y="18778"/>
                </a:cubicBezTo>
                <a:cubicBezTo>
                  <a:pt x="10060" y="18778"/>
                  <a:pt x="10014" y="18873"/>
                  <a:pt x="10065" y="18941"/>
                </a:cubicBezTo>
                <a:cubicBezTo>
                  <a:pt x="10316" y="19234"/>
                  <a:pt x="10567" y="19527"/>
                  <a:pt x="10776" y="19841"/>
                </a:cubicBezTo>
                <a:cubicBezTo>
                  <a:pt x="10881" y="20029"/>
                  <a:pt x="10986" y="20217"/>
                  <a:pt x="11069" y="20427"/>
                </a:cubicBezTo>
                <a:lnTo>
                  <a:pt x="10902" y="20929"/>
                </a:lnTo>
                <a:cubicBezTo>
                  <a:pt x="10546" y="20259"/>
                  <a:pt x="10002" y="19673"/>
                  <a:pt x="9458" y="19150"/>
                </a:cubicBezTo>
                <a:cubicBezTo>
                  <a:pt x="9449" y="19141"/>
                  <a:pt x="9438" y="19137"/>
                  <a:pt x="9428" y="19137"/>
                </a:cubicBezTo>
                <a:cubicBezTo>
                  <a:pt x="9393" y="19137"/>
                  <a:pt x="9363" y="19185"/>
                  <a:pt x="9395" y="19234"/>
                </a:cubicBezTo>
                <a:cubicBezTo>
                  <a:pt x="9939" y="19903"/>
                  <a:pt x="10442" y="20615"/>
                  <a:pt x="10735" y="21431"/>
                </a:cubicBezTo>
                <a:cubicBezTo>
                  <a:pt x="10630" y="21724"/>
                  <a:pt x="10525" y="22017"/>
                  <a:pt x="10421" y="22310"/>
                </a:cubicBezTo>
                <a:cubicBezTo>
                  <a:pt x="9877" y="20824"/>
                  <a:pt x="8872" y="19611"/>
                  <a:pt x="7701" y="18523"/>
                </a:cubicBezTo>
                <a:cubicBezTo>
                  <a:pt x="7691" y="18513"/>
                  <a:pt x="7680" y="18509"/>
                  <a:pt x="7670" y="18509"/>
                </a:cubicBezTo>
                <a:cubicBezTo>
                  <a:pt x="7635" y="18509"/>
                  <a:pt x="7606" y="18553"/>
                  <a:pt x="7638" y="18585"/>
                </a:cubicBezTo>
                <a:cubicBezTo>
                  <a:pt x="8726" y="19903"/>
                  <a:pt x="9814" y="21138"/>
                  <a:pt x="10253" y="22791"/>
                </a:cubicBezTo>
                <a:cubicBezTo>
                  <a:pt x="10170" y="23000"/>
                  <a:pt x="10107" y="23188"/>
                  <a:pt x="10023" y="23398"/>
                </a:cubicBezTo>
                <a:cubicBezTo>
                  <a:pt x="10002" y="23272"/>
                  <a:pt x="9960" y="23126"/>
                  <a:pt x="9898" y="23000"/>
                </a:cubicBezTo>
                <a:cubicBezTo>
                  <a:pt x="9333" y="21515"/>
                  <a:pt x="7742" y="19862"/>
                  <a:pt x="6571" y="18878"/>
                </a:cubicBezTo>
                <a:cubicBezTo>
                  <a:pt x="6152" y="18523"/>
                  <a:pt x="5211" y="17706"/>
                  <a:pt x="4353" y="17414"/>
                </a:cubicBezTo>
                <a:cubicBezTo>
                  <a:pt x="5001" y="16953"/>
                  <a:pt x="5525" y="16137"/>
                  <a:pt x="5943" y="15677"/>
                </a:cubicBezTo>
                <a:cubicBezTo>
                  <a:pt x="7450" y="14024"/>
                  <a:pt x="9144" y="12580"/>
                  <a:pt x="10651" y="10927"/>
                </a:cubicBezTo>
                <a:cubicBezTo>
                  <a:pt x="12283" y="9149"/>
                  <a:pt x="14020" y="7475"/>
                  <a:pt x="15673" y="5696"/>
                </a:cubicBezTo>
                <a:cubicBezTo>
                  <a:pt x="16300" y="5027"/>
                  <a:pt x="16949" y="4357"/>
                  <a:pt x="17514" y="3625"/>
                </a:cubicBezTo>
                <a:cubicBezTo>
                  <a:pt x="18288" y="2621"/>
                  <a:pt x="18853" y="1428"/>
                  <a:pt x="19857" y="633"/>
                </a:cubicBezTo>
                <a:close/>
                <a:moveTo>
                  <a:pt x="17744" y="2390"/>
                </a:moveTo>
                <a:lnTo>
                  <a:pt x="17744" y="2390"/>
                </a:lnTo>
                <a:cubicBezTo>
                  <a:pt x="17325" y="2955"/>
                  <a:pt x="16928" y="3541"/>
                  <a:pt x="16468" y="4043"/>
                </a:cubicBezTo>
                <a:cubicBezTo>
                  <a:pt x="14940" y="5801"/>
                  <a:pt x="13266" y="7391"/>
                  <a:pt x="11655" y="9065"/>
                </a:cubicBezTo>
                <a:cubicBezTo>
                  <a:pt x="10044" y="10760"/>
                  <a:pt x="8496" y="12476"/>
                  <a:pt x="6822" y="14108"/>
                </a:cubicBezTo>
                <a:cubicBezTo>
                  <a:pt x="6090" y="14819"/>
                  <a:pt x="4876" y="16765"/>
                  <a:pt x="3788" y="17309"/>
                </a:cubicBezTo>
                <a:cubicBezTo>
                  <a:pt x="3641" y="17309"/>
                  <a:pt x="3474" y="17330"/>
                  <a:pt x="3349" y="17414"/>
                </a:cubicBezTo>
                <a:cubicBezTo>
                  <a:pt x="2365" y="17958"/>
                  <a:pt x="2972" y="19862"/>
                  <a:pt x="3265" y="20594"/>
                </a:cubicBezTo>
                <a:cubicBezTo>
                  <a:pt x="3641" y="21536"/>
                  <a:pt x="4374" y="22749"/>
                  <a:pt x="5315" y="23251"/>
                </a:cubicBezTo>
                <a:cubicBezTo>
                  <a:pt x="5528" y="23369"/>
                  <a:pt x="5769" y="23435"/>
                  <a:pt x="5997" y="23435"/>
                </a:cubicBezTo>
                <a:cubicBezTo>
                  <a:pt x="6419" y="23435"/>
                  <a:pt x="6796" y="23209"/>
                  <a:pt x="6864" y="22665"/>
                </a:cubicBezTo>
                <a:cubicBezTo>
                  <a:pt x="6885" y="22582"/>
                  <a:pt x="6864" y="22498"/>
                  <a:pt x="6864" y="22414"/>
                </a:cubicBezTo>
                <a:cubicBezTo>
                  <a:pt x="7240" y="21933"/>
                  <a:pt x="7512" y="21368"/>
                  <a:pt x="7638" y="20761"/>
                </a:cubicBezTo>
                <a:cubicBezTo>
                  <a:pt x="7763" y="20929"/>
                  <a:pt x="7910" y="21075"/>
                  <a:pt x="8035" y="21243"/>
                </a:cubicBezTo>
                <a:cubicBezTo>
                  <a:pt x="8684" y="22038"/>
                  <a:pt x="10651" y="24360"/>
                  <a:pt x="8642" y="24758"/>
                </a:cubicBezTo>
                <a:cubicBezTo>
                  <a:pt x="8555" y="24776"/>
                  <a:pt x="8461" y="24784"/>
                  <a:pt x="8364" y="24784"/>
                </a:cubicBezTo>
                <a:cubicBezTo>
                  <a:pt x="7666" y="24784"/>
                  <a:pt x="6745" y="24366"/>
                  <a:pt x="6194" y="24109"/>
                </a:cubicBezTo>
                <a:cubicBezTo>
                  <a:pt x="4604" y="23356"/>
                  <a:pt x="2909" y="22038"/>
                  <a:pt x="1821" y="20657"/>
                </a:cubicBezTo>
                <a:cubicBezTo>
                  <a:pt x="1633" y="20385"/>
                  <a:pt x="587" y="19129"/>
                  <a:pt x="628" y="18836"/>
                </a:cubicBezTo>
                <a:cubicBezTo>
                  <a:pt x="628" y="18815"/>
                  <a:pt x="1382" y="18334"/>
                  <a:pt x="1465" y="18250"/>
                </a:cubicBezTo>
                <a:cubicBezTo>
                  <a:pt x="1947" y="17832"/>
                  <a:pt x="2365" y="17372"/>
                  <a:pt x="2784" y="16890"/>
                </a:cubicBezTo>
                <a:cubicBezTo>
                  <a:pt x="4541" y="14945"/>
                  <a:pt x="6299" y="12999"/>
                  <a:pt x="8119" y="11095"/>
                </a:cubicBezTo>
                <a:cubicBezTo>
                  <a:pt x="11132" y="7956"/>
                  <a:pt x="14605" y="5341"/>
                  <a:pt x="17744" y="2390"/>
                </a:cubicBezTo>
                <a:close/>
                <a:moveTo>
                  <a:pt x="19895" y="0"/>
                </a:moveTo>
                <a:cubicBezTo>
                  <a:pt x="19875" y="0"/>
                  <a:pt x="19855" y="8"/>
                  <a:pt x="19836" y="26"/>
                </a:cubicBezTo>
                <a:cubicBezTo>
                  <a:pt x="19753" y="110"/>
                  <a:pt x="19648" y="193"/>
                  <a:pt x="19543" y="298"/>
                </a:cubicBezTo>
                <a:cubicBezTo>
                  <a:pt x="19292" y="444"/>
                  <a:pt x="19041" y="654"/>
                  <a:pt x="18790" y="884"/>
                </a:cubicBezTo>
                <a:cubicBezTo>
                  <a:pt x="18748" y="905"/>
                  <a:pt x="18769" y="947"/>
                  <a:pt x="18769" y="968"/>
                </a:cubicBezTo>
                <a:cubicBezTo>
                  <a:pt x="15756" y="3604"/>
                  <a:pt x="12639" y="6136"/>
                  <a:pt x="9751" y="8898"/>
                </a:cubicBezTo>
                <a:cubicBezTo>
                  <a:pt x="8161" y="10404"/>
                  <a:pt x="6634" y="11994"/>
                  <a:pt x="5127" y="13605"/>
                </a:cubicBezTo>
                <a:cubicBezTo>
                  <a:pt x="3537" y="15321"/>
                  <a:pt x="2051" y="17246"/>
                  <a:pt x="168" y="18669"/>
                </a:cubicBezTo>
                <a:cubicBezTo>
                  <a:pt x="1" y="18774"/>
                  <a:pt x="22" y="19004"/>
                  <a:pt x="210" y="19087"/>
                </a:cubicBezTo>
                <a:cubicBezTo>
                  <a:pt x="880" y="19318"/>
                  <a:pt x="1172" y="20385"/>
                  <a:pt x="1549" y="20908"/>
                </a:cubicBezTo>
                <a:cubicBezTo>
                  <a:pt x="2219" y="21828"/>
                  <a:pt x="3202" y="22561"/>
                  <a:pt x="4060" y="23272"/>
                </a:cubicBezTo>
                <a:cubicBezTo>
                  <a:pt x="4876" y="23942"/>
                  <a:pt x="5755" y="24465"/>
                  <a:pt x="6738" y="24841"/>
                </a:cubicBezTo>
                <a:cubicBezTo>
                  <a:pt x="7235" y="25040"/>
                  <a:pt x="7829" y="25165"/>
                  <a:pt x="8378" y="25165"/>
                </a:cubicBezTo>
                <a:cubicBezTo>
                  <a:pt x="9100" y="25165"/>
                  <a:pt x="9744" y="24949"/>
                  <a:pt x="9981" y="24402"/>
                </a:cubicBezTo>
                <a:cubicBezTo>
                  <a:pt x="10379" y="23837"/>
                  <a:pt x="10588" y="23000"/>
                  <a:pt x="10839" y="22414"/>
                </a:cubicBezTo>
                <a:cubicBezTo>
                  <a:pt x="10902" y="22247"/>
                  <a:pt x="10965" y="22080"/>
                  <a:pt x="11027" y="21912"/>
                </a:cubicBezTo>
                <a:cubicBezTo>
                  <a:pt x="11132" y="21891"/>
                  <a:pt x="11216" y="21808"/>
                  <a:pt x="11174" y="21703"/>
                </a:cubicBezTo>
                <a:cubicBezTo>
                  <a:pt x="11174" y="21661"/>
                  <a:pt x="11174" y="21640"/>
                  <a:pt x="11153" y="21619"/>
                </a:cubicBezTo>
                <a:lnTo>
                  <a:pt x="11446" y="20866"/>
                </a:lnTo>
                <a:cubicBezTo>
                  <a:pt x="11530" y="20866"/>
                  <a:pt x="11592" y="20803"/>
                  <a:pt x="11592" y="20719"/>
                </a:cubicBezTo>
                <a:cubicBezTo>
                  <a:pt x="11592" y="20678"/>
                  <a:pt x="11572" y="20636"/>
                  <a:pt x="11572" y="20594"/>
                </a:cubicBezTo>
                <a:cubicBezTo>
                  <a:pt x="12053" y="19380"/>
                  <a:pt x="12534" y="18188"/>
                  <a:pt x="13057" y="16995"/>
                </a:cubicBezTo>
                <a:cubicBezTo>
                  <a:pt x="14480" y="13752"/>
                  <a:pt x="16363" y="10781"/>
                  <a:pt x="18351" y="7872"/>
                </a:cubicBezTo>
                <a:cubicBezTo>
                  <a:pt x="19292" y="6512"/>
                  <a:pt x="20192" y="5110"/>
                  <a:pt x="21175" y="3792"/>
                </a:cubicBezTo>
                <a:cubicBezTo>
                  <a:pt x="21657" y="3165"/>
                  <a:pt x="22284" y="2411"/>
                  <a:pt x="22201" y="1553"/>
                </a:cubicBezTo>
                <a:cubicBezTo>
                  <a:pt x="22138" y="884"/>
                  <a:pt x="21615" y="361"/>
                  <a:pt x="20987" y="131"/>
                </a:cubicBezTo>
                <a:cubicBezTo>
                  <a:pt x="20794" y="51"/>
                  <a:pt x="20608" y="15"/>
                  <a:pt x="20431" y="15"/>
                </a:cubicBezTo>
                <a:cubicBezTo>
                  <a:pt x="20281" y="15"/>
                  <a:pt x="20138" y="41"/>
                  <a:pt x="20004" y="89"/>
                </a:cubicBezTo>
                <a:cubicBezTo>
                  <a:pt x="19989" y="44"/>
                  <a:pt x="19943" y="0"/>
                  <a:pt x="19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C88448-2418-43B1-B27F-0F678508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0" y="1335713"/>
            <a:ext cx="6495490" cy="346249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72CF00A-B7D2-4E19-89FD-1D6565B3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2" y="1396814"/>
            <a:ext cx="1613646" cy="9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0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"/>
          <p:cNvSpPr txBox="1">
            <a:spLocks noGrp="1"/>
          </p:cNvSpPr>
          <p:nvPr>
            <p:ph type="body" idx="1"/>
          </p:nvPr>
        </p:nvSpPr>
        <p:spPr>
          <a:xfrm>
            <a:off x="651925" y="1221866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Major differences within regions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Urban/rural setting less great effect on the number of children with an internet connection at home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9 countries in the dataset where 2% or less of the children have an internet connection at home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Data from more high-income countries to analyze in more detail the differences 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Important to look at the countries included and what the (sub) categories entail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An analysis that includes data access internet on mobile phones  (huge increase especially in African countries, how does this affect the opportunities for children and their education)?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96" name="Google Shape;996;p30"/>
          <p:cNvSpPr txBox="1">
            <a:spLocks noGrp="1"/>
          </p:cNvSpPr>
          <p:nvPr>
            <p:ph type="title"/>
          </p:nvPr>
        </p:nvSpPr>
        <p:spPr>
          <a:xfrm>
            <a:off x="651224" y="379300"/>
            <a:ext cx="78402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64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2" name="Google Shape;12992;p6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"/>
          <p:cNvSpPr txBox="1">
            <a:spLocks noGrp="1"/>
          </p:cNvSpPr>
          <p:nvPr>
            <p:ph type="body" idx="1"/>
          </p:nvPr>
        </p:nvSpPr>
        <p:spPr>
          <a:xfrm>
            <a:off x="651925" y="1221866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Before COVID-19, one in five children of primary to upper secondary school age was out of school*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It is not only about going to school but also about the quality </a:t>
            </a: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/>
              <a:t>children in school are not necessarily learning – 617 million children and youth worldwide, many of whom are in school, cannot read or perform basic mathematics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800" dirty="0">
                <a:sym typeface="Wingdings" panose="05000000000000000000" pitchFamily="2" charset="2"/>
              </a:rPr>
              <a:t>*UNESCO Institute for Statistics (2018). One in Five Children, </a:t>
            </a:r>
            <a:r>
              <a:rPr lang="en-US" sz="800" dirty="0" err="1">
                <a:sym typeface="Wingdings" panose="05000000000000000000" pitchFamily="2" charset="2"/>
              </a:rPr>
              <a:t>Adolesvcents</a:t>
            </a:r>
            <a:r>
              <a:rPr lang="en-US" sz="800" dirty="0">
                <a:sym typeface="Wingdings" panose="05000000000000000000" pitchFamily="2" charset="2"/>
              </a:rPr>
              <a:t> and Youth is Out of School. </a:t>
            </a:r>
            <a:r>
              <a:rPr lang="en-US" sz="800" dirty="0">
                <a:sym typeface="Wingdings" panose="05000000000000000000" pitchFamily="2" charset="2"/>
                <a:hlinkClick r:id="rId3"/>
              </a:rPr>
              <a:t>http://uis.unesco.org/sites/default/files/documents/fs48-one-five-childrenadolescents-youth-out-school-2018-en.pdf</a:t>
            </a:r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800" dirty="0">
              <a:sym typeface="Wingdings" panose="05000000000000000000" pitchFamily="2" charset="2"/>
            </a:endParaRPr>
          </a:p>
        </p:txBody>
      </p:sp>
      <p:sp>
        <p:nvSpPr>
          <p:cNvPr id="996" name="Google Shape;996;p30"/>
          <p:cNvSpPr txBox="1">
            <a:spLocks noGrp="1"/>
          </p:cNvSpPr>
          <p:nvPr>
            <p:ph type="title"/>
          </p:nvPr>
        </p:nvSpPr>
        <p:spPr>
          <a:xfrm>
            <a:off x="651224" y="379300"/>
            <a:ext cx="78402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"/>
          <p:cNvSpPr txBox="1">
            <a:spLocks noGrp="1"/>
          </p:cNvSpPr>
          <p:nvPr>
            <p:ph type="body" idx="1"/>
          </p:nvPr>
        </p:nvSpPr>
        <p:spPr>
          <a:xfrm>
            <a:off x="651925" y="1221866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Digitalization of society: ICT skills and access to technology important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nl-NL" dirty="0"/>
              <a:t>COVID-19 </a:t>
            </a:r>
            <a:r>
              <a:rPr lang="nl-NL" dirty="0" err="1"/>
              <a:t>pandemic</a:t>
            </a:r>
            <a:r>
              <a:rPr lang="nl-NL" dirty="0"/>
              <a:t> </a:t>
            </a:r>
            <a:r>
              <a:rPr lang="en-US" dirty="0"/>
              <a:t>has caused national school closures in 190 countries (in April 2020) </a:t>
            </a:r>
            <a:r>
              <a:rPr lang="en-US" dirty="0">
                <a:sym typeface="Wingdings" panose="05000000000000000000" pitchFamily="2" charset="2"/>
              </a:rPr>
              <a:t> a huge effect on the global learning crisis  g</a:t>
            </a:r>
            <a:r>
              <a:rPr lang="en-US" dirty="0"/>
              <a:t>overnments/education actors began developing systems to deliver education remotely  (radio, television or the internet)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In my analysis I focus on the internet</a:t>
            </a: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en-US" dirty="0">
              <a:sym typeface="Wingdings" panose="05000000000000000000" pitchFamily="2" charset="2"/>
            </a:endParaRPr>
          </a:p>
          <a:p>
            <a:pPr marL="171450" indent="-171450"/>
            <a:endParaRPr lang="en-U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800" dirty="0">
                <a:sym typeface="Wingdings" panose="05000000000000000000" pitchFamily="2" charset="2"/>
              </a:rPr>
              <a:t>*</a:t>
            </a:r>
            <a:r>
              <a:rPr lang="en-US" sz="800" dirty="0"/>
              <a:t> UNESCO Institute for Statistics (2017). More Than One-Half of Children and Adolescents Are Not Learning Worldwide. http://uis.unesco.org/sites/default/files/documents/fs46-more-thanhalf-children-not-learning-en-2017.pdf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96" name="Google Shape;996;p30"/>
          <p:cNvSpPr txBox="1">
            <a:spLocks noGrp="1"/>
          </p:cNvSpPr>
          <p:nvPr>
            <p:ph type="title"/>
          </p:nvPr>
        </p:nvSpPr>
        <p:spPr>
          <a:xfrm>
            <a:off x="651224" y="379300"/>
            <a:ext cx="78402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"/>
          <p:cNvSpPr txBox="1">
            <a:spLocks noGrp="1"/>
          </p:cNvSpPr>
          <p:nvPr>
            <p:ph type="body" idx="1"/>
          </p:nvPr>
        </p:nvSpPr>
        <p:spPr>
          <a:xfrm>
            <a:off x="651925" y="1221866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nl-NL" dirty="0"/>
              <a:t>Dataset from databank UNICEF (</a:t>
            </a:r>
            <a:r>
              <a:rPr lang="en-US" dirty="0"/>
              <a:t>the world's leading source of data on children used by over 3 million people globally</a:t>
            </a:r>
            <a:r>
              <a:rPr lang="nl-NL" dirty="0"/>
              <a:t>)</a:t>
            </a:r>
          </a:p>
          <a:p>
            <a:pPr marL="171450" indent="-171450"/>
            <a:endParaRPr lang="nl-NL" dirty="0"/>
          </a:p>
          <a:p>
            <a:pPr marL="171450" indent="-171450"/>
            <a:r>
              <a:rPr lang="nl-NL" dirty="0"/>
              <a:t>Datasource:  Household surveys, health surveys</a:t>
            </a:r>
          </a:p>
          <a:p>
            <a:pPr marL="171450" indent="-171450"/>
            <a:endParaRPr lang="nl-NL" dirty="0"/>
          </a:p>
          <a:p>
            <a:pPr marL="171450" indent="-171450"/>
            <a:r>
              <a:rPr lang="en-US" dirty="0"/>
              <a:t>Timeframe: Household survey data as of year 2010 onwards are used to calculate the indicator. For countries with multiple years of data, the most recent dataset is used.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Target: Percentage of children in a school attendance age (about 3-17 years old depending on the country) that have internet connection at home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Internet connection is defined as fixed (no mobile networks)</a:t>
            </a:r>
          </a:p>
          <a:p>
            <a:pPr marL="171450" indent="-171450"/>
            <a:endParaRPr dirty="0"/>
          </a:p>
        </p:txBody>
      </p:sp>
      <p:sp>
        <p:nvSpPr>
          <p:cNvPr id="996" name="Google Shape;996;p30"/>
          <p:cNvSpPr txBox="1">
            <a:spLocks noGrp="1"/>
          </p:cNvSpPr>
          <p:nvPr>
            <p:ph type="title"/>
          </p:nvPr>
        </p:nvSpPr>
        <p:spPr>
          <a:xfrm>
            <a:off x="651224" y="379300"/>
            <a:ext cx="78402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9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"/>
          <p:cNvSpPr txBox="1">
            <a:spLocks noGrp="1"/>
          </p:cNvSpPr>
          <p:nvPr>
            <p:ph type="body" idx="1"/>
          </p:nvPr>
        </p:nvSpPr>
        <p:spPr>
          <a:xfrm>
            <a:off x="651925" y="1221866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endParaRPr lang="nl-NL" dirty="0"/>
          </a:p>
          <a:p>
            <a:pPr marL="171450" indent="-171450"/>
            <a:endParaRPr lang="nl-NL" dirty="0"/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endParaRPr dirty="0"/>
          </a:p>
        </p:txBody>
      </p:sp>
      <p:sp>
        <p:nvSpPr>
          <p:cNvPr id="996" name="Google Shape;996;p30"/>
          <p:cNvSpPr txBox="1">
            <a:spLocks noGrp="1"/>
          </p:cNvSpPr>
          <p:nvPr>
            <p:ph type="title"/>
          </p:nvPr>
        </p:nvSpPr>
        <p:spPr>
          <a:xfrm>
            <a:off x="-526997" y="1221866"/>
            <a:ext cx="2057425" cy="532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Regions</a:t>
            </a:r>
            <a:endParaRPr sz="2800" dirty="0"/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56CB59DE-B80A-47D3-9966-805DBCBF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42076"/>
              </p:ext>
            </p:extLst>
          </p:nvPr>
        </p:nvGraphicFramePr>
        <p:xfrm>
          <a:off x="1111859" y="105591"/>
          <a:ext cx="7380216" cy="5037909"/>
        </p:xfrm>
        <a:graphic>
          <a:graphicData uri="http://schemas.openxmlformats.org/drawingml/2006/table">
            <a:tbl>
              <a:tblPr firstRow="1" bandRow="1">
                <a:tableStyleId>{6340FECD-208E-492E-AB17-23C51CA1A5B9}</a:tableStyleId>
              </a:tblPr>
              <a:tblGrid>
                <a:gridCol w="2806155">
                  <a:extLst>
                    <a:ext uri="{9D8B030D-6E8A-4147-A177-3AD203B41FA5}">
                      <a16:colId xmlns:a16="http://schemas.microsoft.com/office/drawing/2014/main" val="1748046349"/>
                    </a:ext>
                  </a:extLst>
                </a:gridCol>
                <a:gridCol w="1165354">
                  <a:extLst>
                    <a:ext uri="{9D8B030D-6E8A-4147-A177-3AD203B41FA5}">
                      <a16:colId xmlns:a16="http://schemas.microsoft.com/office/drawing/2014/main" val="2236518895"/>
                    </a:ext>
                  </a:extLst>
                </a:gridCol>
                <a:gridCol w="2327393">
                  <a:extLst>
                    <a:ext uri="{9D8B030D-6E8A-4147-A177-3AD203B41FA5}">
                      <a16:colId xmlns:a16="http://schemas.microsoft.com/office/drawing/2014/main" val="1573824625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526121063"/>
                    </a:ext>
                  </a:extLst>
                </a:gridCol>
              </a:tblGrid>
              <a:tr h="464457">
                <a:tc>
                  <a:txBody>
                    <a:bodyPr/>
                    <a:lstStyle/>
                    <a:p>
                      <a:r>
                        <a:rPr lang="nl-NL" b="1" dirty="0" err="1"/>
                        <a:t>Region</a:t>
                      </a:r>
                      <a:endParaRPr lang="nl-NL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# </a:t>
                      </a:r>
                    </a:p>
                    <a:p>
                      <a:r>
                        <a:rPr lang="nl-NL" b="1" dirty="0" err="1"/>
                        <a:t>countries</a:t>
                      </a:r>
                      <a:endParaRPr lang="nl-NL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Subregion</a:t>
                      </a:r>
                      <a:endParaRPr lang="nl-NL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# </a:t>
                      </a:r>
                      <a:r>
                        <a:rPr lang="nl-NL" b="1" dirty="0" err="1"/>
                        <a:t>countries</a:t>
                      </a:r>
                      <a:endParaRPr lang="nl-NL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06780"/>
                  </a:ext>
                </a:extLst>
              </a:tr>
              <a:tr h="725918">
                <a:tc>
                  <a:txBody>
                    <a:bodyPr/>
                    <a:lstStyle/>
                    <a:p>
                      <a:r>
                        <a:rPr lang="nl-NL" dirty="0"/>
                        <a:t>SSA </a:t>
                      </a:r>
                    </a:p>
                    <a:p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Sub-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Saharan</a:t>
                      </a:r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Africa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ESA</a:t>
                      </a:r>
                    </a:p>
                    <a:p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Eastern</a:t>
                      </a:r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and</a:t>
                      </a:r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Southern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Africa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00137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WCA</a:t>
                      </a:r>
                    </a:p>
                    <a:p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West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and</a:t>
                      </a:r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Central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Africa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00280"/>
                  </a:ext>
                </a:extLst>
              </a:tr>
              <a:tr h="725918">
                <a:tc>
                  <a:txBody>
                    <a:bodyPr/>
                    <a:lstStyle/>
                    <a:p>
                      <a:r>
                        <a:rPr lang="nl-NL" dirty="0"/>
                        <a:t>LAC</a:t>
                      </a:r>
                    </a:p>
                    <a:p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Latin America and the Caribbean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dirty="0"/>
                        <a:t>LAC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Latin America and the Caribbean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0125"/>
                  </a:ext>
                </a:extLst>
              </a:tr>
              <a:tr h="725918">
                <a:tc>
                  <a:txBody>
                    <a:bodyPr/>
                    <a:lstStyle/>
                    <a:p>
                      <a:r>
                        <a:rPr lang="nl-NL" dirty="0"/>
                        <a:t>ECA </a:t>
                      </a:r>
                    </a:p>
                    <a:p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Europe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and</a:t>
                      </a:r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 Central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Asia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EECA</a:t>
                      </a:r>
                    </a:p>
                    <a:p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Eastern Europe and Central Asia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2903"/>
                  </a:ext>
                </a:extLst>
              </a:tr>
              <a:tr h="514192">
                <a:tc>
                  <a:txBody>
                    <a:bodyPr/>
                    <a:lstStyle/>
                    <a:p>
                      <a:r>
                        <a:rPr lang="nl-NL" dirty="0"/>
                        <a:t>EAP </a:t>
                      </a:r>
                    </a:p>
                    <a:p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East Asia and the Pacific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East Asia and the Pacific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04128"/>
                  </a:ext>
                </a:extLst>
              </a:tr>
              <a:tr h="514192">
                <a:tc>
                  <a:txBody>
                    <a:bodyPr/>
                    <a:lstStyle/>
                    <a:p>
                      <a:r>
                        <a:rPr lang="nl-NL" dirty="0"/>
                        <a:t>SA</a:t>
                      </a:r>
                    </a:p>
                    <a:p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South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Asia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South </a:t>
                      </a:r>
                      <a:r>
                        <a:rPr lang="nl-NL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Asia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9604"/>
                  </a:ext>
                </a:extLst>
              </a:tr>
              <a:tr h="725918">
                <a:tc>
                  <a:txBody>
                    <a:bodyPr/>
                    <a:lstStyle/>
                    <a:p>
                      <a:r>
                        <a:rPr lang="nl-NL" dirty="0"/>
                        <a:t>MENA</a:t>
                      </a:r>
                    </a:p>
                    <a:p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Middle East and North Africa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MENA</a:t>
                      </a:r>
                    </a:p>
                    <a:p>
                      <a:r>
                        <a:rPr lang="en-US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Middle East and North Africa</a:t>
                      </a:r>
                      <a:endParaRPr lang="nl-NL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9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0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0"/>
          <p:cNvSpPr txBox="1">
            <a:spLocks noGrp="1"/>
          </p:cNvSpPr>
          <p:nvPr>
            <p:ph type="body" idx="1"/>
          </p:nvPr>
        </p:nvSpPr>
        <p:spPr>
          <a:xfrm>
            <a:off x="557796" y="1680000"/>
            <a:ext cx="7840200" cy="3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countries</a:t>
            </a:r>
            <a:r>
              <a:rPr lang="nl-NL" dirty="0"/>
              <a:t> worldwide: 195</a:t>
            </a:r>
          </a:p>
          <a:p>
            <a:pPr marL="171450" indent="-171450"/>
            <a:endParaRPr lang="nl-NL" dirty="0"/>
          </a:p>
          <a:p>
            <a:pPr marL="171450" indent="-171450"/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countries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dataset: 87 (</a:t>
            </a:r>
            <a:r>
              <a:rPr lang="nl-NL" dirty="0" err="1"/>
              <a:t>only</a:t>
            </a:r>
            <a:r>
              <a:rPr lang="nl-NL" dirty="0"/>
              <a:t> 87 </a:t>
            </a:r>
            <a:r>
              <a:rPr lang="nl-NL" dirty="0" err="1"/>
              <a:t>countries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, </a:t>
            </a:r>
            <a:r>
              <a:rPr lang="nl-NL" dirty="0" err="1"/>
              <a:t>underlying</a:t>
            </a:r>
            <a:r>
              <a:rPr lang="nl-NL" dirty="0"/>
              <a:t>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found)</a:t>
            </a:r>
          </a:p>
          <a:p>
            <a:pPr marL="171450" indent="-171450"/>
            <a:endParaRPr lang="nl-NL" dirty="0"/>
          </a:p>
          <a:p>
            <a:pPr marL="171450" indent="-171450"/>
            <a:endParaRPr lang="nl-NL" dirty="0"/>
          </a:p>
          <a:p>
            <a:pPr marL="171450" indent="-171450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r>
              <a:rPr lang="nl-NL" dirty="0"/>
              <a:t>: </a:t>
            </a:r>
          </a:p>
          <a:p>
            <a:pPr marL="171450" indent="-171450"/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nl-NL" dirty="0"/>
              <a:t>United </a:t>
            </a:r>
            <a:r>
              <a:rPr lang="nl-NL" dirty="0" err="1"/>
              <a:t>States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nl-NL" dirty="0"/>
              <a:t>Australië: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included</a:t>
            </a: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nl-NL" dirty="0"/>
              <a:t> Europe: Only United </a:t>
            </a:r>
            <a:r>
              <a:rPr lang="nl-NL" dirty="0" err="1"/>
              <a:t>Kingdom</a:t>
            </a: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nl-NL" dirty="0"/>
              <a:t>China: </a:t>
            </a:r>
            <a:r>
              <a:rPr lang="nl-NL" dirty="0" err="1"/>
              <a:t>included</a:t>
            </a: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nl-NL" dirty="0"/>
              <a:t>Russia: </a:t>
            </a:r>
            <a:r>
              <a:rPr lang="nl-NL" dirty="0" err="1"/>
              <a:t>included</a:t>
            </a:r>
            <a:r>
              <a:rPr lang="nl-NL" dirty="0"/>
              <a:t>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nl-NL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nl-NL" dirty="0"/>
              <a:t>India: </a:t>
            </a:r>
            <a:r>
              <a:rPr lang="nl-NL" dirty="0" err="1"/>
              <a:t>included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/>
            <a:endParaRPr lang="nl-NL" dirty="0"/>
          </a:p>
          <a:p>
            <a:pPr marL="171450" indent="-171450"/>
            <a:endParaRPr lang="nl-NL" dirty="0"/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endParaRPr dirty="0"/>
          </a:p>
        </p:txBody>
      </p:sp>
      <p:sp>
        <p:nvSpPr>
          <p:cNvPr id="996" name="Google Shape;996;p30"/>
          <p:cNvSpPr txBox="1">
            <a:spLocks noGrp="1"/>
          </p:cNvSpPr>
          <p:nvPr>
            <p:ph type="title"/>
          </p:nvPr>
        </p:nvSpPr>
        <p:spPr>
          <a:xfrm>
            <a:off x="651900" y="0"/>
            <a:ext cx="78402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95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2"/>
          <p:cNvSpPr txBox="1">
            <a:spLocks noGrp="1"/>
          </p:cNvSpPr>
          <p:nvPr>
            <p:ph type="title"/>
          </p:nvPr>
        </p:nvSpPr>
        <p:spPr>
          <a:xfrm>
            <a:off x="756100" y="1519450"/>
            <a:ext cx="3816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my question about?</a:t>
            </a:r>
            <a:endParaRPr dirty="0"/>
          </a:p>
        </p:txBody>
      </p:sp>
      <p:sp>
        <p:nvSpPr>
          <p:cNvPr id="1021" name="Google Shape;1021;p32"/>
          <p:cNvSpPr txBox="1">
            <a:spLocks noGrp="1"/>
          </p:cNvSpPr>
          <p:nvPr>
            <p:ph type="subTitle" idx="1"/>
          </p:nvPr>
        </p:nvSpPr>
        <p:spPr>
          <a:xfrm flipH="1">
            <a:off x="756000" y="2482179"/>
            <a:ext cx="38160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To understand the factors that influence if children (about 3-17 years old) have an internet connection at home</a:t>
            </a:r>
            <a:endParaRPr dirty="0"/>
          </a:p>
        </p:txBody>
      </p:sp>
      <p:grpSp>
        <p:nvGrpSpPr>
          <p:cNvPr id="1022" name="Google Shape;1022;p32"/>
          <p:cNvGrpSpPr/>
          <p:nvPr/>
        </p:nvGrpSpPr>
        <p:grpSpPr>
          <a:xfrm rot="5106660">
            <a:off x="5795688" y="921775"/>
            <a:ext cx="948969" cy="1079820"/>
            <a:chOff x="5147950" y="5427525"/>
            <a:chExt cx="543525" cy="618400"/>
          </a:xfrm>
        </p:grpSpPr>
        <p:sp>
          <p:nvSpPr>
            <p:cNvPr id="1023" name="Google Shape;1023;p32"/>
            <p:cNvSpPr/>
            <p:nvPr/>
          </p:nvSpPr>
          <p:spPr>
            <a:xfrm>
              <a:off x="5147950" y="5427525"/>
              <a:ext cx="543525" cy="618400"/>
            </a:xfrm>
            <a:custGeom>
              <a:avLst/>
              <a:gdLst/>
              <a:ahLst/>
              <a:cxnLst/>
              <a:rect l="l" t="t" r="r" b="b"/>
              <a:pathLst>
                <a:path w="21741" h="24736" extrusionOk="0">
                  <a:moveTo>
                    <a:pt x="8349" y="381"/>
                  </a:moveTo>
                  <a:cubicBezTo>
                    <a:pt x="8537" y="381"/>
                    <a:pt x="8726" y="381"/>
                    <a:pt x="8914" y="402"/>
                  </a:cubicBezTo>
                  <a:cubicBezTo>
                    <a:pt x="9395" y="465"/>
                    <a:pt x="9835" y="611"/>
                    <a:pt x="10253" y="778"/>
                  </a:cubicBezTo>
                  <a:cubicBezTo>
                    <a:pt x="10127" y="758"/>
                    <a:pt x="9981" y="716"/>
                    <a:pt x="9855" y="695"/>
                  </a:cubicBezTo>
                  <a:cubicBezTo>
                    <a:pt x="9438" y="627"/>
                    <a:pt x="9029" y="595"/>
                    <a:pt x="8631" y="595"/>
                  </a:cubicBezTo>
                  <a:cubicBezTo>
                    <a:pt x="8172" y="595"/>
                    <a:pt x="7729" y="637"/>
                    <a:pt x="7303" y="716"/>
                  </a:cubicBezTo>
                  <a:cubicBezTo>
                    <a:pt x="7658" y="590"/>
                    <a:pt x="7993" y="486"/>
                    <a:pt x="8349" y="381"/>
                  </a:cubicBezTo>
                  <a:close/>
                  <a:moveTo>
                    <a:pt x="9217" y="241"/>
                  </a:moveTo>
                  <a:cubicBezTo>
                    <a:pt x="9937" y="241"/>
                    <a:pt x="10576" y="522"/>
                    <a:pt x="11132" y="967"/>
                  </a:cubicBezTo>
                  <a:cubicBezTo>
                    <a:pt x="10420" y="611"/>
                    <a:pt x="9688" y="339"/>
                    <a:pt x="8935" y="255"/>
                  </a:cubicBezTo>
                  <a:cubicBezTo>
                    <a:pt x="9030" y="246"/>
                    <a:pt x="9124" y="241"/>
                    <a:pt x="9217" y="241"/>
                  </a:cubicBezTo>
                  <a:close/>
                  <a:moveTo>
                    <a:pt x="12638" y="2348"/>
                  </a:moveTo>
                  <a:lnTo>
                    <a:pt x="12638" y="2348"/>
                  </a:lnTo>
                  <a:cubicBezTo>
                    <a:pt x="13224" y="2829"/>
                    <a:pt x="13643" y="3478"/>
                    <a:pt x="13810" y="4273"/>
                  </a:cubicBezTo>
                  <a:cubicBezTo>
                    <a:pt x="13998" y="5005"/>
                    <a:pt x="14040" y="5779"/>
                    <a:pt x="14103" y="6512"/>
                  </a:cubicBezTo>
                  <a:cubicBezTo>
                    <a:pt x="13831" y="4984"/>
                    <a:pt x="13433" y="3540"/>
                    <a:pt x="12638" y="2348"/>
                  </a:cubicBezTo>
                  <a:close/>
                  <a:moveTo>
                    <a:pt x="14647" y="8897"/>
                  </a:moveTo>
                  <a:lnTo>
                    <a:pt x="14647" y="8897"/>
                  </a:lnTo>
                  <a:cubicBezTo>
                    <a:pt x="14772" y="9211"/>
                    <a:pt x="14961" y="9525"/>
                    <a:pt x="15191" y="9817"/>
                  </a:cubicBezTo>
                  <a:cubicBezTo>
                    <a:pt x="16321" y="11282"/>
                    <a:pt x="18016" y="12119"/>
                    <a:pt x="19125" y="13542"/>
                  </a:cubicBezTo>
                  <a:cubicBezTo>
                    <a:pt x="18288" y="12893"/>
                    <a:pt x="17325" y="12391"/>
                    <a:pt x="16488" y="11742"/>
                  </a:cubicBezTo>
                  <a:cubicBezTo>
                    <a:pt x="15526" y="10968"/>
                    <a:pt x="14982" y="9985"/>
                    <a:pt x="14647" y="8897"/>
                  </a:cubicBezTo>
                  <a:close/>
                  <a:moveTo>
                    <a:pt x="1130" y="7328"/>
                  </a:moveTo>
                  <a:lnTo>
                    <a:pt x="1130" y="7328"/>
                  </a:lnTo>
                  <a:cubicBezTo>
                    <a:pt x="984" y="8081"/>
                    <a:pt x="900" y="8834"/>
                    <a:pt x="879" y="9608"/>
                  </a:cubicBezTo>
                  <a:cubicBezTo>
                    <a:pt x="796" y="12245"/>
                    <a:pt x="1130" y="15132"/>
                    <a:pt x="1925" y="17706"/>
                  </a:cubicBezTo>
                  <a:cubicBezTo>
                    <a:pt x="1591" y="17015"/>
                    <a:pt x="1277" y="16304"/>
                    <a:pt x="1047" y="15571"/>
                  </a:cubicBezTo>
                  <a:cubicBezTo>
                    <a:pt x="837" y="14630"/>
                    <a:pt x="691" y="13688"/>
                    <a:pt x="607" y="12726"/>
                  </a:cubicBezTo>
                  <a:cubicBezTo>
                    <a:pt x="524" y="11701"/>
                    <a:pt x="544" y="10696"/>
                    <a:pt x="586" y="9671"/>
                  </a:cubicBezTo>
                  <a:cubicBezTo>
                    <a:pt x="691" y="8876"/>
                    <a:pt x="879" y="8102"/>
                    <a:pt x="1130" y="7328"/>
                  </a:cubicBezTo>
                  <a:close/>
                  <a:moveTo>
                    <a:pt x="20694" y="16053"/>
                  </a:moveTo>
                  <a:lnTo>
                    <a:pt x="20694" y="16053"/>
                  </a:lnTo>
                  <a:cubicBezTo>
                    <a:pt x="20924" y="16639"/>
                    <a:pt x="21050" y="17266"/>
                    <a:pt x="21029" y="17936"/>
                  </a:cubicBezTo>
                  <a:cubicBezTo>
                    <a:pt x="21029" y="18480"/>
                    <a:pt x="20924" y="19024"/>
                    <a:pt x="20757" y="19568"/>
                  </a:cubicBezTo>
                  <a:cubicBezTo>
                    <a:pt x="20778" y="19463"/>
                    <a:pt x="20798" y="19359"/>
                    <a:pt x="20798" y="19254"/>
                  </a:cubicBezTo>
                  <a:cubicBezTo>
                    <a:pt x="20966" y="18166"/>
                    <a:pt x="20924" y="17078"/>
                    <a:pt x="20694" y="16053"/>
                  </a:cubicBezTo>
                  <a:close/>
                  <a:moveTo>
                    <a:pt x="2009" y="18689"/>
                  </a:moveTo>
                  <a:lnTo>
                    <a:pt x="2009" y="18689"/>
                  </a:lnTo>
                  <a:cubicBezTo>
                    <a:pt x="2281" y="19212"/>
                    <a:pt x="2553" y="19756"/>
                    <a:pt x="2867" y="20258"/>
                  </a:cubicBezTo>
                  <a:cubicBezTo>
                    <a:pt x="2532" y="19777"/>
                    <a:pt x="2260" y="19233"/>
                    <a:pt x="2009" y="18689"/>
                  </a:cubicBezTo>
                  <a:close/>
                  <a:moveTo>
                    <a:pt x="4143" y="21639"/>
                  </a:moveTo>
                  <a:cubicBezTo>
                    <a:pt x="5189" y="22602"/>
                    <a:pt x="6550" y="23209"/>
                    <a:pt x="8223" y="23460"/>
                  </a:cubicBezTo>
                  <a:cubicBezTo>
                    <a:pt x="9123" y="23585"/>
                    <a:pt x="10002" y="23815"/>
                    <a:pt x="10881" y="24025"/>
                  </a:cubicBezTo>
                  <a:cubicBezTo>
                    <a:pt x="9604" y="23857"/>
                    <a:pt x="8328" y="23732"/>
                    <a:pt x="7094" y="23397"/>
                  </a:cubicBezTo>
                  <a:cubicBezTo>
                    <a:pt x="6863" y="23334"/>
                    <a:pt x="6633" y="23271"/>
                    <a:pt x="6403" y="23188"/>
                  </a:cubicBezTo>
                  <a:cubicBezTo>
                    <a:pt x="6478" y="23132"/>
                    <a:pt x="6453" y="22993"/>
                    <a:pt x="6357" y="22993"/>
                  </a:cubicBezTo>
                  <a:cubicBezTo>
                    <a:pt x="6346" y="22993"/>
                    <a:pt x="6333" y="22995"/>
                    <a:pt x="6319" y="22999"/>
                  </a:cubicBezTo>
                  <a:cubicBezTo>
                    <a:pt x="6257" y="23010"/>
                    <a:pt x="6194" y="23015"/>
                    <a:pt x="6131" y="23015"/>
                  </a:cubicBezTo>
                  <a:cubicBezTo>
                    <a:pt x="6068" y="23015"/>
                    <a:pt x="6005" y="23010"/>
                    <a:pt x="5943" y="22999"/>
                  </a:cubicBezTo>
                  <a:cubicBezTo>
                    <a:pt x="5461" y="22769"/>
                    <a:pt x="5022" y="22518"/>
                    <a:pt x="4625" y="22204"/>
                  </a:cubicBezTo>
                  <a:cubicBezTo>
                    <a:pt x="4457" y="22037"/>
                    <a:pt x="4290" y="21828"/>
                    <a:pt x="4143" y="21639"/>
                  </a:cubicBezTo>
                  <a:close/>
                  <a:moveTo>
                    <a:pt x="8720" y="1048"/>
                  </a:moveTo>
                  <a:cubicBezTo>
                    <a:pt x="9872" y="1048"/>
                    <a:pt x="11086" y="1323"/>
                    <a:pt x="12052" y="1908"/>
                  </a:cubicBezTo>
                  <a:cubicBezTo>
                    <a:pt x="12848" y="2955"/>
                    <a:pt x="13392" y="4315"/>
                    <a:pt x="13622" y="5361"/>
                  </a:cubicBezTo>
                  <a:cubicBezTo>
                    <a:pt x="14103" y="7558"/>
                    <a:pt x="14166" y="10006"/>
                    <a:pt x="15923" y="11638"/>
                  </a:cubicBezTo>
                  <a:cubicBezTo>
                    <a:pt x="16802" y="12454"/>
                    <a:pt x="17911" y="12977"/>
                    <a:pt x="18853" y="13709"/>
                  </a:cubicBezTo>
                  <a:cubicBezTo>
                    <a:pt x="19187" y="13960"/>
                    <a:pt x="19480" y="14253"/>
                    <a:pt x="19752" y="14546"/>
                  </a:cubicBezTo>
                  <a:cubicBezTo>
                    <a:pt x="21050" y="17224"/>
                    <a:pt x="20715" y="21012"/>
                    <a:pt x="18225" y="22874"/>
                  </a:cubicBezTo>
                  <a:cubicBezTo>
                    <a:pt x="16988" y="23808"/>
                    <a:pt x="15689" y="24210"/>
                    <a:pt x="14308" y="24210"/>
                  </a:cubicBezTo>
                  <a:cubicBezTo>
                    <a:pt x="13586" y="24210"/>
                    <a:pt x="12842" y="24100"/>
                    <a:pt x="12073" y="23899"/>
                  </a:cubicBezTo>
                  <a:cubicBezTo>
                    <a:pt x="10902" y="23585"/>
                    <a:pt x="9772" y="23313"/>
                    <a:pt x="8558" y="23167"/>
                  </a:cubicBezTo>
                  <a:cubicBezTo>
                    <a:pt x="6905" y="22958"/>
                    <a:pt x="5357" y="22581"/>
                    <a:pt x="4143" y="21325"/>
                  </a:cubicBezTo>
                  <a:cubicBezTo>
                    <a:pt x="2281" y="19401"/>
                    <a:pt x="1842" y="16450"/>
                    <a:pt x="1444" y="13898"/>
                  </a:cubicBezTo>
                  <a:cubicBezTo>
                    <a:pt x="1026" y="11198"/>
                    <a:pt x="796" y="8248"/>
                    <a:pt x="1842" y="5654"/>
                  </a:cubicBezTo>
                  <a:cubicBezTo>
                    <a:pt x="2930" y="3603"/>
                    <a:pt x="4625" y="1971"/>
                    <a:pt x="6968" y="1281"/>
                  </a:cubicBezTo>
                  <a:cubicBezTo>
                    <a:pt x="7502" y="1127"/>
                    <a:pt x="8102" y="1048"/>
                    <a:pt x="8720" y="1048"/>
                  </a:cubicBezTo>
                  <a:close/>
                  <a:moveTo>
                    <a:pt x="9246" y="1"/>
                  </a:moveTo>
                  <a:cubicBezTo>
                    <a:pt x="8841" y="1"/>
                    <a:pt x="8424" y="98"/>
                    <a:pt x="7951" y="255"/>
                  </a:cubicBezTo>
                  <a:cubicBezTo>
                    <a:pt x="7198" y="339"/>
                    <a:pt x="6445" y="611"/>
                    <a:pt x="5671" y="1155"/>
                  </a:cubicBezTo>
                  <a:cubicBezTo>
                    <a:pt x="5524" y="1260"/>
                    <a:pt x="5378" y="1364"/>
                    <a:pt x="5252" y="1469"/>
                  </a:cubicBezTo>
                  <a:cubicBezTo>
                    <a:pt x="4938" y="1657"/>
                    <a:pt x="4625" y="1846"/>
                    <a:pt x="4332" y="2055"/>
                  </a:cubicBezTo>
                  <a:cubicBezTo>
                    <a:pt x="3516" y="2662"/>
                    <a:pt x="2867" y="3394"/>
                    <a:pt x="2365" y="4210"/>
                  </a:cubicBezTo>
                  <a:cubicBezTo>
                    <a:pt x="1528" y="5256"/>
                    <a:pt x="879" y="6407"/>
                    <a:pt x="544" y="7704"/>
                  </a:cubicBezTo>
                  <a:cubicBezTo>
                    <a:pt x="524" y="7690"/>
                    <a:pt x="500" y="7683"/>
                    <a:pt x="479" y="7683"/>
                  </a:cubicBezTo>
                  <a:cubicBezTo>
                    <a:pt x="435" y="7683"/>
                    <a:pt x="398" y="7711"/>
                    <a:pt x="398" y="7767"/>
                  </a:cubicBezTo>
                  <a:cubicBezTo>
                    <a:pt x="398" y="7976"/>
                    <a:pt x="398" y="8185"/>
                    <a:pt x="398" y="8374"/>
                  </a:cubicBezTo>
                  <a:cubicBezTo>
                    <a:pt x="377" y="8583"/>
                    <a:pt x="335" y="8813"/>
                    <a:pt x="314" y="9043"/>
                  </a:cubicBezTo>
                  <a:cubicBezTo>
                    <a:pt x="314" y="9043"/>
                    <a:pt x="335" y="9064"/>
                    <a:pt x="335" y="9064"/>
                  </a:cubicBezTo>
                  <a:cubicBezTo>
                    <a:pt x="210" y="9755"/>
                    <a:pt x="105" y="10445"/>
                    <a:pt x="84" y="11094"/>
                  </a:cubicBezTo>
                  <a:cubicBezTo>
                    <a:pt x="0" y="12872"/>
                    <a:pt x="314" y="14546"/>
                    <a:pt x="900" y="16178"/>
                  </a:cubicBezTo>
                  <a:cubicBezTo>
                    <a:pt x="963" y="16408"/>
                    <a:pt x="1026" y="16639"/>
                    <a:pt x="1088" y="16869"/>
                  </a:cubicBezTo>
                  <a:cubicBezTo>
                    <a:pt x="1758" y="19317"/>
                    <a:pt x="3013" y="21932"/>
                    <a:pt x="5420" y="23104"/>
                  </a:cubicBezTo>
                  <a:cubicBezTo>
                    <a:pt x="6822" y="23794"/>
                    <a:pt x="8454" y="23983"/>
                    <a:pt x="9981" y="24192"/>
                  </a:cubicBezTo>
                  <a:cubicBezTo>
                    <a:pt x="11446" y="24380"/>
                    <a:pt x="12910" y="24736"/>
                    <a:pt x="14375" y="24736"/>
                  </a:cubicBezTo>
                  <a:cubicBezTo>
                    <a:pt x="17011" y="24736"/>
                    <a:pt x="18957" y="23397"/>
                    <a:pt x="20296" y="21200"/>
                  </a:cubicBezTo>
                  <a:cubicBezTo>
                    <a:pt x="21552" y="19129"/>
                    <a:pt x="21740" y="16576"/>
                    <a:pt x="20213" y="14630"/>
                  </a:cubicBezTo>
                  <a:cubicBezTo>
                    <a:pt x="19794" y="13647"/>
                    <a:pt x="19166" y="12768"/>
                    <a:pt x="18329" y="12035"/>
                  </a:cubicBezTo>
                  <a:cubicBezTo>
                    <a:pt x="17367" y="11178"/>
                    <a:pt x="16216" y="10487"/>
                    <a:pt x="15463" y="9462"/>
                  </a:cubicBezTo>
                  <a:cubicBezTo>
                    <a:pt x="14542" y="8227"/>
                    <a:pt x="14480" y="6658"/>
                    <a:pt x="14354" y="5193"/>
                  </a:cubicBezTo>
                  <a:cubicBezTo>
                    <a:pt x="14249" y="4168"/>
                    <a:pt x="14040" y="3268"/>
                    <a:pt x="13287" y="2494"/>
                  </a:cubicBezTo>
                  <a:cubicBezTo>
                    <a:pt x="13182" y="2411"/>
                    <a:pt x="13099" y="2327"/>
                    <a:pt x="12994" y="2222"/>
                  </a:cubicBezTo>
                  <a:cubicBezTo>
                    <a:pt x="12994" y="2201"/>
                    <a:pt x="12973" y="2201"/>
                    <a:pt x="12952" y="2180"/>
                  </a:cubicBezTo>
                  <a:cubicBezTo>
                    <a:pt x="12617" y="1908"/>
                    <a:pt x="12241" y="1636"/>
                    <a:pt x="11885" y="1406"/>
                  </a:cubicBezTo>
                  <a:cubicBezTo>
                    <a:pt x="11529" y="1051"/>
                    <a:pt x="11111" y="716"/>
                    <a:pt x="10630" y="423"/>
                  </a:cubicBezTo>
                  <a:cubicBezTo>
                    <a:pt x="10142" y="124"/>
                    <a:pt x="9702" y="1"/>
                    <a:pt x="9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213325" y="5576875"/>
              <a:ext cx="91575" cy="101600"/>
            </a:xfrm>
            <a:custGeom>
              <a:avLst/>
              <a:gdLst/>
              <a:ahLst/>
              <a:cxnLst/>
              <a:rect l="l" t="t" r="r" b="b"/>
              <a:pathLst>
                <a:path w="3663" h="4064" extrusionOk="0">
                  <a:moveTo>
                    <a:pt x="2463" y="968"/>
                  </a:moveTo>
                  <a:cubicBezTo>
                    <a:pt x="2487" y="968"/>
                    <a:pt x="2510" y="971"/>
                    <a:pt x="2533" y="977"/>
                  </a:cubicBezTo>
                  <a:cubicBezTo>
                    <a:pt x="2826" y="1082"/>
                    <a:pt x="2846" y="1688"/>
                    <a:pt x="2805" y="1898"/>
                  </a:cubicBezTo>
                  <a:cubicBezTo>
                    <a:pt x="2742" y="2232"/>
                    <a:pt x="2407" y="2693"/>
                    <a:pt x="2030" y="2986"/>
                  </a:cubicBezTo>
                  <a:cubicBezTo>
                    <a:pt x="1989" y="3007"/>
                    <a:pt x="1926" y="3007"/>
                    <a:pt x="1884" y="3027"/>
                  </a:cubicBezTo>
                  <a:cubicBezTo>
                    <a:pt x="1989" y="2965"/>
                    <a:pt x="2072" y="2860"/>
                    <a:pt x="2135" y="2735"/>
                  </a:cubicBezTo>
                  <a:cubicBezTo>
                    <a:pt x="2180" y="2645"/>
                    <a:pt x="2108" y="2566"/>
                    <a:pt x="2040" y="2566"/>
                  </a:cubicBezTo>
                  <a:cubicBezTo>
                    <a:pt x="2012" y="2566"/>
                    <a:pt x="1986" y="2579"/>
                    <a:pt x="1968" y="2609"/>
                  </a:cubicBezTo>
                  <a:cubicBezTo>
                    <a:pt x="1867" y="2764"/>
                    <a:pt x="1763" y="2836"/>
                    <a:pt x="1670" y="2836"/>
                  </a:cubicBezTo>
                  <a:cubicBezTo>
                    <a:pt x="1550" y="2836"/>
                    <a:pt x="1450" y="2717"/>
                    <a:pt x="1403" y="2504"/>
                  </a:cubicBezTo>
                  <a:cubicBezTo>
                    <a:pt x="1340" y="2191"/>
                    <a:pt x="1424" y="1856"/>
                    <a:pt x="1591" y="1605"/>
                  </a:cubicBezTo>
                  <a:cubicBezTo>
                    <a:pt x="1726" y="1411"/>
                    <a:pt x="2166" y="968"/>
                    <a:pt x="2463" y="968"/>
                  </a:cubicBezTo>
                  <a:close/>
                  <a:moveTo>
                    <a:pt x="1961" y="703"/>
                  </a:moveTo>
                  <a:cubicBezTo>
                    <a:pt x="2075" y="703"/>
                    <a:pt x="2178" y="721"/>
                    <a:pt x="2282" y="747"/>
                  </a:cubicBezTo>
                  <a:cubicBezTo>
                    <a:pt x="1549" y="1082"/>
                    <a:pt x="901" y="1730"/>
                    <a:pt x="1131" y="2609"/>
                  </a:cubicBezTo>
                  <a:cubicBezTo>
                    <a:pt x="1194" y="2818"/>
                    <a:pt x="1298" y="2965"/>
                    <a:pt x="1403" y="3048"/>
                  </a:cubicBezTo>
                  <a:cubicBezTo>
                    <a:pt x="1110" y="3007"/>
                    <a:pt x="859" y="2839"/>
                    <a:pt x="691" y="2546"/>
                  </a:cubicBezTo>
                  <a:cubicBezTo>
                    <a:pt x="670" y="2421"/>
                    <a:pt x="670" y="2295"/>
                    <a:pt x="691" y="2170"/>
                  </a:cubicBezTo>
                  <a:cubicBezTo>
                    <a:pt x="817" y="1647"/>
                    <a:pt x="1194" y="1082"/>
                    <a:pt x="1612" y="768"/>
                  </a:cubicBezTo>
                  <a:cubicBezTo>
                    <a:pt x="1654" y="747"/>
                    <a:pt x="1696" y="747"/>
                    <a:pt x="1738" y="726"/>
                  </a:cubicBezTo>
                  <a:cubicBezTo>
                    <a:pt x="1817" y="710"/>
                    <a:pt x="1891" y="703"/>
                    <a:pt x="1961" y="703"/>
                  </a:cubicBezTo>
                  <a:close/>
                  <a:moveTo>
                    <a:pt x="2449" y="3132"/>
                  </a:moveTo>
                  <a:lnTo>
                    <a:pt x="2449" y="3132"/>
                  </a:lnTo>
                  <a:cubicBezTo>
                    <a:pt x="2302" y="3341"/>
                    <a:pt x="2135" y="3509"/>
                    <a:pt x="1968" y="3571"/>
                  </a:cubicBezTo>
                  <a:cubicBezTo>
                    <a:pt x="1820" y="3627"/>
                    <a:pt x="1684" y="3654"/>
                    <a:pt x="1560" y="3654"/>
                  </a:cubicBezTo>
                  <a:cubicBezTo>
                    <a:pt x="1404" y="3654"/>
                    <a:pt x="1268" y="3611"/>
                    <a:pt x="1152" y="3530"/>
                  </a:cubicBezTo>
                  <a:lnTo>
                    <a:pt x="1235" y="3530"/>
                  </a:lnTo>
                  <a:cubicBezTo>
                    <a:pt x="1265" y="3531"/>
                    <a:pt x="1295" y="3532"/>
                    <a:pt x="1325" y="3532"/>
                  </a:cubicBezTo>
                  <a:cubicBezTo>
                    <a:pt x="1647" y="3532"/>
                    <a:pt x="1951" y="3430"/>
                    <a:pt x="2219" y="3258"/>
                  </a:cubicBezTo>
                  <a:cubicBezTo>
                    <a:pt x="2282" y="3216"/>
                    <a:pt x="2365" y="3174"/>
                    <a:pt x="2449" y="3132"/>
                  </a:cubicBezTo>
                  <a:close/>
                  <a:moveTo>
                    <a:pt x="1420" y="0"/>
                  </a:moveTo>
                  <a:cubicBezTo>
                    <a:pt x="1135" y="0"/>
                    <a:pt x="884" y="289"/>
                    <a:pt x="691" y="621"/>
                  </a:cubicBezTo>
                  <a:cubicBezTo>
                    <a:pt x="189" y="1061"/>
                    <a:pt x="1" y="1793"/>
                    <a:pt x="273" y="2504"/>
                  </a:cubicBezTo>
                  <a:cubicBezTo>
                    <a:pt x="315" y="2881"/>
                    <a:pt x="440" y="3237"/>
                    <a:pt x="649" y="3551"/>
                  </a:cubicBezTo>
                  <a:cubicBezTo>
                    <a:pt x="915" y="3915"/>
                    <a:pt x="1237" y="4063"/>
                    <a:pt x="1569" y="4063"/>
                  </a:cubicBezTo>
                  <a:cubicBezTo>
                    <a:pt x="2437" y="4063"/>
                    <a:pt x="3370" y="3044"/>
                    <a:pt x="3537" y="2211"/>
                  </a:cubicBezTo>
                  <a:cubicBezTo>
                    <a:pt x="3662" y="1626"/>
                    <a:pt x="3432" y="1103"/>
                    <a:pt x="3014" y="747"/>
                  </a:cubicBezTo>
                  <a:cubicBezTo>
                    <a:pt x="2857" y="434"/>
                    <a:pt x="2585" y="265"/>
                    <a:pt x="2282" y="265"/>
                  </a:cubicBezTo>
                  <a:cubicBezTo>
                    <a:pt x="2220" y="265"/>
                    <a:pt x="2157" y="272"/>
                    <a:pt x="2093" y="286"/>
                  </a:cubicBezTo>
                  <a:cubicBezTo>
                    <a:pt x="1989" y="266"/>
                    <a:pt x="1905" y="245"/>
                    <a:pt x="1821" y="245"/>
                  </a:cubicBezTo>
                  <a:cubicBezTo>
                    <a:pt x="1800" y="238"/>
                    <a:pt x="1779" y="235"/>
                    <a:pt x="1758" y="235"/>
                  </a:cubicBezTo>
                  <a:cubicBezTo>
                    <a:pt x="1717" y="235"/>
                    <a:pt x="1675" y="245"/>
                    <a:pt x="1633" y="245"/>
                  </a:cubicBezTo>
                  <a:cubicBezTo>
                    <a:pt x="1654" y="182"/>
                    <a:pt x="1654" y="140"/>
                    <a:pt x="1654" y="98"/>
                  </a:cubicBezTo>
                  <a:cubicBezTo>
                    <a:pt x="1654" y="77"/>
                    <a:pt x="1612" y="35"/>
                    <a:pt x="1591" y="35"/>
                  </a:cubicBezTo>
                  <a:cubicBezTo>
                    <a:pt x="1533" y="11"/>
                    <a:pt x="1476" y="0"/>
                    <a:pt x="1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5211775" y="5736450"/>
              <a:ext cx="109350" cy="105750"/>
            </a:xfrm>
            <a:custGeom>
              <a:avLst/>
              <a:gdLst/>
              <a:ahLst/>
              <a:cxnLst/>
              <a:rect l="l" t="t" r="r" b="b"/>
              <a:pathLst>
                <a:path w="4374" h="4230" extrusionOk="0">
                  <a:moveTo>
                    <a:pt x="2511" y="432"/>
                  </a:moveTo>
                  <a:cubicBezTo>
                    <a:pt x="2888" y="473"/>
                    <a:pt x="3243" y="578"/>
                    <a:pt x="3515" y="808"/>
                  </a:cubicBezTo>
                  <a:cubicBezTo>
                    <a:pt x="3641" y="934"/>
                    <a:pt x="3745" y="1059"/>
                    <a:pt x="3808" y="1206"/>
                  </a:cubicBezTo>
                  <a:cubicBezTo>
                    <a:pt x="3662" y="1038"/>
                    <a:pt x="3452" y="913"/>
                    <a:pt x="3201" y="850"/>
                  </a:cubicBezTo>
                  <a:cubicBezTo>
                    <a:pt x="3118" y="850"/>
                    <a:pt x="3013" y="829"/>
                    <a:pt x="2929" y="829"/>
                  </a:cubicBezTo>
                  <a:cubicBezTo>
                    <a:pt x="2888" y="766"/>
                    <a:pt x="2846" y="704"/>
                    <a:pt x="2783" y="662"/>
                  </a:cubicBezTo>
                  <a:cubicBezTo>
                    <a:pt x="2699" y="578"/>
                    <a:pt x="2595" y="494"/>
                    <a:pt x="2511" y="432"/>
                  </a:cubicBezTo>
                  <a:close/>
                  <a:moveTo>
                    <a:pt x="3243" y="1310"/>
                  </a:moveTo>
                  <a:lnTo>
                    <a:pt x="3243" y="1310"/>
                  </a:lnTo>
                  <a:cubicBezTo>
                    <a:pt x="3683" y="1582"/>
                    <a:pt x="3704" y="2085"/>
                    <a:pt x="3515" y="2566"/>
                  </a:cubicBezTo>
                  <a:cubicBezTo>
                    <a:pt x="3536" y="2126"/>
                    <a:pt x="3432" y="1687"/>
                    <a:pt x="3243" y="1310"/>
                  </a:cubicBezTo>
                  <a:close/>
                  <a:moveTo>
                    <a:pt x="1813" y="539"/>
                  </a:moveTo>
                  <a:cubicBezTo>
                    <a:pt x="1927" y="539"/>
                    <a:pt x="2049" y="565"/>
                    <a:pt x="2176" y="620"/>
                  </a:cubicBezTo>
                  <a:cubicBezTo>
                    <a:pt x="2260" y="662"/>
                    <a:pt x="2364" y="725"/>
                    <a:pt x="2448" y="787"/>
                  </a:cubicBezTo>
                  <a:lnTo>
                    <a:pt x="2406" y="787"/>
                  </a:lnTo>
                  <a:cubicBezTo>
                    <a:pt x="1967" y="829"/>
                    <a:pt x="1569" y="997"/>
                    <a:pt x="1276" y="1310"/>
                  </a:cubicBezTo>
                  <a:cubicBezTo>
                    <a:pt x="921" y="1708"/>
                    <a:pt x="774" y="2252"/>
                    <a:pt x="858" y="2754"/>
                  </a:cubicBezTo>
                  <a:cubicBezTo>
                    <a:pt x="774" y="2545"/>
                    <a:pt x="732" y="2294"/>
                    <a:pt x="732" y="2064"/>
                  </a:cubicBezTo>
                  <a:cubicBezTo>
                    <a:pt x="768" y="1286"/>
                    <a:pt x="1191" y="539"/>
                    <a:pt x="1813" y="539"/>
                  </a:cubicBezTo>
                  <a:close/>
                  <a:moveTo>
                    <a:pt x="2720" y="1164"/>
                  </a:moveTo>
                  <a:cubicBezTo>
                    <a:pt x="2804" y="1206"/>
                    <a:pt x="2867" y="1290"/>
                    <a:pt x="2908" y="1415"/>
                  </a:cubicBezTo>
                  <a:cubicBezTo>
                    <a:pt x="3034" y="1792"/>
                    <a:pt x="2950" y="2273"/>
                    <a:pt x="2825" y="2629"/>
                  </a:cubicBezTo>
                  <a:cubicBezTo>
                    <a:pt x="2724" y="2864"/>
                    <a:pt x="2555" y="3222"/>
                    <a:pt x="2297" y="3222"/>
                  </a:cubicBezTo>
                  <a:cubicBezTo>
                    <a:pt x="2234" y="3222"/>
                    <a:pt x="2166" y="3201"/>
                    <a:pt x="2092" y="3152"/>
                  </a:cubicBezTo>
                  <a:cubicBezTo>
                    <a:pt x="1444" y="2733"/>
                    <a:pt x="1507" y="1729"/>
                    <a:pt x="2134" y="1352"/>
                  </a:cubicBezTo>
                  <a:cubicBezTo>
                    <a:pt x="2302" y="1248"/>
                    <a:pt x="2511" y="1185"/>
                    <a:pt x="2720" y="1164"/>
                  </a:cubicBezTo>
                  <a:close/>
                  <a:moveTo>
                    <a:pt x="3201" y="2545"/>
                  </a:moveTo>
                  <a:cubicBezTo>
                    <a:pt x="3201" y="2733"/>
                    <a:pt x="3180" y="2901"/>
                    <a:pt x="3118" y="3068"/>
                  </a:cubicBezTo>
                  <a:cubicBezTo>
                    <a:pt x="3034" y="3131"/>
                    <a:pt x="2950" y="3194"/>
                    <a:pt x="2867" y="3235"/>
                  </a:cubicBezTo>
                  <a:cubicBezTo>
                    <a:pt x="3013" y="3068"/>
                    <a:pt x="3118" y="2817"/>
                    <a:pt x="3201" y="2545"/>
                  </a:cubicBezTo>
                  <a:close/>
                  <a:moveTo>
                    <a:pt x="1329" y="1941"/>
                  </a:moveTo>
                  <a:cubicBezTo>
                    <a:pt x="1318" y="1974"/>
                    <a:pt x="1318" y="2005"/>
                    <a:pt x="1318" y="2022"/>
                  </a:cubicBezTo>
                  <a:cubicBezTo>
                    <a:pt x="1256" y="2440"/>
                    <a:pt x="1528" y="3194"/>
                    <a:pt x="1967" y="3466"/>
                  </a:cubicBezTo>
                  <a:cubicBezTo>
                    <a:pt x="1862" y="3466"/>
                    <a:pt x="1779" y="3445"/>
                    <a:pt x="1674" y="3424"/>
                  </a:cubicBezTo>
                  <a:cubicBezTo>
                    <a:pt x="1220" y="3114"/>
                    <a:pt x="1112" y="2480"/>
                    <a:pt x="1329" y="1941"/>
                  </a:cubicBezTo>
                  <a:close/>
                  <a:moveTo>
                    <a:pt x="1875" y="0"/>
                  </a:moveTo>
                  <a:cubicBezTo>
                    <a:pt x="1487" y="0"/>
                    <a:pt x="1148" y="228"/>
                    <a:pt x="900" y="578"/>
                  </a:cubicBezTo>
                  <a:cubicBezTo>
                    <a:pt x="565" y="808"/>
                    <a:pt x="293" y="1143"/>
                    <a:pt x="188" y="1582"/>
                  </a:cubicBezTo>
                  <a:cubicBezTo>
                    <a:pt x="0" y="2482"/>
                    <a:pt x="523" y="3507"/>
                    <a:pt x="1276" y="3989"/>
                  </a:cubicBezTo>
                  <a:cubicBezTo>
                    <a:pt x="1540" y="4152"/>
                    <a:pt x="1804" y="4229"/>
                    <a:pt x="2056" y="4229"/>
                  </a:cubicBezTo>
                  <a:cubicBezTo>
                    <a:pt x="2383" y="4229"/>
                    <a:pt x="2690" y="4100"/>
                    <a:pt x="2950" y="3863"/>
                  </a:cubicBezTo>
                  <a:cubicBezTo>
                    <a:pt x="3369" y="3717"/>
                    <a:pt x="3745" y="3424"/>
                    <a:pt x="3955" y="3026"/>
                  </a:cubicBezTo>
                  <a:cubicBezTo>
                    <a:pt x="4122" y="2733"/>
                    <a:pt x="4206" y="2378"/>
                    <a:pt x="4164" y="2043"/>
                  </a:cubicBezTo>
                  <a:cubicBezTo>
                    <a:pt x="4373" y="1059"/>
                    <a:pt x="3683" y="285"/>
                    <a:pt x="2678" y="160"/>
                  </a:cubicBezTo>
                  <a:cubicBezTo>
                    <a:pt x="2595" y="139"/>
                    <a:pt x="2490" y="139"/>
                    <a:pt x="2406" y="139"/>
                  </a:cubicBezTo>
                  <a:cubicBezTo>
                    <a:pt x="2222" y="44"/>
                    <a:pt x="2044" y="0"/>
                    <a:pt x="1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5311675" y="5871275"/>
              <a:ext cx="111975" cy="93800"/>
            </a:xfrm>
            <a:custGeom>
              <a:avLst/>
              <a:gdLst/>
              <a:ahLst/>
              <a:cxnLst/>
              <a:rect l="l" t="t" r="r" b="b"/>
              <a:pathLst>
                <a:path w="4479" h="3752" extrusionOk="0">
                  <a:moveTo>
                    <a:pt x="1109" y="1106"/>
                  </a:moveTo>
                  <a:cubicBezTo>
                    <a:pt x="817" y="1504"/>
                    <a:pt x="691" y="1985"/>
                    <a:pt x="754" y="2425"/>
                  </a:cubicBezTo>
                  <a:cubicBezTo>
                    <a:pt x="733" y="2404"/>
                    <a:pt x="712" y="2383"/>
                    <a:pt x="712" y="2362"/>
                  </a:cubicBezTo>
                  <a:cubicBezTo>
                    <a:pt x="524" y="1902"/>
                    <a:pt x="712" y="1379"/>
                    <a:pt x="1109" y="1106"/>
                  </a:cubicBezTo>
                  <a:close/>
                  <a:moveTo>
                    <a:pt x="2197" y="918"/>
                  </a:moveTo>
                  <a:cubicBezTo>
                    <a:pt x="2490" y="960"/>
                    <a:pt x="2783" y="1086"/>
                    <a:pt x="2951" y="1295"/>
                  </a:cubicBezTo>
                  <a:cubicBezTo>
                    <a:pt x="3055" y="1860"/>
                    <a:pt x="2637" y="2383"/>
                    <a:pt x="2114" y="2634"/>
                  </a:cubicBezTo>
                  <a:cubicBezTo>
                    <a:pt x="1821" y="2362"/>
                    <a:pt x="1591" y="2006"/>
                    <a:pt x="1674" y="1588"/>
                  </a:cubicBezTo>
                  <a:cubicBezTo>
                    <a:pt x="1737" y="1295"/>
                    <a:pt x="1946" y="1065"/>
                    <a:pt x="2197" y="918"/>
                  </a:cubicBezTo>
                  <a:close/>
                  <a:moveTo>
                    <a:pt x="3139" y="834"/>
                  </a:moveTo>
                  <a:cubicBezTo>
                    <a:pt x="3160" y="834"/>
                    <a:pt x="3202" y="855"/>
                    <a:pt x="3223" y="876"/>
                  </a:cubicBezTo>
                  <a:cubicBezTo>
                    <a:pt x="4039" y="1420"/>
                    <a:pt x="3788" y="2195"/>
                    <a:pt x="3223" y="2676"/>
                  </a:cubicBezTo>
                  <a:cubicBezTo>
                    <a:pt x="3411" y="2404"/>
                    <a:pt x="3495" y="2090"/>
                    <a:pt x="3453" y="1755"/>
                  </a:cubicBezTo>
                  <a:cubicBezTo>
                    <a:pt x="3453" y="1567"/>
                    <a:pt x="3390" y="1399"/>
                    <a:pt x="3306" y="1253"/>
                  </a:cubicBezTo>
                  <a:cubicBezTo>
                    <a:pt x="3265" y="1106"/>
                    <a:pt x="3223" y="960"/>
                    <a:pt x="3139" y="834"/>
                  </a:cubicBezTo>
                  <a:close/>
                  <a:moveTo>
                    <a:pt x="1674" y="960"/>
                  </a:moveTo>
                  <a:lnTo>
                    <a:pt x="1674" y="960"/>
                  </a:lnTo>
                  <a:cubicBezTo>
                    <a:pt x="1612" y="1044"/>
                    <a:pt x="1549" y="1127"/>
                    <a:pt x="1507" y="1211"/>
                  </a:cubicBezTo>
                  <a:cubicBezTo>
                    <a:pt x="1214" y="1776"/>
                    <a:pt x="1423" y="2320"/>
                    <a:pt x="1821" y="2718"/>
                  </a:cubicBezTo>
                  <a:cubicBezTo>
                    <a:pt x="1758" y="2739"/>
                    <a:pt x="1674" y="2759"/>
                    <a:pt x="1612" y="2759"/>
                  </a:cubicBezTo>
                  <a:cubicBezTo>
                    <a:pt x="1423" y="2759"/>
                    <a:pt x="1235" y="2718"/>
                    <a:pt x="1089" y="2655"/>
                  </a:cubicBezTo>
                  <a:cubicBezTo>
                    <a:pt x="1047" y="2550"/>
                    <a:pt x="1026" y="2446"/>
                    <a:pt x="1005" y="2320"/>
                  </a:cubicBezTo>
                  <a:cubicBezTo>
                    <a:pt x="942" y="1776"/>
                    <a:pt x="1235" y="1253"/>
                    <a:pt x="1674" y="960"/>
                  </a:cubicBezTo>
                  <a:close/>
                  <a:moveTo>
                    <a:pt x="3830" y="2487"/>
                  </a:moveTo>
                  <a:cubicBezTo>
                    <a:pt x="3767" y="2592"/>
                    <a:pt x="3704" y="2697"/>
                    <a:pt x="3599" y="2801"/>
                  </a:cubicBezTo>
                  <a:cubicBezTo>
                    <a:pt x="3482" y="2939"/>
                    <a:pt x="3327" y="3039"/>
                    <a:pt x="3153" y="3137"/>
                  </a:cubicBezTo>
                  <a:lnTo>
                    <a:pt x="3153" y="3137"/>
                  </a:lnTo>
                  <a:cubicBezTo>
                    <a:pt x="3367" y="3014"/>
                    <a:pt x="3545" y="2854"/>
                    <a:pt x="3704" y="2676"/>
                  </a:cubicBezTo>
                  <a:cubicBezTo>
                    <a:pt x="3746" y="2613"/>
                    <a:pt x="3788" y="2550"/>
                    <a:pt x="3830" y="2487"/>
                  </a:cubicBezTo>
                  <a:close/>
                  <a:moveTo>
                    <a:pt x="3097" y="2195"/>
                  </a:moveTo>
                  <a:lnTo>
                    <a:pt x="3097" y="2195"/>
                  </a:lnTo>
                  <a:cubicBezTo>
                    <a:pt x="3014" y="2487"/>
                    <a:pt x="2825" y="2759"/>
                    <a:pt x="2616" y="2948"/>
                  </a:cubicBezTo>
                  <a:cubicBezTo>
                    <a:pt x="2532" y="3011"/>
                    <a:pt x="2449" y="3073"/>
                    <a:pt x="2344" y="3136"/>
                  </a:cubicBezTo>
                  <a:cubicBezTo>
                    <a:pt x="2253" y="3150"/>
                    <a:pt x="2160" y="3157"/>
                    <a:pt x="2067" y="3157"/>
                  </a:cubicBezTo>
                  <a:cubicBezTo>
                    <a:pt x="1879" y="3157"/>
                    <a:pt x="1688" y="3129"/>
                    <a:pt x="1507" y="3073"/>
                  </a:cubicBezTo>
                  <a:cubicBezTo>
                    <a:pt x="1716" y="3073"/>
                    <a:pt x="1925" y="3031"/>
                    <a:pt x="2114" y="2948"/>
                  </a:cubicBezTo>
                  <a:cubicBezTo>
                    <a:pt x="2177" y="2990"/>
                    <a:pt x="2239" y="3031"/>
                    <a:pt x="2302" y="3073"/>
                  </a:cubicBezTo>
                  <a:cubicBezTo>
                    <a:pt x="2321" y="3083"/>
                    <a:pt x="2340" y="3087"/>
                    <a:pt x="2357" y="3087"/>
                  </a:cubicBezTo>
                  <a:cubicBezTo>
                    <a:pt x="2455" y="3087"/>
                    <a:pt x="2516" y="2956"/>
                    <a:pt x="2428" y="2885"/>
                  </a:cubicBezTo>
                  <a:cubicBezTo>
                    <a:pt x="2407" y="2864"/>
                    <a:pt x="2386" y="2864"/>
                    <a:pt x="2365" y="2843"/>
                  </a:cubicBezTo>
                  <a:cubicBezTo>
                    <a:pt x="2679" y="2697"/>
                    <a:pt x="2930" y="2467"/>
                    <a:pt x="3097" y="2195"/>
                  </a:cubicBezTo>
                  <a:close/>
                  <a:moveTo>
                    <a:pt x="398" y="2571"/>
                  </a:moveTo>
                  <a:cubicBezTo>
                    <a:pt x="419" y="2571"/>
                    <a:pt x="419" y="2592"/>
                    <a:pt x="419" y="2592"/>
                  </a:cubicBezTo>
                  <a:cubicBezTo>
                    <a:pt x="461" y="2634"/>
                    <a:pt x="503" y="2676"/>
                    <a:pt x="545" y="2718"/>
                  </a:cubicBezTo>
                  <a:cubicBezTo>
                    <a:pt x="691" y="2927"/>
                    <a:pt x="879" y="3094"/>
                    <a:pt x="1089" y="3220"/>
                  </a:cubicBezTo>
                  <a:cubicBezTo>
                    <a:pt x="1130" y="3283"/>
                    <a:pt x="1193" y="3324"/>
                    <a:pt x="1256" y="3387"/>
                  </a:cubicBezTo>
                  <a:cubicBezTo>
                    <a:pt x="1026" y="3345"/>
                    <a:pt x="837" y="3262"/>
                    <a:pt x="670" y="3094"/>
                  </a:cubicBezTo>
                  <a:cubicBezTo>
                    <a:pt x="524" y="2948"/>
                    <a:pt x="440" y="2759"/>
                    <a:pt x="398" y="2571"/>
                  </a:cubicBezTo>
                  <a:close/>
                  <a:moveTo>
                    <a:pt x="1838" y="0"/>
                  </a:moveTo>
                  <a:cubicBezTo>
                    <a:pt x="1044" y="0"/>
                    <a:pt x="72" y="920"/>
                    <a:pt x="105" y="1839"/>
                  </a:cubicBezTo>
                  <a:cubicBezTo>
                    <a:pt x="1" y="2215"/>
                    <a:pt x="1" y="2592"/>
                    <a:pt x="168" y="2948"/>
                  </a:cubicBezTo>
                  <a:cubicBezTo>
                    <a:pt x="421" y="3516"/>
                    <a:pt x="888" y="3751"/>
                    <a:pt x="1390" y="3751"/>
                  </a:cubicBezTo>
                  <a:cubicBezTo>
                    <a:pt x="1553" y="3751"/>
                    <a:pt x="1719" y="3726"/>
                    <a:pt x="1884" y="3680"/>
                  </a:cubicBezTo>
                  <a:cubicBezTo>
                    <a:pt x="2009" y="3701"/>
                    <a:pt x="2135" y="3722"/>
                    <a:pt x="2281" y="3722"/>
                  </a:cubicBezTo>
                  <a:cubicBezTo>
                    <a:pt x="3097" y="3701"/>
                    <a:pt x="3997" y="3157"/>
                    <a:pt x="4248" y="2341"/>
                  </a:cubicBezTo>
                  <a:cubicBezTo>
                    <a:pt x="4478" y="1567"/>
                    <a:pt x="3913" y="709"/>
                    <a:pt x="3139" y="500"/>
                  </a:cubicBezTo>
                  <a:cubicBezTo>
                    <a:pt x="3055" y="479"/>
                    <a:pt x="2972" y="458"/>
                    <a:pt x="2888" y="458"/>
                  </a:cubicBezTo>
                  <a:cubicBezTo>
                    <a:pt x="2846" y="437"/>
                    <a:pt x="2825" y="437"/>
                    <a:pt x="2783" y="416"/>
                  </a:cubicBezTo>
                  <a:cubicBezTo>
                    <a:pt x="2658" y="332"/>
                    <a:pt x="2553" y="270"/>
                    <a:pt x="2428" y="228"/>
                  </a:cubicBezTo>
                  <a:cubicBezTo>
                    <a:pt x="2261" y="70"/>
                    <a:pt x="2056" y="0"/>
                    <a:pt x="1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421000" y="5692850"/>
              <a:ext cx="139700" cy="148650"/>
            </a:xfrm>
            <a:custGeom>
              <a:avLst/>
              <a:gdLst/>
              <a:ahLst/>
              <a:cxnLst/>
              <a:rect l="l" t="t" r="r" b="b"/>
              <a:pathLst>
                <a:path w="5588" h="5946" extrusionOk="0">
                  <a:moveTo>
                    <a:pt x="1612" y="334"/>
                  </a:moveTo>
                  <a:cubicBezTo>
                    <a:pt x="1633" y="334"/>
                    <a:pt x="1674" y="355"/>
                    <a:pt x="1695" y="355"/>
                  </a:cubicBezTo>
                  <a:cubicBezTo>
                    <a:pt x="628" y="585"/>
                    <a:pt x="649" y="1883"/>
                    <a:pt x="963" y="2782"/>
                  </a:cubicBezTo>
                  <a:cubicBezTo>
                    <a:pt x="921" y="2741"/>
                    <a:pt x="879" y="2699"/>
                    <a:pt x="858" y="2657"/>
                  </a:cubicBezTo>
                  <a:cubicBezTo>
                    <a:pt x="314" y="1925"/>
                    <a:pt x="461" y="376"/>
                    <a:pt x="1612" y="334"/>
                  </a:cubicBezTo>
                  <a:close/>
                  <a:moveTo>
                    <a:pt x="3955" y="1820"/>
                  </a:moveTo>
                  <a:lnTo>
                    <a:pt x="3955" y="1820"/>
                  </a:lnTo>
                  <a:cubicBezTo>
                    <a:pt x="4227" y="2197"/>
                    <a:pt x="4457" y="2594"/>
                    <a:pt x="4604" y="2950"/>
                  </a:cubicBezTo>
                  <a:cubicBezTo>
                    <a:pt x="4667" y="3075"/>
                    <a:pt x="4708" y="3222"/>
                    <a:pt x="4750" y="3368"/>
                  </a:cubicBezTo>
                  <a:cubicBezTo>
                    <a:pt x="4625" y="3180"/>
                    <a:pt x="4520" y="2992"/>
                    <a:pt x="4436" y="2845"/>
                  </a:cubicBezTo>
                  <a:cubicBezTo>
                    <a:pt x="4290" y="2531"/>
                    <a:pt x="4143" y="2176"/>
                    <a:pt x="3955" y="1820"/>
                  </a:cubicBezTo>
                  <a:close/>
                  <a:moveTo>
                    <a:pt x="2051" y="648"/>
                  </a:moveTo>
                  <a:cubicBezTo>
                    <a:pt x="2428" y="669"/>
                    <a:pt x="2742" y="795"/>
                    <a:pt x="2972" y="1067"/>
                  </a:cubicBezTo>
                  <a:cubicBezTo>
                    <a:pt x="3767" y="1694"/>
                    <a:pt x="3976" y="2803"/>
                    <a:pt x="4457" y="3619"/>
                  </a:cubicBezTo>
                  <a:cubicBezTo>
                    <a:pt x="4541" y="3766"/>
                    <a:pt x="4771" y="4059"/>
                    <a:pt x="4939" y="4331"/>
                  </a:cubicBezTo>
                  <a:cubicBezTo>
                    <a:pt x="4959" y="4603"/>
                    <a:pt x="4939" y="4875"/>
                    <a:pt x="4855" y="5084"/>
                  </a:cubicBezTo>
                  <a:cubicBezTo>
                    <a:pt x="4750" y="5168"/>
                    <a:pt x="4646" y="5272"/>
                    <a:pt x="4541" y="5377"/>
                  </a:cubicBezTo>
                  <a:cubicBezTo>
                    <a:pt x="4478" y="5377"/>
                    <a:pt x="4394" y="5377"/>
                    <a:pt x="4332" y="5356"/>
                  </a:cubicBezTo>
                  <a:cubicBezTo>
                    <a:pt x="4143" y="5293"/>
                    <a:pt x="3955" y="5189"/>
                    <a:pt x="3788" y="5105"/>
                  </a:cubicBezTo>
                  <a:cubicBezTo>
                    <a:pt x="3641" y="5000"/>
                    <a:pt x="3516" y="4875"/>
                    <a:pt x="3411" y="4791"/>
                  </a:cubicBezTo>
                  <a:cubicBezTo>
                    <a:pt x="2930" y="4373"/>
                    <a:pt x="2511" y="3912"/>
                    <a:pt x="1988" y="3536"/>
                  </a:cubicBezTo>
                  <a:cubicBezTo>
                    <a:pt x="1842" y="3431"/>
                    <a:pt x="1695" y="3347"/>
                    <a:pt x="1528" y="3243"/>
                  </a:cubicBezTo>
                  <a:cubicBezTo>
                    <a:pt x="1381" y="2971"/>
                    <a:pt x="1256" y="2699"/>
                    <a:pt x="1172" y="2364"/>
                  </a:cubicBezTo>
                  <a:cubicBezTo>
                    <a:pt x="1130" y="2134"/>
                    <a:pt x="1026" y="1736"/>
                    <a:pt x="1109" y="1506"/>
                  </a:cubicBezTo>
                  <a:cubicBezTo>
                    <a:pt x="1423" y="1213"/>
                    <a:pt x="1737" y="920"/>
                    <a:pt x="2051" y="648"/>
                  </a:cubicBezTo>
                  <a:close/>
                  <a:moveTo>
                    <a:pt x="1628" y="0"/>
                  </a:moveTo>
                  <a:cubicBezTo>
                    <a:pt x="1460" y="0"/>
                    <a:pt x="1293" y="26"/>
                    <a:pt x="1130" y="83"/>
                  </a:cubicBezTo>
                  <a:cubicBezTo>
                    <a:pt x="168" y="418"/>
                    <a:pt x="1" y="1862"/>
                    <a:pt x="461" y="2657"/>
                  </a:cubicBezTo>
                  <a:cubicBezTo>
                    <a:pt x="649" y="2992"/>
                    <a:pt x="963" y="3243"/>
                    <a:pt x="1277" y="3452"/>
                  </a:cubicBezTo>
                  <a:cubicBezTo>
                    <a:pt x="1779" y="4247"/>
                    <a:pt x="2553" y="4791"/>
                    <a:pt x="3390" y="5210"/>
                  </a:cubicBezTo>
                  <a:cubicBezTo>
                    <a:pt x="3724" y="5473"/>
                    <a:pt x="4249" y="5839"/>
                    <a:pt x="4718" y="5839"/>
                  </a:cubicBezTo>
                  <a:cubicBezTo>
                    <a:pt x="4808" y="5839"/>
                    <a:pt x="4896" y="5826"/>
                    <a:pt x="4980" y="5795"/>
                  </a:cubicBezTo>
                  <a:cubicBezTo>
                    <a:pt x="5148" y="5858"/>
                    <a:pt x="5315" y="5900"/>
                    <a:pt x="5462" y="5942"/>
                  </a:cubicBezTo>
                  <a:cubicBezTo>
                    <a:pt x="5468" y="5944"/>
                    <a:pt x="5475" y="5945"/>
                    <a:pt x="5481" y="5945"/>
                  </a:cubicBezTo>
                  <a:cubicBezTo>
                    <a:pt x="5528" y="5945"/>
                    <a:pt x="5541" y="5877"/>
                    <a:pt x="5503" y="5858"/>
                  </a:cubicBezTo>
                  <a:cubicBezTo>
                    <a:pt x="5378" y="5816"/>
                    <a:pt x="5273" y="5754"/>
                    <a:pt x="5148" y="5712"/>
                  </a:cubicBezTo>
                  <a:cubicBezTo>
                    <a:pt x="5211" y="5670"/>
                    <a:pt x="5273" y="5628"/>
                    <a:pt x="5315" y="5544"/>
                  </a:cubicBezTo>
                  <a:cubicBezTo>
                    <a:pt x="5587" y="5230"/>
                    <a:pt x="5524" y="4812"/>
                    <a:pt x="5336" y="4373"/>
                  </a:cubicBezTo>
                  <a:cubicBezTo>
                    <a:pt x="5273" y="3452"/>
                    <a:pt x="4813" y="2448"/>
                    <a:pt x="4332" y="1799"/>
                  </a:cubicBezTo>
                  <a:cubicBezTo>
                    <a:pt x="3808" y="1040"/>
                    <a:pt x="2691" y="0"/>
                    <a:pt x="1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450825" y="5924500"/>
              <a:ext cx="108300" cy="91500"/>
            </a:xfrm>
            <a:custGeom>
              <a:avLst/>
              <a:gdLst/>
              <a:ahLst/>
              <a:cxnLst/>
              <a:rect l="l" t="t" r="r" b="b"/>
              <a:pathLst>
                <a:path w="4332" h="3660" extrusionOk="0">
                  <a:moveTo>
                    <a:pt x="2301" y="558"/>
                  </a:moveTo>
                  <a:cubicBezTo>
                    <a:pt x="2344" y="558"/>
                    <a:pt x="2385" y="561"/>
                    <a:pt x="2427" y="568"/>
                  </a:cubicBezTo>
                  <a:cubicBezTo>
                    <a:pt x="2344" y="589"/>
                    <a:pt x="2239" y="589"/>
                    <a:pt x="2155" y="610"/>
                  </a:cubicBezTo>
                  <a:cubicBezTo>
                    <a:pt x="2113" y="589"/>
                    <a:pt x="2072" y="589"/>
                    <a:pt x="2030" y="568"/>
                  </a:cubicBezTo>
                  <a:cubicBezTo>
                    <a:pt x="2127" y="568"/>
                    <a:pt x="2216" y="558"/>
                    <a:pt x="2301" y="558"/>
                  </a:cubicBezTo>
                  <a:close/>
                  <a:moveTo>
                    <a:pt x="3013" y="1049"/>
                  </a:moveTo>
                  <a:lnTo>
                    <a:pt x="3013" y="1049"/>
                  </a:lnTo>
                  <a:cubicBezTo>
                    <a:pt x="3055" y="1070"/>
                    <a:pt x="3097" y="1112"/>
                    <a:pt x="3139" y="1154"/>
                  </a:cubicBezTo>
                  <a:cubicBezTo>
                    <a:pt x="3243" y="1258"/>
                    <a:pt x="3306" y="1384"/>
                    <a:pt x="3327" y="1488"/>
                  </a:cubicBezTo>
                  <a:cubicBezTo>
                    <a:pt x="3243" y="1321"/>
                    <a:pt x="3139" y="1174"/>
                    <a:pt x="3013" y="1049"/>
                  </a:cubicBezTo>
                  <a:close/>
                  <a:moveTo>
                    <a:pt x="2179" y="1170"/>
                  </a:moveTo>
                  <a:cubicBezTo>
                    <a:pt x="2355" y="1170"/>
                    <a:pt x="2522" y="1238"/>
                    <a:pt x="2657" y="1405"/>
                  </a:cubicBezTo>
                  <a:cubicBezTo>
                    <a:pt x="2673" y="1421"/>
                    <a:pt x="2693" y="1427"/>
                    <a:pt x="2711" y="1427"/>
                  </a:cubicBezTo>
                  <a:cubicBezTo>
                    <a:pt x="2741" y="1427"/>
                    <a:pt x="2770" y="1410"/>
                    <a:pt x="2783" y="1384"/>
                  </a:cubicBezTo>
                  <a:cubicBezTo>
                    <a:pt x="2929" y="1509"/>
                    <a:pt x="3013" y="1677"/>
                    <a:pt x="3055" y="1886"/>
                  </a:cubicBezTo>
                  <a:cubicBezTo>
                    <a:pt x="3076" y="1970"/>
                    <a:pt x="3076" y="2053"/>
                    <a:pt x="3055" y="2137"/>
                  </a:cubicBezTo>
                  <a:cubicBezTo>
                    <a:pt x="2888" y="2346"/>
                    <a:pt x="2657" y="2514"/>
                    <a:pt x="2469" y="2618"/>
                  </a:cubicBezTo>
                  <a:cubicBezTo>
                    <a:pt x="2278" y="2733"/>
                    <a:pt x="1930" y="2830"/>
                    <a:pt x="1616" y="2830"/>
                  </a:cubicBezTo>
                  <a:cubicBezTo>
                    <a:pt x="1586" y="2830"/>
                    <a:pt x="1557" y="2829"/>
                    <a:pt x="1528" y="2827"/>
                  </a:cubicBezTo>
                  <a:cubicBezTo>
                    <a:pt x="1360" y="2744"/>
                    <a:pt x="1235" y="2576"/>
                    <a:pt x="1151" y="2325"/>
                  </a:cubicBezTo>
                  <a:cubicBezTo>
                    <a:pt x="1109" y="2200"/>
                    <a:pt x="1088" y="2074"/>
                    <a:pt x="1088" y="1928"/>
                  </a:cubicBezTo>
                  <a:cubicBezTo>
                    <a:pt x="1295" y="1559"/>
                    <a:pt x="1761" y="1170"/>
                    <a:pt x="2179" y="1170"/>
                  </a:cubicBezTo>
                  <a:close/>
                  <a:moveTo>
                    <a:pt x="544" y="2807"/>
                  </a:moveTo>
                  <a:lnTo>
                    <a:pt x="544" y="2807"/>
                  </a:lnTo>
                  <a:cubicBezTo>
                    <a:pt x="565" y="2827"/>
                    <a:pt x="607" y="2869"/>
                    <a:pt x="649" y="2890"/>
                  </a:cubicBezTo>
                  <a:cubicBezTo>
                    <a:pt x="670" y="2953"/>
                    <a:pt x="712" y="2995"/>
                    <a:pt x="733" y="3016"/>
                  </a:cubicBezTo>
                  <a:cubicBezTo>
                    <a:pt x="649" y="2974"/>
                    <a:pt x="586" y="2890"/>
                    <a:pt x="544" y="2807"/>
                  </a:cubicBezTo>
                  <a:close/>
                  <a:moveTo>
                    <a:pt x="2489" y="1"/>
                  </a:moveTo>
                  <a:cubicBezTo>
                    <a:pt x="2241" y="1"/>
                    <a:pt x="1996" y="49"/>
                    <a:pt x="1779" y="149"/>
                  </a:cubicBezTo>
                  <a:cubicBezTo>
                    <a:pt x="1653" y="212"/>
                    <a:pt x="1549" y="275"/>
                    <a:pt x="1465" y="338"/>
                  </a:cubicBezTo>
                  <a:cubicBezTo>
                    <a:pt x="1214" y="442"/>
                    <a:pt x="1005" y="589"/>
                    <a:pt x="837" y="777"/>
                  </a:cubicBezTo>
                  <a:cubicBezTo>
                    <a:pt x="523" y="965"/>
                    <a:pt x="314" y="1237"/>
                    <a:pt x="230" y="1656"/>
                  </a:cubicBezTo>
                  <a:cubicBezTo>
                    <a:pt x="209" y="1739"/>
                    <a:pt x="209" y="1823"/>
                    <a:pt x="188" y="1907"/>
                  </a:cubicBezTo>
                  <a:cubicBezTo>
                    <a:pt x="42" y="2221"/>
                    <a:pt x="0" y="2555"/>
                    <a:pt x="147" y="2911"/>
                  </a:cubicBezTo>
                  <a:cubicBezTo>
                    <a:pt x="367" y="3436"/>
                    <a:pt x="860" y="3659"/>
                    <a:pt x="1406" y="3659"/>
                  </a:cubicBezTo>
                  <a:cubicBezTo>
                    <a:pt x="1535" y="3659"/>
                    <a:pt x="1667" y="3647"/>
                    <a:pt x="1800" y="3623"/>
                  </a:cubicBezTo>
                  <a:cubicBezTo>
                    <a:pt x="1881" y="3632"/>
                    <a:pt x="1963" y="3637"/>
                    <a:pt x="2045" y="3637"/>
                  </a:cubicBezTo>
                  <a:cubicBezTo>
                    <a:pt x="2510" y="3637"/>
                    <a:pt x="2971" y="3485"/>
                    <a:pt x="3327" y="3183"/>
                  </a:cubicBezTo>
                  <a:cubicBezTo>
                    <a:pt x="3955" y="2660"/>
                    <a:pt x="4331" y="1698"/>
                    <a:pt x="4018" y="923"/>
                  </a:cubicBezTo>
                  <a:cubicBezTo>
                    <a:pt x="3777" y="321"/>
                    <a:pt x="3124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2"/>
          <p:cNvGrpSpPr/>
          <p:nvPr/>
        </p:nvGrpSpPr>
        <p:grpSpPr>
          <a:xfrm rot="-2700000">
            <a:off x="6394268" y="1681288"/>
            <a:ext cx="1525555" cy="901654"/>
            <a:chOff x="7555888" y="1846863"/>
            <a:chExt cx="1221250" cy="721800"/>
          </a:xfrm>
        </p:grpSpPr>
        <p:sp>
          <p:nvSpPr>
            <p:cNvPr id="1030" name="Google Shape;1030;p32"/>
            <p:cNvSpPr/>
            <p:nvPr/>
          </p:nvSpPr>
          <p:spPr>
            <a:xfrm>
              <a:off x="7555888" y="1846863"/>
              <a:ext cx="1221250" cy="721800"/>
            </a:xfrm>
            <a:custGeom>
              <a:avLst/>
              <a:gdLst/>
              <a:ahLst/>
              <a:cxnLst/>
              <a:rect l="l" t="t" r="r" b="b"/>
              <a:pathLst>
                <a:path w="48850" h="28872" extrusionOk="0">
                  <a:moveTo>
                    <a:pt x="2044" y="881"/>
                  </a:moveTo>
                  <a:cubicBezTo>
                    <a:pt x="10371" y="5149"/>
                    <a:pt x="18385" y="9983"/>
                    <a:pt x="26378" y="14837"/>
                  </a:cubicBezTo>
                  <a:cubicBezTo>
                    <a:pt x="30500" y="17327"/>
                    <a:pt x="34664" y="19796"/>
                    <a:pt x="38765" y="22307"/>
                  </a:cubicBezTo>
                  <a:cubicBezTo>
                    <a:pt x="40648" y="23479"/>
                    <a:pt x="42447" y="24671"/>
                    <a:pt x="44163" y="26073"/>
                  </a:cubicBezTo>
                  <a:cubicBezTo>
                    <a:pt x="45063" y="26805"/>
                    <a:pt x="45942" y="27517"/>
                    <a:pt x="46946" y="28019"/>
                  </a:cubicBezTo>
                  <a:cubicBezTo>
                    <a:pt x="46172" y="27998"/>
                    <a:pt x="45397" y="27998"/>
                    <a:pt x="44623" y="27956"/>
                  </a:cubicBezTo>
                  <a:cubicBezTo>
                    <a:pt x="44665" y="27517"/>
                    <a:pt x="44644" y="27056"/>
                    <a:pt x="44602" y="26596"/>
                  </a:cubicBezTo>
                  <a:cubicBezTo>
                    <a:pt x="44591" y="26526"/>
                    <a:pt x="44527" y="26482"/>
                    <a:pt x="44470" y="26482"/>
                  </a:cubicBezTo>
                  <a:cubicBezTo>
                    <a:pt x="44424" y="26482"/>
                    <a:pt x="44382" y="26510"/>
                    <a:pt x="44372" y="26575"/>
                  </a:cubicBezTo>
                  <a:cubicBezTo>
                    <a:pt x="44289" y="26931"/>
                    <a:pt x="44268" y="27308"/>
                    <a:pt x="44247" y="27684"/>
                  </a:cubicBezTo>
                  <a:cubicBezTo>
                    <a:pt x="44247" y="27768"/>
                    <a:pt x="44226" y="27852"/>
                    <a:pt x="44205" y="27956"/>
                  </a:cubicBezTo>
                  <a:cubicBezTo>
                    <a:pt x="44017" y="27935"/>
                    <a:pt x="43807" y="27935"/>
                    <a:pt x="43619" y="27935"/>
                  </a:cubicBezTo>
                  <a:cubicBezTo>
                    <a:pt x="43619" y="27893"/>
                    <a:pt x="43619" y="27873"/>
                    <a:pt x="43619" y="27852"/>
                  </a:cubicBezTo>
                  <a:cubicBezTo>
                    <a:pt x="43598" y="27496"/>
                    <a:pt x="43556" y="27140"/>
                    <a:pt x="43514" y="26784"/>
                  </a:cubicBezTo>
                  <a:cubicBezTo>
                    <a:pt x="43504" y="26743"/>
                    <a:pt x="43462" y="26722"/>
                    <a:pt x="43420" y="26722"/>
                  </a:cubicBezTo>
                  <a:cubicBezTo>
                    <a:pt x="43378" y="26722"/>
                    <a:pt x="43337" y="26743"/>
                    <a:pt x="43326" y="26784"/>
                  </a:cubicBezTo>
                  <a:cubicBezTo>
                    <a:pt x="43284" y="27140"/>
                    <a:pt x="43242" y="27496"/>
                    <a:pt x="43221" y="27852"/>
                  </a:cubicBezTo>
                  <a:cubicBezTo>
                    <a:pt x="43221" y="27873"/>
                    <a:pt x="43221" y="27893"/>
                    <a:pt x="43221" y="27914"/>
                  </a:cubicBezTo>
                  <a:cubicBezTo>
                    <a:pt x="43054" y="27914"/>
                    <a:pt x="42887" y="27914"/>
                    <a:pt x="42740" y="27893"/>
                  </a:cubicBezTo>
                  <a:cubicBezTo>
                    <a:pt x="42740" y="27684"/>
                    <a:pt x="42698" y="27475"/>
                    <a:pt x="42657" y="27328"/>
                  </a:cubicBezTo>
                  <a:cubicBezTo>
                    <a:pt x="42647" y="27274"/>
                    <a:pt x="42611" y="27251"/>
                    <a:pt x="42572" y="27251"/>
                  </a:cubicBezTo>
                  <a:cubicBezTo>
                    <a:pt x="42522" y="27251"/>
                    <a:pt x="42468" y="27290"/>
                    <a:pt x="42468" y="27349"/>
                  </a:cubicBezTo>
                  <a:cubicBezTo>
                    <a:pt x="42468" y="27538"/>
                    <a:pt x="42447" y="27705"/>
                    <a:pt x="42426" y="27893"/>
                  </a:cubicBezTo>
                  <a:cubicBezTo>
                    <a:pt x="42259" y="27893"/>
                    <a:pt x="42092" y="27893"/>
                    <a:pt x="41924" y="27873"/>
                  </a:cubicBezTo>
                  <a:cubicBezTo>
                    <a:pt x="41924" y="27768"/>
                    <a:pt x="41924" y="27663"/>
                    <a:pt x="41924" y="27559"/>
                  </a:cubicBezTo>
                  <a:cubicBezTo>
                    <a:pt x="41924" y="27501"/>
                    <a:pt x="41874" y="27469"/>
                    <a:pt x="41825" y="27469"/>
                  </a:cubicBezTo>
                  <a:cubicBezTo>
                    <a:pt x="41784" y="27469"/>
                    <a:pt x="41745" y="27491"/>
                    <a:pt x="41736" y="27538"/>
                  </a:cubicBezTo>
                  <a:cubicBezTo>
                    <a:pt x="41694" y="27642"/>
                    <a:pt x="41652" y="27747"/>
                    <a:pt x="41631" y="27873"/>
                  </a:cubicBezTo>
                  <a:cubicBezTo>
                    <a:pt x="41401" y="27873"/>
                    <a:pt x="41171" y="27852"/>
                    <a:pt x="40962" y="27852"/>
                  </a:cubicBezTo>
                  <a:cubicBezTo>
                    <a:pt x="40962" y="27768"/>
                    <a:pt x="40962" y="27663"/>
                    <a:pt x="40983" y="27600"/>
                  </a:cubicBezTo>
                  <a:cubicBezTo>
                    <a:pt x="40983" y="27519"/>
                    <a:pt x="40920" y="27455"/>
                    <a:pt x="40860" y="27455"/>
                  </a:cubicBezTo>
                  <a:cubicBezTo>
                    <a:pt x="40827" y="27455"/>
                    <a:pt x="40795" y="27473"/>
                    <a:pt x="40773" y="27517"/>
                  </a:cubicBezTo>
                  <a:cubicBezTo>
                    <a:pt x="40732" y="27600"/>
                    <a:pt x="40669" y="27726"/>
                    <a:pt x="40627" y="27831"/>
                  </a:cubicBezTo>
                  <a:cubicBezTo>
                    <a:pt x="39246" y="27789"/>
                    <a:pt x="37844" y="27747"/>
                    <a:pt x="36463" y="27684"/>
                  </a:cubicBezTo>
                  <a:cubicBezTo>
                    <a:pt x="36484" y="27559"/>
                    <a:pt x="36484" y="27412"/>
                    <a:pt x="36484" y="27287"/>
                  </a:cubicBezTo>
                  <a:cubicBezTo>
                    <a:pt x="36505" y="26910"/>
                    <a:pt x="36484" y="26554"/>
                    <a:pt x="36526" y="26178"/>
                  </a:cubicBezTo>
                  <a:cubicBezTo>
                    <a:pt x="36526" y="26112"/>
                    <a:pt x="36474" y="26081"/>
                    <a:pt x="36422" y="26081"/>
                  </a:cubicBezTo>
                  <a:cubicBezTo>
                    <a:pt x="36375" y="26081"/>
                    <a:pt x="36327" y="26107"/>
                    <a:pt x="36317" y="26157"/>
                  </a:cubicBezTo>
                  <a:cubicBezTo>
                    <a:pt x="36233" y="26471"/>
                    <a:pt x="36212" y="26784"/>
                    <a:pt x="36191" y="27119"/>
                  </a:cubicBezTo>
                  <a:cubicBezTo>
                    <a:pt x="36170" y="27287"/>
                    <a:pt x="36128" y="27475"/>
                    <a:pt x="36107" y="27663"/>
                  </a:cubicBezTo>
                  <a:cubicBezTo>
                    <a:pt x="35940" y="27663"/>
                    <a:pt x="35773" y="27663"/>
                    <a:pt x="35626" y="27642"/>
                  </a:cubicBezTo>
                  <a:cubicBezTo>
                    <a:pt x="35626" y="27621"/>
                    <a:pt x="35626" y="27600"/>
                    <a:pt x="35626" y="27580"/>
                  </a:cubicBezTo>
                  <a:cubicBezTo>
                    <a:pt x="35647" y="27328"/>
                    <a:pt x="35605" y="27119"/>
                    <a:pt x="35542" y="26910"/>
                  </a:cubicBezTo>
                  <a:cubicBezTo>
                    <a:pt x="35524" y="26863"/>
                    <a:pt x="35488" y="26841"/>
                    <a:pt x="35454" y="26841"/>
                  </a:cubicBezTo>
                  <a:cubicBezTo>
                    <a:pt x="35413" y="26841"/>
                    <a:pt x="35375" y="26873"/>
                    <a:pt x="35375" y="26931"/>
                  </a:cubicBezTo>
                  <a:cubicBezTo>
                    <a:pt x="35354" y="27140"/>
                    <a:pt x="35312" y="27349"/>
                    <a:pt x="35270" y="27559"/>
                  </a:cubicBezTo>
                  <a:cubicBezTo>
                    <a:pt x="35270" y="27580"/>
                    <a:pt x="35250" y="27621"/>
                    <a:pt x="35250" y="27642"/>
                  </a:cubicBezTo>
                  <a:cubicBezTo>
                    <a:pt x="35145" y="27621"/>
                    <a:pt x="35019" y="27621"/>
                    <a:pt x="34915" y="27621"/>
                  </a:cubicBezTo>
                  <a:cubicBezTo>
                    <a:pt x="34957" y="27433"/>
                    <a:pt x="34915" y="27161"/>
                    <a:pt x="34894" y="27015"/>
                  </a:cubicBezTo>
                  <a:cubicBezTo>
                    <a:pt x="34885" y="26978"/>
                    <a:pt x="34859" y="26961"/>
                    <a:pt x="34832" y="26961"/>
                  </a:cubicBezTo>
                  <a:cubicBezTo>
                    <a:pt x="34797" y="26961"/>
                    <a:pt x="34759" y="26989"/>
                    <a:pt x="34747" y="27036"/>
                  </a:cubicBezTo>
                  <a:cubicBezTo>
                    <a:pt x="34747" y="27182"/>
                    <a:pt x="34726" y="27308"/>
                    <a:pt x="34685" y="27454"/>
                  </a:cubicBezTo>
                  <a:cubicBezTo>
                    <a:pt x="34685" y="27517"/>
                    <a:pt x="34664" y="27559"/>
                    <a:pt x="34643" y="27621"/>
                  </a:cubicBezTo>
                  <a:cubicBezTo>
                    <a:pt x="34350" y="27600"/>
                    <a:pt x="34078" y="27600"/>
                    <a:pt x="33806" y="27580"/>
                  </a:cubicBezTo>
                  <a:cubicBezTo>
                    <a:pt x="33869" y="27475"/>
                    <a:pt x="33931" y="27370"/>
                    <a:pt x="33973" y="27266"/>
                  </a:cubicBezTo>
                  <a:cubicBezTo>
                    <a:pt x="33987" y="27195"/>
                    <a:pt x="33915" y="27143"/>
                    <a:pt x="33854" y="27143"/>
                  </a:cubicBezTo>
                  <a:cubicBezTo>
                    <a:pt x="33825" y="27143"/>
                    <a:pt x="33798" y="27155"/>
                    <a:pt x="33785" y="27182"/>
                  </a:cubicBezTo>
                  <a:cubicBezTo>
                    <a:pt x="33743" y="27287"/>
                    <a:pt x="33680" y="27349"/>
                    <a:pt x="33597" y="27433"/>
                  </a:cubicBezTo>
                  <a:cubicBezTo>
                    <a:pt x="33534" y="27475"/>
                    <a:pt x="33471" y="27517"/>
                    <a:pt x="33408" y="27559"/>
                  </a:cubicBezTo>
                  <a:cubicBezTo>
                    <a:pt x="33178" y="27559"/>
                    <a:pt x="32927" y="27538"/>
                    <a:pt x="32697" y="27538"/>
                  </a:cubicBezTo>
                  <a:cubicBezTo>
                    <a:pt x="32697" y="27517"/>
                    <a:pt x="32697" y="27475"/>
                    <a:pt x="32697" y="27454"/>
                  </a:cubicBezTo>
                  <a:cubicBezTo>
                    <a:pt x="32697" y="27387"/>
                    <a:pt x="32637" y="27337"/>
                    <a:pt x="32583" y="27337"/>
                  </a:cubicBezTo>
                  <a:cubicBezTo>
                    <a:pt x="32552" y="27337"/>
                    <a:pt x="32524" y="27353"/>
                    <a:pt x="32509" y="27391"/>
                  </a:cubicBezTo>
                  <a:cubicBezTo>
                    <a:pt x="32488" y="27454"/>
                    <a:pt x="32446" y="27475"/>
                    <a:pt x="32425" y="27517"/>
                  </a:cubicBezTo>
                  <a:cubicBezTo>
                    <a:pt x="30584" y="27454"/>
                    <a:pt x="28763" y="27370"/>
                    <a:pt x="26922" y="27308"/>
                  </a:cubicBezTo>
                  <a:cubicBezTo>
                    <a:pt x="27152" y="26868"/>
                    <a:pt x="26985" y="26240"/>
                    <a:pt x="27152" y="25780"/>
                  </a:cubicBezTo>
                  <a:cubicBezTo>
                    <a:pt x="27182" y="25720"/>
                    <a:pt x="27126" y="25671"/>
                    <a:pt x="27069" y="25671"/>
                  </a:cubicBezTo>
                  <a:cubicBezTo>
                    <a:pt x="27046" y="25671"/>
                    <a:pt x="27023" y="25679"/>
                    <a:pt x="27006" y="25696"/>
                  </a:cubicBezTo>
                  <a:cubicBezTo>
                    <a:pt x="26817" y="25927"/>
                    <a:pt x="26734" y="26157"/>
                    <a:pt x="26692" y="26450"/>
                  </a:cubicBezTo>
                  <a:cubicBezTo>
                    <a:pt x="26650" y="26722"/>
                    <a:pt x="26587" y="27015"/>
                    <a:pt x="26608" y="27287"/>
                  </a:cubicBezTo>
                  <a:lnTo>
                    <a:pt x="26211" y="27287"/>
                  </a:lnTo>
                  <a:cubicBezTo>
                    <a:pt x="26273" y="27161"/>
                    <a:pt x="26294" y="27015"/>
                    <a:pt x="26294" y="26889"/>
                  </a:cubicBezTo>
                  <a:cubicBezTo>
                    <a:pt x="26315" y="26659"/>
                    <a:pt x="26294" y="26429"/>
                    <a:pt x="26294" y="26178"/>
                  </a:cubicBezTo>
                  <a:cubicBezTo>
                    <a:pt x="26294" y="26140"/>
                    <a:pt x="26249" y="26110"/>
                    <a:pt x="26208" y="26110"/>
                  </a:cubicBezTo>
                  <a:cubicBezTo>
                    <a:pt x="26181" y="26110"/>
                    <a:pt x="26156" y="26123"/>
                    <a:pt x="26148" y="26157"/>
                  </a:cubicBezTo>
                  <a:cubicBezTo>
                    <a:pt x="26127" y="26366"/>
                    <a:pt x="26064" y="26575"/>
                    <a:pt x="26022" y="26784"/>
                  </a:cubicBezTo>
                  <a:cubicBezTo>
                    <a:pt x="25980" y="26931"/>
                    <a:pt x="25876" y="27098"/>
                    <a:pt x="25876" y="27266"/>
                  </a:cubicBezTo>
                  <a:cubicBezTo>
                    <a:pt x="25708" y="27266"/>
                    <a:pt x="25541" y="27266"/>
                    <a:pt x="25395" y="27245"/>
                  </a:cubicBezTo>
                  <a:cubicBezTo>
                    <a:pt x="25395" y="27182"/>
                    <a:pt x="25415" y="27119"/>
                    <a:pt x="25436" y="27056"/>
                  </a:cubicBezTo>
                  <a:cubicBezTo>
                    <a:pt x="25457" y="26826"/>
                    <a:pt x="25478" y="26617"/>
                    <a:pt x="25478" y="26387"/>
                  </a:cubicBezTo>
                  <a:cubicBezTo>
                    <a:pt x="25468" y="26327"/>
                    <a:pt x="25425" y="26300"/>
                    <a:pt x="25380" y="26300"/>
                  </a:cubicBezTo>
                  <a:cubicBezTo>
                    <a:pt x="25331" y="26300"/>
                    <a:pt x="25280" y="26332"/>
                    <a:pt x="25269" y="26387"/>
                  </a:cubicBezTo>
                  <a:cubicBezTo>
                    <a:pt x="25248" y="26617"/>
                    <a:pt x="25206" y="26805"/>
                    <a:pt x="25143" y="27015"/>
                  </a:cubicBezTo>
                  <a:cubicBezTo>
                    <a:pt x="25123" y="27077"/>
                    <a:pt x="25102" y="27161"/>
                    <a:pt x="25081" y="27245"/>
                  </a:cubicBezTo>
                  <a:cubicBezTo>
                    <a:pt x="24830" y="27224"/>
                    <a:pt x="24578" y="27224"/>
                    <a:pt x="24327" y="27203"/>
                  </a:cubicBezTo>
                  <a:cubicBezTo>
                    <a:pt x="24390" y="27056"/>
                    <a:pt x="24411" y="26889"/>
                    <a:pt x="24390" y="26722"/>
                  </a:cubicBezTo>
                  <a:cubicBezTo>
                    <a:pt x="24390" y="26661"/>
                    <a:pt x="24340" y="26628"/>
                    <a:pt x="24295" y="26628"/>
                  </a:cubicBezTo>
                  <a:cubicBezTo>
                    <a:pt x="24262" y="26628"/>
                    <a:pt x="24232" y="26645"/>
                    <a:pt x="24223" y="26680"/>
                  </a:cubicBezTo>
                  <a:cubicBezTo>
                    <a:pt x="24181" y="26889"/>
                    <a:pt x="24097" y="27036"/>
                    <a:pt x="23993" y="27203"/>
                  </a:cubicBezTo>
                  <a:lnTo>
                    <a:pt x="23323" y="27182"/>
                  </a:lnTo>
                  <a:cubicBezTo>
                    <a:pt x="23323" y="27119"/>
                    <a:pt x="23323" y="27077"/>
                    <a:pt x="23323" y="27036"/>
                  </a:cubicBezTo>
                  <a:cubicBezTo>
                    <a:pt x="23323" y="26989"/>
                    <a:pt x="23277" y="26961"/>
                    <a:pt x="23236" y="26961"/>
                  </a:cubicBezTo>
                  <a:cubicBezTo>
                    <a:pt x="23205" y="26961"/>
                    <a:pt x="23177" y="26978"/>
                    <a:pt x="23177" y="27015"/>
                  </a:cubicBezTo>
                  <a:cubicBezTo>
                    <a:pt x="23156" y="27077"/>
                    <a:pt x="23156" y="27119"/>
                    <a:pt x="23135" y="27161"/>
                  </a:cubicBezTo>
                  <a:cubicBezTo>
                    <a:pt x="21314" y="27098"/>
                    <a:pt x="19494" y="27056"/>
                    <a:pt x="17695" y="26994"/>
                  </a:cubicBezTo>
                  <a:cubicBezTo>
                    <a:pt x="17988" y="26471"/>
                    <a:pt x="17820" y="25571"/>
                    <a:pt x="17757" y="25006"/>
                  </a:cubicBezTo>
                  <a:cubicBezTo>
                    <a:pt x="17747" y="24922"/>
                    <a:pt x="17684" y="24880"/>
                    <a:pt x="17621" y="24880"/>
                  </a:cubicBezTo>
                  <a:cubicBezTo>
                    <a:pt x="17559" y="24880"/>
                    <a:pt x="17496" y="24922"/>
                    <a:pt x="17485" y="25006"/>
                  </a:cubicBezTo>
                  <a:cubicBezTo>
                    <a:pt x="17464" y="25383"/>
                    <a:pt x="17464" y="25738"/>
                    <a:pt x="17444" y="26115"/>
                  </a:cubicBezTo>
                  <a:cubicBezTo>
                    <a:pt x="17444" y="26408"/>
                    <a:pt x="17360" y="26701"/>
                    <a:pt x="17381" y="26994"/>
                  </a:cubicBezTo>
                  <a:cubicBezTo>
                    <a:pt x="17213" y="26994"/>
                    <a:pt x="17025" y="26973"/>
                    <a:pt x="16858" y="26973"/>
                  </a:cubicBezTo>
                  <a:cubicBezTo>
                    <a:pt x="16983" y="26680"/>
                    <a:pt x="16962" y="26115"/>
                    <a:pt x="16962" y="25968"/>
                  </a:cubicBezTo>
                  <a:cubicBezTo>
                    <a:pt x="16962" y="25913"/>
                    <a:pt x="16927" y="25887"/>
                    <a:pt x="16888" y="25887"/>
                  </a:cubicBezTo>
                  <a:cubicBezTo>
                    <a:pt x="16853" y="25887"/>
                    <a:pt x="16815" y="25908"/>
                    <a:pt x="16795" y="25948"/>
                  </a:cubicBezTo>
                  <a:cubicBezTo>
                    <a:pt x="16690" y="26199"/>
                    <a:pt x="16648" y="26471"/>
                    <a:pt x="16544" y="26722"/>
                  </a:cubicBezTo>
                  <a:cubicBezTo>
                    <a:pt x="16523" y="26784"/>
                    <a:pt x="16460" y="26889"/>
                    <a:pt x="16460" y="26973"/>
                  </a:cubicBezTo>
                  <a:cubicBezTo>
                    <a:pt x="16314" y="26973"/>
                    <a:pt x="16167" y="26952"/>
                    <a:pt x="16021" y="26952"/>
                  </a:cubicBezTo>
                  <a:cubicBezTo>
                    <a:pt x="16104" y="26784"/>
                    <a:pt x="16167" y="26596"/>
                    <a:pt x="16209" y="26429"/>
                  </a:cubicBezTo>
                  <a:cubicBezTo>
                    <a:pt x="16223" y="26373"/>
                    <a:pt x="16172" y="26326"/>
                    <a:pt x="16124" y="26326"/>
                  </a:cubicBezTo>
                  <a:cubicBezTo>
                    <a:pt x="16100" y="26326"/>
                    <a:pt x="16077" y="26338"/>
                    <a:pt x="16063" y="26366"/>
                  </a:cubicBezTo>
                  <a:cubicBezTo>
                    <a:pt x="15979" y="26554"/>
                    <a:pt x="15853" y="26743"/>
                    <a:pt x="15791" y="26952"/>
                  </a:cubicBezTo>
                  <a:cubicBezTo>
                    <a:pt x="15539" y="26952"/>
                    <a:pt x="15288" y="26931"/>
                    <a:pt x="15037" y="26931"/>
                  </a:cubicBezTo>
                  <a:lnTo>
                    <a:pt x="15016" y="26931"/>
                  </a:lnTo>
                  <a:cubicBezTo>
                    <a:pt x="15037" y="26910"/>
                    <a:pt x="15037" y="26889"/>
                    <a:pt x="15037" y="26868"/>
                  </a:cubicBezTo>
                  <a:cubicBezTo>
                    <a:pt x="15079" y="26722"/>
                    <a:pt x="15121" y="26575"/>
                    <a:pt x="15142" y="26429"/>
                  </a:cubicBezTo>
                  <a:cubicBezTo>
                    <a:pt x="15154" y="26366"/>
                    <a:pt x="15107" y="26326"/>
                    <a:pt x="15063" y="26326"/>
                  </a:cubicBezTo>
                  <a:cubicBezTo>
                    <a:pt x="15033" y="26326"/>
                    <a:pt x="15004" y="26345"/>
                    <a:pt x="14995" y="26387"/>
                  </a:cubicBezTo>
                  <a:cubicBezTo>
                    <a:pt x="14954" y="26512"/>
                    <a:pt x="14912" y="26638"/>
                    <a:pt x="14849" y="26784"/>
                  </a:cubicBezTo>
                  <a:cubicBezTo>
                    <a:pt x="14828" y="26826"/>
                    <a:pt x="14807" y="26868"/>
                    <a:pt x="14786" y="26931"/>
                  </a:cubicBezTo>
                  <a:cubicBezTo>
                    <a:pt x="14577" y="26910"/>
                    <a:pt x="14368" y="26910"/>
                    <a:pt x="14159" y="26910"/>
                  </a:cubicBezTo>
                  <a:cubicBezTo>
                    <a:pt x="14200" y="26784"/>
                    <a:pt x="14221" y="26638"/>
                    <a:pt x="14200" y="26512"/>
                  </a:cubicBezTo>
                  <a:cubicBezTo>
                    <a:pt x="14200" y="26453"/>
                    <a:pt x="14147" y="26414"/>
                    <a:pt x="14096" y="26414"/>
                  </a:cubicBezTo>
                  <a:cubicBezTo>
                    <a:pt x="14058" y="26414"/>
                    <a:pt x="14021" y="26437"/>
                    <a:pt x="14012" y="26492"/>
                  </a:cubicBezTo>
                  <a:cubicBezTo>
                    <a:pt x="13991" y="26617"/>
                    <a:pt x="13949" y="26743"/>
                    <a:pt x="13866" y="26868"/>
                  </a:cubicBezTo>
                  <a:cubicBezTo>
                    <a:pt x="13845" y="26868"/>
                    <a:pt x="13824" y="26889"/>
                    <a:pt x="13824" y="26910"/>
                  </a:cubicBezTo>
                  <a:cubicBezTo>
                    <a:pt x="13573" y="26889"/>
                    <a:pt x="13322" y="26889"/>
                    <a:pt x="13091" y="26889"/>
                  </a:cubicBezTo>
                  <a:cubicBezTo>
                    <a:pt x="13133" y="26805"/>
                    <a:pt x="13154" y="26743"/>
                    <a:pt x="13217" y="26680"/>
                  </a:cubicBezTo>
                  <a:cubicBezTo>
                    <a:pt x="13270" y="26609"/>
                    <a:pt x="13219" y="26524"/>
                    <a:pt x="13151" y="26524"/>
                  </a:cubicBezTo>
                  <a:cubicBezTo>
                    <a:pt x="13139" y="26524"/>
                    <a:pt x="13125" y="26527"/>
                    <a:pt x="13112" y="26533"/>
                  </a:cubicBezTo>
                  <a:cubicBezTo>
                    <a:pt x="12987" y="26617"/>
                    <a:pt x="12861" y="26743"/>
                    <a:pt x="12861" y="26889"/>
                  </a:cubicBezTo>
                  <a:cubicBezTo>
                    <a:pt x="11878" y="26868"/>
                    <a:pt x="10915" y="26847"/>
                    <a:pt x="9953" y="26847"/>
                  </a:cubicBezTo>
                  <a:cubicBezTo>
                    <a:pt x="9953" y="26722"/>
                    <a:pt x="9932" y="26596"/>
                    <a:pt x="9932" y="26492"/>
                  </a:cubicBezTo>
                  <a:cubicBezTo>
                    <a:pt x="9911" y="26220"/>
                    <a:pt x="9932" y="25948"/>
                    <a:pt x="9974" y="25696"/>
                  </a:cubicBezTo>
                  <a:cubicBezTo>
                    <a:pt x="9988" y="25611"/>
                    <a:pt x="9915" y="25535"/>
                    <a:pt x="9847" y="25535"/>
                  </a:cubicBezTo>
                  <a:cubicBezTo>
                    <a:pt x="9815" y="25535"/>
                    <a:pt x="9785" y="25552"/>
                    <a:pt x="9765" y="25592"/>
                  </a:cubicBezTo>
                  <a:cubicBezTo>
                    <a:pt x="9639" y="25843"/>
                    <a:pt x="9597" y="26073"/>
                    <a:pt x="9576" y="26324"/>
                  </a:cubicBezTo>
                  <a:cubicBezTo>
                    <a:pt x="9555" y="26492"/>
                    <a:pt x="9555" y="26659"/>
                    <a:pt x="9555" y="26826"/>
                  </a:cubicBezTo>
                  <a:lnTo>
                    <a:pt x="8949" y="26826"/>
                  </a:lnTo>
                  <a:cubicBezTo>
                    <a:pt x="8969" y="26554"/>
                    <a:pt x="8928" y="26282"/>
                    <a:pt x="8990" y="26010"/>
                  </a:cubicBezTo>
                  <a:cubicBezTo>
                    <a:pt x="9016" y="25934"/>
                    <a:pt x="8964" y="25888"/>
                    <a:pt x="8909" y="25888"/>
                  </a:cubicBezTo>
                  <a:cubicBezTo>
                    <a:pt x="8875" y="25888"/>
                    <a:pt x="8839" y="25907"/>
                    <a:pt x="8823" y="25948"/>
                  </a:cubicBezTo>
                  <a:cubicBezTo>
                    <a:pt x="8739" y="26178"/>
                    <a:pt x="8718" y="26408"/>
                    <a:pt x="8677" y="26638"/>
                  </a:cubicBezTo>
                  <a:cubicBezTo>
                    <a:pt x="8677" y="26701"/>
                    <a:pt x="8656" y="26764"/>
                    <a:pt x="8635" y="26826"/>
                  </a:cubicBezTo>
                  <a:lnTo>
                    <a:pt x="7965" y="26826"/>
                  </a:lnTo>
                  <a:cubicBezTo>
                    <a:pt x="8049" y="26701"/>
                    <a:pt x="8112" y="26554"/>
                    <a:pt x="8153" y="26429"/>
                  </a:cubicBezTo>
                  <a:cubicBezTo>
                    <a:pt x="8182" y="26358"/>
                    <a:pt x="8114" y="26316"/>
                    <a:pt x="8054" y="26316"/>
                  </a:cubicBezTo>
                  <a:cubicBezTo>
                    <a:pt x="8026" y="26316"/>
                    <a:pt x="7999" y="26325"/>
                    <a:pt x="7986" y="26345"/>
                  </a:cubicBezTo>
                  <a:cubicBezTo>
                    <a:pt x="7881" y="26471"/>
                    <a:pt x="7777" y="26596"/>
                    <a:pt x="7693" y="26722"/>
                  </a:cubicBezTo>
                  <a:cubicBezTo>
                    <a:pt x="7672" y="26743"/>
                    <a:pt x="7630" y="26784"/>
                    <a:pt x="7609" y="26826"/>
                  </a:cubicBezTo>
                  <a:lnTo>
                    <a:pt x="6982" y="26826"/>
                  </a:lnTo>
                  <a:cubicBezTo>
                    <a:pt x="7045" y="26701"/>
                    <a:pt x="7065" y="26554"/>
                    <a:pt x="7086" y="26408"/>
                  </a:cubicBezTo>
                  <a:cubicBezTo>
                    <a:pt x="7086" y="26356"/>
                    <a:pt x="7038" y="26320"/>
                    <a:pt x="6992" y="26320"/>
                  </a:cubicBezTo>
                  <a:cubicBezTo>
                    <a:pt x="6963" y="26320"/>
                    <a:pt x="6935" y="26334"/>
                    <a:pt x="6919" y="26366"/>
                  </a:cubicBezTo>
                  <a:cubicBezTo>
                    <a:pt x="6856" y="26512"/>
                    <a:pt x="6752" y="26680"/>
                    <a:pt x="6626" y="26784"/>
                  </a:cubicBezTo>
                  <a:cubicBezTo>
                    <a:pt x="6626" y="26805"/>
                    <a:pt x="6605" y="26805"/>
                    <a:pt x="6584" y="26826"/>
                  </a:cubicBezTo>
                  <a:lnTo>
                    <a:pt x="6061" y="26826"/>
                  </a:lnTo>
                  <a:cubicBezTo>
                    <a:pt x="6082" y="26805"/>
                    <a:pt x="6103" y="26784"/>
                    <a:pt x="6103" y="26764"/>
                  </a:cubicBezTo>
                  <a:cubicBezTo>
                    <a:pt x="6137" y="26713"/>
                    <a:pt x="6088" y="26648"/>
                    <a:pt x="6035" y="26648"/>
                  </a:cubicBezTo>
                  <a:cubicBezTo>
                    <a:pt x="6023" y="26648"/>
                    <a:pt x="6010" y="26651"/>
                    <a:pt x="5998" y="26659"/>
                  </a:cubicBezTo>
                  <a:cubicBezTo>
                    <a:pt x="5936" y="26701"/>
                    <a:pt x="5852" y="26743"/>
                    <a:pt x="5768" y="26743"/>
                  </a:cubicBezTo>
                  <a:cubicBezTo>
                    <a:pt x="5684" y="26764"/>
                    <a:pt x="5622" y="26764"/>
                    <a:pt x="5559" y="26784"/>
                  </a:cubicBezTo>
                  <a:cubicBezTo>
                    <a:pt x="5517" y="26805"/>
                    <a:pt x="5496" y="26826"/>
                    <a:pt x="5475" y="26826"/>
                  </a:cubicBezTo>
                  <a:cubicBezTo>
                    <a:pt x="5350" y="26826"/>
                    <a:pt x="5224" y="26826"/>
                    <a:pt x="5099" y="26847"/>
                  </a:cubicBezTo>
                  <a:cubicBezTo>
                    <a:pt x="5120" y="26805"/>
                    <a:pt x="5161" y="26784"/>
                    <a:pt x="5203" y="26764"/>
                  </a:cubicBezTo>
                  <a:cubicBezTo>
                    <a:pt x="5266" y="26764"/>
                    <a:pt x="5266" y="26680"/>
                    <a:pt x="5203" y="26659"/>
                  </a:cubicBezTo>
                  <a:cubicBezTo>
                    <a:pt x="5152" y="26650"/>
                    <a:pt x="5104" y="26642"/>
                    <a:pt x="5059" y="26642"/>
                  </a:cubicBezTo>
                  <a:cubicBezTo>
                    <a:pt x="4992" y="26642"/>
                    <a:pt x="4930" y="26660"/>
                    <a:pt x="4868" y="26722"/>
                  </a:cubicBezTo>
                  <a:cubicBezTo>
                    <a:pt x="4827" y="26764"/>
                    <a:pt x="4785" y="26805"/>
                    <a:pt x="4764" y="26847"/>
                  </a:cubicBezTo>
                  <a:cubicBezTo>
                    <a:pt x="3739" y="26847"/>
                    <a:pt x="2692" y="26868"/>
                    <a:pt x="1646" y="26994"/>
                  </a:cubicBezTo>
                  <a:cubicBezTo>
                    <a:pt x="1458" y="27015"/>
                    <a:pt x="1186" y="27036"/>
                    <a:pt x="914" y="27098"/>
                  </a:cubicBezTo>
                  <a:cubicBezTo>
                    <a:pt x="1521" y="22872"/>
                    <a:pt x="1019" y="18499"/>
                    <a:pt x="1332" y="14251"/>
                  </a:cubicBezTo>
                  <a:cubicBezTo>
                    <a:pt x="1500" y="11740"/>
                    <a:pt x="1604" y="9209"/>
                    <a:pt x="1667" y="6698"/>
                  </a:cubicBezTo>
                  <a:cubicBezTo>
                    <a:pt x="1730" y="4752"/>
                    <a:pt x="1563" y="2785"/>
                    <a:pt x="2044" y="881"/>
                  </a:cubicBezTo>
                  <a:close/>
                  <a:moveTo>
                    <a:pt x="1824" y="0"/>
                  </a:moveTo>
                  <a:cubicBezTo>
                    <a:pt x="1674" y="0"/>
                    <a:pt x="1539" y="94"/>
                    <a:pt x="1479" y="274"/>
                  </a:cubicBezTo>
                  <a:cubicBezTo>
                    <a:pt x="914" y="2116"/>
                    <a:pt x="1019" y="4061"/>
                    <a:pt x="998" y="5986"/>
                  </a:cubicBezTo>
                  <a:cubicBezTo>
                    <a:pt x="977" y="8330"/>
                    <a:pt x="830" y="10673"/>
                    <a:pt x="705" y="13017"/>
                  </a:cubicBezTo>
                  <a:cubicBezTo>
                    <a:pt x="558" y="15486"/>
                    <a:pt x="328" y="17892"/>
                    <a:pt x="370" y="20361"/>
                  </a:cubicBezTo>
                  <a:cubicBezTo>
                    <a:pt x="412" y="22809"/>
                    <a:pt x="495" y="25236"/>
                    <a:pt x="56" y="27642"/>
                  </a:cubicBezTo>
                  <a:cubicBezTo>
                    <a:pt x="0" y="27906"/>
                    <a:pt x="250" y="28134"/>
                    <a:pt x="472" y="28134"/>
                  </a:cubicBezTo>
                  <a:cubicBezTo>
                    <a:pt x="585" y="28134"/>
                    <a:pt x="690" y="28076"/>
                    <a:pt x="747" y="27935"/>
                  </a:cubicBezTo>
                  <a:cubicBezTo>
                    <a:pt x="851" y="27705"/>
                    <a:pt x="2839" y="27705"/>
                    <a:pt x="3215" y="27684"/>
                  </a:cubicBezTo>
                  <a:cubicBezTo>
                    <a:pt x="4680" y="27621"/>
                    <a:pt x="6145" y="27621"/>
                    <a:pt x="7609" y="27621"/>
                  </a:cubicBezTo>
                  <a:cubicBezTo>
                    <a:pt x="10350" y="27642"/>
                    <a:pt x="13071" y="27726"/>
                    <a:pt x="15812" y="27789"/>
                  </a:cubicBezTo>
                  <a:cubicBezTo>
                    <a:pt x="24955" y="27977"/>
                    <a:pt x="34099" y="28605"/>
                    <a:pt x="43242" y="28689"/>
                  </a:cubicBezTo>
                  <a:cubicBezTo>
                    <a:pt x="43263" y="28730"/>
                    <a:pt x="43284" y="28772"/>
                    <a:pt x="43305" y="28793"/>
                  </a:cubicBezTo>
                  <a:cubicBezTo>
                    <a:pt x="43326" y="28845"/>
                    <a:pt x="43373" y="28872"/>
                    <a:pt x="43420" y="28872"/>
                  </a:cubicBezTo>
                  <a:cubicBezTo>
                    <a:pt x="43467" y="28872"/>
                    <a:pt x="43514" y="28845"/>
                    <a:pt x="43535" y="28793"/>
                  </a:cubicBezTo>
                  <a:cubicBezTo>
                    <a:pt x="43556" y="28772"/>
                    <a:pt x="43577" y="28730"/>
                    <a:pt x="43598" y="28689"/>
                  </a:cubicBezTo>
                  <a:cubicBezTo>
                    <a:pt x="43765" y="28709"/>
                    <a:pt x="43954" y="28709"/>
                    <a:pt x="44142" y="28709"/>
                  </a:cubicBezTo>
                  <a:cubicBezTo>
                    <a:pt x="44142" y="28730"/>
                    <a:pt x="44142" y="28751"/>
                    <a:pt x="44163" y="28772"/>
                  </a:cubicBezTo>
                  <a:cubicBezTo>
                    <a:pt x="44178" y="28817"/>
                    <a:pt x="44226" y="28852"/>
                    <a:pt x="44275" y="28852"/>
                  </a:cubicBezTo>
                  <a:cubicBezTo>
                    <a:pt x="44294" y="28852"/>
                    <a:pt x="44313" y="28847"/>
                    <a:pt x="44330" y="28835"/>
                  </a:cubicBezTo>
                  <a:cubicBezTo>
                    <a:pt x="44393" y="28793"/>
                    <a:pt x="44435" y="28751"/>
                    <a:pt x="44477" y="28709"/>
                  </a:cubicBezTo>
                  <a:cubicBezTo>
                    <a:pt x="45795" y="28709"/>
                    <a:pt x="47113" y="28709"/>
                    <a:pt x="48452" y="28689"/>
                  </a:cubicBezTo>
                  <a:cubicBezTo>
                    <a:pt x="48850" y="28689"/>
                    <a:pt x="48850" y="28082"/>
                    <a:pt x="48452" y="28061"/>
                  </a:cubicBezTo>
                  <a:lnTo>
                    <a:pt x="47950" y="28061"/>
                  </a:lnTo>
                  <a:cubicBezTo>
                    <a:pt x="46088" y="27224"/>
                    <a:pt x="44686" y="25655"/>
                    <a:pt x="43138" y="24378"/>
                  </a:cubicBezTo>
                  <a:cubicBezTo>
                    <a:pt x="41652" y="23186"/>
                    <a:pt x="39957" y="22223"/>
                    <a:pt x="38346" y="21219"/>
                  </a:cubicBezTo>
                  <a:cubicBezTo>
                    <a:pt x="34329" y="18729"/>
                    <a:pt x="30270" y="16344"/>
                    <a:pt x="26231" y="13875"/>
                  </a:cubicBezTo>
                  <a:cubicBezTo>
                    <a:pt x="18301" y="9041"/>
                    <a:pt x="10350" y="4145"/>
                    <a:pt x="2002" y="44"/>
                  </a:cubicBezTo>
                  <a:cubicBezTo>
                    <a:pt x="1943" y="15"/>
                    <a:pt x="1882" y="0"/>
                    <a:pt x="1824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719963" y="2093813"/>
              <a:ext cx="522575" cy="328925"/>
            </a:xfrm>
            <a:custGeom>
              <a:avLst/>
              <a:gdLst/>
              <a:ahLst/>
              <a:cxnLst/>
              <a:rect l="l" t="t" r="r" b="b"/>
              <a:pathLst>
                <a:path w="20903" h="13157" extrusionOk="0">
                  <a:moveTo>
                    <a:pt x="461" y="481"/>
                  </a:moveTo>
                  <a:lnTo>
                    <a:pt x="461" y="481"/>
                  </a:lnTo>
                  <a:cubicBezTo>
                    <a:pt x="607" y="565"/>
                    <a:pt x="754" y="649"/>
                    <a:pt x="879" y="733"/>
                  </a:cubicBezTo>
                  <a:cubicBezTo>
                    <a:pt x="712" y="1046"/>
                    <a:pt x="628" y="1486"/>
                    <a:pt x="628" y="1967"/>
                  </a:cubicBezTo>
                  <a:cubicBezTo>
                    <a:pt x="565" y="1486"/>
                    <a:pt x="523" y="984"/>
                    <a:pt x="461" y="481"/>
                  </a:cubicBezTo>
                  <a:close/>
                  <a:moveTo>
                    <a:pt x="2155" y="1590"/>
                  </a:moveTo>
                  <a:lnTo>
                    <a:pt x="2155" y="1590"/>
                  </a:lnTo>
                  <a:cubicBezTo>
                    <a:pt x="2239" y="1653"/>
                    <a:pt x="2323" y="1716"/>
                    <a:pt x="2406" y="1779"/>
                  </a:cubicBezTo>
                  <a:cubicBezTo>
                    <a:pt x="2386" y="1883"/>
                    <a:pt x="2365" y="2009"/>
                    <a:pt x="2344" y="2113"/>
                  </a:cubicBezTo>
                  <a:cubicBezTo>
                    <a:pt x="2281" y="1946"/>
                    <a:pt x="2218" y="1779"/>
                    <a:pt x="2155" y="1590"/>
                  </a:cubicBezTo>
                  <a:close/>
                  <a:moveTo>
                    <a:pt x="1590" y="1193"/>
                  </a:moveTo>
                  <a:cubicBezTo>
                    <a:pt x="1695" y="1256"/>
                    <a:pt x="1779" y="1318"/>
                    <a:pt x="1862" y="1381"/>
                  </a:cubicBezTo>
                  <a:cubicBezTo>
                    <a:pt x="1904" y="1800"/>
                    <a:pt x="2030" y="2197"/>
                    <a:pt x="2176" y="2616"/>
                  </a:cubicBezTo>
                  <a:cubicBezTo>
                    <a:pt x="2197" y="2699"/>
                    <a:pt x="2218" y="2825"/>
                    <a:pt x="2260" y="2950"/>
                  </a:cubicBezTo>
                  <a:cubicBezTo>
                    <a:pt x="2239" y="3139"/>
                    <a:pt x="2239" y="3348"/>
                    <a:pt x="2218" y="3536"/>
                  </a:cubicBezTo>
                  <a:cubicBezTo>
                    <a:pt x="2155" y="3453"/>
                    <a:pt x="2093" y="3348"/>
                    <a:pt x="2051" y="3285"/>
                  </a:cubicBezTo>
                  <a:cubicBezTo>
                    <a:pt x="1883" y="2971"/>
                    <a:pt x="1716" y="2657"/>
                    <a:pt x="1570" y="2344"/>
                  </a:cubicBezTo>
                  <a:cubicBezTo>
                    <a:pt x="1590" y="1946"/>
                    <a:pt x="1590" y="1569"/>
                    <a:pt x="1590" y="1193"/>
                  </a:cubicBezTo>
                  <a:close/>
                  <a:moveTo>
                    <a:pt x="1528" y="3055"/>
                  </a:moveTo>
                  <a:cubicBezTo>
                    <a:pt x="1570" y="3118"/>
                    <a:pt x="1590" y="3181"/>
                    <a:pt x="1611" y="3243"/>
                  </a:cubicBezTo>
                  <a:cubicBezTo>
                    <a:pt x="1737" y="3494"/>
                    <a:pt x="1925" y="4059"/>
                    <a:pt x="2197" y="4373"/>
                  </a:cubicBezTo>
                  <a:lnTo>
                    <a:pt x="2176" y="5085"/>
                  </a:lnTo>
                  <a:cubicBezTo>
                    <a:pt x="2114" y="4896"/>
                    <a:pt x="2009" y="4729"/>
                    <a:pt x="1946" y="4582"/>
                  </a:cubicBezTo>
                  <a:cubicBezTo>
                    <a:pt x="1800" y="4290"/>
                    <a:pt x="1653" y="4018"/>
                    <a:pt x="1486" y="3746"/>
                  </a:cubicBezTo>
                  <a:cubicBezTo>
                    <a:pt x="1507" y="3515"/>
                    <a:pt x="1528" y="3285"/>
                    <a:pt x="1528" y="3055"/>
                  </a:cubicBezTo>
                  <a:close/>
                  <a:moveTo>
                    <a:pt x="1444" y="4436"/>
                  </a:moveTo>
                  <a:cubicBezTo>
                    <a:pt x="1611" y="4792"/>
                    <a:pt x="1716" y="5398"/>
                    <a:pt x="1988" y="5691"/>
                  </a:cubicBezTo>
                  <a:cubicBezTo>
                    <a:pt x="2009" y="5712"/>
                    <a:pt x="2040" y="5723"/>
                    <a:pt x="2072" y="5723"/>
                  </a:cubicBezTo>
                  <a:cubicBezTo>
                    <a:pt x="2103" y="5723"/>
                    <a:pt x="2134" y="5712"/>
                    <a:pt x="2155" y="5691"/>
                  </a:cubicBezTo>
                  <a:cubicBezTo>
                    <a:pt x="2155" y="5712"/>
                    <a:pt x="2155" y="5754"/>
                    <a:pt x="2155" y="5796"/>
                  </a:cubicBezTo>
                  <a:cubicBezTo>
                    <a:pt x="2155" y="5984"/>
                    <a:pt x="2134" y="6194"/>
                    <a:pt x="2134" y="6403"/>
                  </a:cubicBezTo>
                  <a:cubicBezTo>
                    <a:pt x="1988" y="5901"/>
                    <a:pt x="1716" y="5440"/>
                    <a:pt x="1423" y="5001"/>
                  </a:cubicBezTo>
                  <a:lnTo>
                    <a:pt x="1444" y="4436"/>
                  </a:lnTo>
                  <a:close/>
                  <a:moveTo>
                    <a:pt x="1381" y="5524"/>
                  </a:moveTo>
                  <a:cubicBezTo>
                    <a:pt x="1632" y="6005"/>
                    <a:pt x="1821" y="6507"/>
                    <a:pt x="1925" y="7072"/>
                  </a:cubicBezTo>
                  <a:cubicBezTo>
                    <a:pt x="1943" y="7142"/>
                    <a:pt x="2003" y="7182"/>
                    <a:pt x="2059" y="7182"/>
                  </a:cubicBezTo>
                  <a:cubicBezTo>
                    <a:pt x="2070" y="7182"/>
                    <a:pt x="2082" y="7181"/>
                    <a:pt x="2093" y="7177"/>
                  </a:cubicBezTo>
                  <a:cubicBezTo>
                    <a:pt x="2093" y="7261"/>
                    <a:pt x="2093" y="7344"/>
                    <a:pt x="2093" y="7428"/>
                  </a:cubicBezTo>
                  <a:cubicBezTo>
                    <a:pt x="2072" y="7407"/>
                    <a:pt x="2051" y="7386"/>
                    <a:pt x="2051" y="7365"/>
                  </a:cubicBezTo>
                  <a:cubicBezTo>
                    <a:pt x="1821" y="6989"/>
                    <a:pt x="1590" y="6612"/>
                    <a:pt x="1360" y="6235"/>
                  </a:cubicBezTo>
                  <a:cubicBezTo>
                    <a:pt x="1360" y="6005"/>
                    <a:pt x="1381" y="5754"/>
                    <a:pt x="1381" y="5524"/>
                  </a:cubicBezTo>
                  <a:close/>
                  <a:moveTo>
                    <a:pt x="1339" y="6717"/>
                  </a:moveTo>
                  <a:cubicBezTo>
                    <a:pt x="1486" y="7010"/>
                    <a:pt x="1632" y="7282"/>
                    <a:pt x="1779" y="7575"/>
                  </a:cubicBezTo>
                  <a:cubicBezTo>
                    <a:pt x="1862" y="7742"/>
                    <a:pt x="1946" y="7930"/>
                    <a:pt x="2051" y="8098"/>
                  </a:cubicBezTo>
                  <a:cubicBezTo>
                    <a:pt x="2051" y="8328"/>
                    <a:pt x="2051" y="8579"/>
                    <a:pt x="2030" y="8809"/>
                  </a:cubicBezTo>
                  <a:cubicBezTo>
                    <a:pt x="2009" y="8767"/>
                    <a:pt x="1988" y="8725"/>
                    <a:pt x="1967" y="8683"/>
                  </a:cubicBezTo>
                  <a:cubicBezTo>
                    <a:pt x="1779" y="8307"/>
                    <a:pt x="1590" y="7951"/>
                    <a:pt x="1423" y="7575"/>
                  </a:cubicBezTo>
                  <a:cubicBezTo>
                    <a:pt x="1402" y="7282"/>
                    <a:pt x="1360" y="7010"/>
                    <a:pt x="1339" y="6717"/>
                  </a:cubicBezTo>
                  <a:close/>
                  <a:moveTo>
                    <a:pt x="1486" y="8516"/>
                  </a:moveTo>
                  <a:lnTo>
                    <a:pt x="1486" y="8516"/>
                  </a:lnTo>
                  <a:cubicBezTo>
                    <a:pt x="1528" y="8600"/>
                    <a:pt x="1570" y="8683"/>
                    <a:pt x="1590" y="8767"/>
                  </a:cubicBezTo>
                  <a:cubicBezTo>
                    <a:pt x="1716" y="9018"/>
                    <a:pt x="1821" y="9332"/>
                    <a:pt x="2009" y="9562"/>
                  </a:cubicBezTo>
                  <a:cubicBezTo>
                    <a:pt x="2009" y="9583"/>
                    <a:pt x="2009" y="9604"/>
                    <a:pt x="2009" y="9625"/>
                  </a:cubicBezTo>
                  <a:cubicBezTo>
                    <a:pt x="1988" y="9583"/>
                    <a:pt x="1946" y="9562"/>
                    <a:pt x="1925" y="9520"/>
                  </a:cubicBezTo>
                  <a:cubicBezTo>
                    <a:pt x="1842" y="9395"/>
                    <a:pt x="1758" y="9228"/>
                    <a:pt x="1716" y="9081"/>
                  </a:cubicBezTo>
                  <a:cubicBezTo>
                    <a:pt x="1703" y="9017"/>
                    <a:pt x="1659" y="8992"/>
                    <a:pt x="1612" y="8992"/>
                  </a:cubicBezTo>
                  <a:cubicBezTo>
                    <a:pt x="1583" y="8992"/>
                    <a:pt x="1552" y="9002"/>
                    <a:pt x="1528" y="9018"/>
                  </a:cubicBezTo>
                  <a:cubicBezTo>
                    <a:pt x="1528" y="8851"/>
                    <a:pt x="1507" y="8683"/>
                    <a:pt x="1486" y="8516"/>
                  </a:cubicBezTo>
                  <a:close/>
                  <a:moveTo>
                    <a:pt x="1298" y="8809"/>
                  </a:moveTo>
                  <a:lnTo>
                    <a:pt x="1298" y="8809"/>
                  </a:lnTo>
                  <a:cubicBezTo>
                    <a:pt x="1318" y="8914"/>
                    <a:pt x="1339" y="9018"/>
                    <a:pt x="1339" y="9123"/>
                  </a:cubicBezTo>
                  <a:cubicBezTo>
                    <a:pt x="1352" y="9172"/>
                    <a:pt x="1385" y="9192"/>
                    <a:pt x="1420" y="9192"/>
                  </a:cubicBezTo>
                  <a:cubicBezTo>
                    <a:pt x="1444" y="9192"/>
                    <a:pt x="1469" y="9182"/>
                    <a:pt x="1486" y="9165"/>
                  </a:cubicBezTo>
                  <a:cubicBezTo>
                    <a:pt x="1528" y="9353"/>
                    <a:pt x="1590" y="9520"/>
                    <a:pt x="1674" y="9667"/>
                  </a:cubicBezTo>
                  <a:cubicBezTo>
                    <a:pt x="1758" y="9792"/>
                    <a:pt x="1862" y="9960"/>
                    <a:pt x="2009" y="10023"/>
                  </a:cubicBezTo>
                  <a:cubicBezTo>
                    <a:pt x="2009" y="10169"/>
                    <a:pt x="2009" y="10295"/>
                    <a:pt x="2009" y="10441"/>
                  </a:cubicBezTo>
                  <a:cubicBezTo>
                    <a:pt x="1967" y="10441"/>
                    <a:pt x="1946" y="10441"/>
                    <a:pt x="1925" y="10420"/>
                  </a:cubicBezTo>
                  <a:cubicBezTo>
                    <a:pt x="1130" y="10106"/>
                    <a:pt x="1277" y="9583"/>
                    <a:pt x="1298" y="8809"/>
                  </a:cubicBezTo>
                  <a:close/>
                  <a:moveTo>
                    <a:pt x="2699" y="2009"/>
                  </a:moveTo>
                  <a:cubicBezTo>
                    <a:pt x="3432" y="2574"/>
                    <a:pt x="4164" y="3139"/>
                    <a:pt x="4938" y="3641"/>
                  </a:cubicBezTo>
                  <a:cubicBezTo>
                    <a:pt x="6738" y="4771"/>
                    <a:pt x="8621" y="5712"/>
                    <a:pt x="10441" y="6738"/>
                  </a:cubicBezTo>
                  <a:cubicBezTo>
                    <a:pt x="12262" y="7784"/>
                    <a:pt x="13998" y="8956"/>
                    <a:pt x="15756" y="10106"/>
                  </a:cubicBezTo>
                  <a:cubicBezTo>
                    <a:pt x="16886" y="10839"/>
                    <a:pt x="18288" y="11445"/>
                    <a:pt x="19376" y="12345"/>
                  </a:cubicBezTo>
                  <a:cubicBezTo>
                    <a:pt x="17179" y="12220"/>
                    <a:pt x="15086" y="11445"/>
                    <a:pt x="12889" y="11278"/>
                  </a:cubicBezTo>
                  <a:cubicBezTo>
                    <a:pt x="10441" y="11090"/>
                    <a:pt x="7972" y="10985"/>
                    <a:pt x="5524" y="10901"/>
                  </a:cubicBezTo>
                  <a:cubicBezTo>
                    <a:pt x="4562" y="10860"/>
                    <a:pt x="3453" y="10860"/>
                    <a:pt x="2490" y="10608"/>
                  </a:cubicBezTo>
                  <a:cubicBezTo>
                    <a:pt x="2490" y="8997"/>
                    <a:pt x="2532" y="7407"/>
                    <a:pt x="2595" y="5796"/>
                  </a:cubicBezTo>
                  <a:cubicBezTo>
                    <a:pt x="2637" y="5147"/>
                    <a:pt x="2678" y="4478"/>
                    <a:pt x="2720" y="3808"/>
                  </a:cubicBezTo>
                  <a:cubicBezTo>
                    <a:pt x="2741" y="3808"/>
                    <a:pt x="2783" y="3787"/>
                    <a:pt x="2804" y="3766"/>
                  </a:cubicBezTo>
                  <a:cubicBezTo>
                    <a:pt x="2992" y="3599"/>
                    <a:pt x="2867" y="3285"/>
                    <a:pt x="2741" y="3034"/>
                  </a:cubicBezTo>
                  <a:cubicBezTo>
                    <a:pt x="2741" y="2699"/>
                    <a:pt x="2741" y="2344"/>
                    <a:pt x="2699" y="2009"/>
                  </a:cubicBezTo>
                  <a:close/>
                  <a:moveTo>
                    <a:pt x="338" y="0"/>
                  </a:moveTo>
                  <a:cubicBezTo>
                    <a:pt x="304" y="0"/>
                    <a:pt x="272" y="21"/>
                    <a:pt x="272" y="63"/>
                  </a:cubicBezTo>
                  <a:cubicBezTo>
                    <a:pt x="0" y="2637"/>
                    <a:pt x="586" y="5210"/>
                    <a:pt x="419" y="7784"/>
                  </a:cubicBezTo>
                  <a:cubicBezTo>
                    <a:pt x="377" y="8391"/>
                    <a:pt x="210" y="9625"/>
                    <a:pt x="649" y="10253"/>
                  </a:cubicBezTo>
                  <a:cubicBezTo>
                    <a:pt x="670" y="10504"/>
                    <a:pt x="774" y="10713"/>
                    <a:pt x="1026" y="10901"/>
                  </a:cubicBezTo>
                  <a:cubicBezTo>
                    <a:pt x="1779" y="11445"/>
                    <a:pt x="3285" y="11466"/>
                    <a:pt x="4206" y="11550"/>
                  </a:cubicBezTo>
                  <a:cubicBezTo>
                    <a:pt x="5922" y="11717"/>
                    <a:pt x="7658" y="11717"/>
                    <a:pt x="9395" y="11843"/>
                  </a:cubicBezTo>
                  <a:cubicBezTo>
                    <a:pt x="11362" y="11969"/>
                    <a:pt x="13329" y="12031"/>
                    <a:pt x="15275" y="12450"/>
                  </a:cubicBezTo>
                  <a:cubicBezTo>
                    <a:pt x="16790" y="12786"/>
                    <a:pt x="18271" y="13157"/>
                    <a:pt x="19824" y="13157"/>
                  </a:cubicBezTo>
                  <a:cubicBezTo>
                    <a:pt x="20008" y="13157"/>
                    <a:pt x="20193" y="13151"/>
                    <a:pt x="20380" y="13140"/>
                  </a:cubicBezTo>
                  <a:cubicBezTo>
                    <a:pt x="20736" y="13119"/>
                    <a:pt x="20903" y="12722"/>
                    <a:pt x="20673" y="12450"/>
                  </a:cubicBezTo>
                  <a:cubicBezTo>
                    <a:pt x="19606" y="11215"/>
                    <a:pt x="17995" y="10588"/>
                    <a:pt x="16635" y="9730"/>
                  </a:cubicBezTo>
                  <a:cubicBezTo>
                    <a:pt x="14793" y="8537"/>
                    <a:pt x="12994" y="7303"/>
                    <a:pt x="11069" y="6215"/>
                  </a:cubicBezTo>
                  <a:cubicBezTo>
                    <a:pt x="9165" y="5147"/>
                    <a:pt x="7177" y="4164"/>
                    <a:pt x="5294" y="3055"/>
                  </a:cubicBezTo>
                  <a:cubicBezTo>
                    <a:pt x="4185" y="2406"/>
                    <a:pt x="3139" y="1465"/>
                    <a:pt x="2009" y="837"/>
                  </a:cubicBezTo>
                  <a:lnTo>
                    <a:pt x="2009" y="816"/>
                  </a:lnTo>
                  <a:cubicBezTo>
                    <a:pt x="1993" y="769"/>
                    <a:pt x="1954" y="746"/>
                    <a:pt x="1918" y="746"/>
                  </a:cubicBezTo>
                  <a:cubicBezTo>
                    <a:pt x="1906" y="746"/>
                    <a:pt x="1894" y="748"/>
                    <a:pt x="1883" y="753"/>
                  </a:cubicBezTo>
                  <a:cubicBezTo>
                    <a:pt x="1779" y="712"/>
                    <a:pt x="1674" y="649"/>
                    <a:pt x="1590" y="607"/>
                  </a:cubicBezTo>
                  <a:cubicBezTo>
                    <a:pt x="1541" y="490"/>
                    <a:pt x="1424" y="427"/>
                    <a:pt x="1295" y="427"/>
                  </a:cubicBezTo>
                  <a:cubicBezTo>
                    <a:pt x="1261" y="427"/>
                    <a:pt x="1227" y="431"/>
                    <a:pt x="1193" y="440"/>
                  </a:cubicBezTo>
                  <a:cubicBezTo>
                    <a:pt x="984" y="356"/>
                    <a:pt x="754" y="272"/>
                    <a:pt x="523" y="209"/>
                  </a:cubicBezTo>
                  <a:cubicBezTo>
                    <a:pt x="482" y="209"/>
                    <a:pt x="461" y="209"/>
                    <a:pt x="440" y="230"/>
                  </a:cubicBezTo>
                  <a:cubicBezTo>
                    <a:pt x="419" y="168"/>
                    <a:pt x="419" y="126"/>
                    <a:pt x="419" y="63"/>
                  </a:cubicBezTo>
                  <a:cubicBezTo>
                    <a:pt x="408" y="21"/>
                    <a:pt x="372" y="0"/>
                    <a:pt x="338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32"/>
          <p:cNvGrpSpPr/>
          <p:nvPr/>
        </p:nvGrpSpPr>
        <p:grpSpPr>
          <a:xfrm flipH="1">
            <a:off x="5691771" y="2667906"/>
            <a:ext cx="887909" cy="874949"/>
            <a:chOff x="667733" y="2815175"/>
            <a:chExt cx="519975" cy="512475"/>
          </a:xfrm>
        </p:grpSpPr>
        <p:sp>
          <p:nvSpPr>
            <p:cNvPr id="1033" name="Google Shape;1033;p32"/>
            <p:cNvSpPr/>
            <p:nvPr/>
          </p:nvSpPr>
          <p:spPr>
            <a:xfrm>
              <a:off x="667733" y="2957825"/>
              <a:ext cx="519975" cy="230625"/>
            </a:xfrm>
            <a:custGeom>
              <a:avLst/>
              <a:gdLst/>
              <a:ahLst/>
              <a:cxnLst/>
              <a:rect l="l" t="t" r="r" b="b"/>
              <a:pathLst>
                <a:path w="20799" h="9225" extrusionOk="0">
                  <a:moveTo>
                    <a:pt x="10357" y="505"/>
                  </a:moveTo>
                  <a:cubicBezTo>
                    <a:pt x="12519" y="505"/>
                    <a:pt x="14701" y="920"/>
                    <a:pt x="16714" y="1609"/>
                  </a:cubicBezTo>
                  <a:lnTo>
                    <a:pt x="16714" y="1609"/>
                  </a:lnTo>
                  <a:cubicBezTo>
                    <a:pt x="16715" y="1609"/>
                    <a:pt x="16717" y="1610"/>
                    <a:pt x="16719" y="1610"/>
                  </a:cubicBezTo>
                  <a:cubicBezTo>
                    <a:pt x="16719" y="1610"/>
                    <a:pt x="16719" y="1610"/>
                    <a:pt x="16719" y="1610"/>
                  </a:cubicBezTo>
                  <a:lnTo>
                    <a:pt x="16719" y="1610"/>
                  </a:lnTo>
                  <a:cubicBezTo>
                    <a:pt x="16725" y="1613"/>
                    <a:pt x="16732" y="1615"/>
                    <a:pt x="16739" y="1618"/>
                  </a:cubicBezTo>
                  <a:lnTo>
                    <a:pt x="16739" y="1618"/>
                  </a:lnTo>
                  <a:cubicBezTo>
                    <a:pt x="17718" y="1970"/>
                    <a:pt x="18900" y="2264"/>
                    <a:pt x="19627" y="3033"/>
                  </a:cubicBezTo>
                  <a:cubicBezTo>
                    <a:pt x="20799" y="4309"/>
                    <a:pt x="18413" y="5586"/>
                    <a:pt x="17535" y="6130"/>
                  </a:cubicBezTo>
                  <a:cubicBezTo>
                    <a:pt x="14480" y="7929"/>
                    <a:pt x="10902" y="8682"/>
                    <a:pt x="7387" y="8703"/>
                  </a:cubicBezTo>
                  <a:cubicBezTo>
                    <a:pt x="5796" y="8703"/>
                    <a:pt x="4081" y="8661"/>
                    <a:pt x="2553" y="8138"/>
                  </a:cubicBezTo>
                  <a:cubicBezTo>
                    <a:pt x="1967" y="7929"/>
                    <a:pt x="1361" y="7615"/>
                    <a:pt x="984" y="7113"/>
                  </a:cubicBezTo>
                  <a:cubicBezTo>
                    <a:pt x="607" y="6632"/>
                    <a:pt x="586" y="6046"/>
                    <a:pt x="775" y="5481"/>
                  </a:cubicBezTo>
                  <a:cubicBezTo>
                    <a:pt x="1193" y="4184"/>
                    <a:pt x="2365" y="3054"/>
                    <a:pt x="3474" y="2322"/>
                  </a:cubicBezTo>
                  <a:cubicBezTo>
                    <a:pt x="4604" y="1568"/>
                    <a:pt x="5901" y="1087"/>
                    <a:pt x="7240" y="815"/>
                  </a:cubicBezTo>
                  <a:cubicBezTo>
                    <a:pt x="8260" y="603"/>
                    <a:pt x="9306" y="505"/>
                    <a:pt x="10357" y="505"/>
                  </a:cubicBezTo>
                  <a:close/>
                  <a:moveTo>
                    <a:pt x="10386" y="0"/>
                  </a:moveTo>
                  <a:cubicBezTo>
                    <a:pt x="9477" y="0"/>
                    <a:pt x="8571" y="68"/>
                    <a:pt x="7680" y="208"/>
                  </a:cubicBezTo>
                  <a:cubicBezTo>
                    <a:pt x="4834" y="669"/>
                    <a:pt x="1737" y="2133"/>
                    <a:pt x="440" y="4895"/>
                  </a:cubicBezTo>
                  <a:cubicBezTo>
                    <a:pt x="147" y="5502"/>
                    <a:pt x="1" y="6234"/>
                    <a:pt x="252" y="6883"/>
                  </a:cubicBezTo>
                  <a:cubicBezTo>
                    <a:pt x="482" y="7490"/>
                    <a:pt x="963" y="7929"/>
                    <a:pt x="1507" y="8243"/>
                  </a:cubicBezTo>
                  <a:cubicBezTo>
                    <a:pt x="2930" y="9059"/>
                    <a:pt x="4708" y="9143"/>
                    <a:pt x="6299" y="9205"/>
                  </a:cubicBezTo>
                  <a:cubicBezTo>
                    <a:pt x="6628" y="9218"/>
                    <a:pt x="6957" y="9224"/>
                    <a:pt x="7287" y="9224"/>
                  </a:cubicBezTo>
                  <a:cubicBezTo>
                    <a:pt x="10796" y="9224"/>
                    <a:pt x="14330" y="8500"/>
                    <a:pt x="17409" y="6778"/>
                  </a:cubicBezTo>
                  <a:cubicBezTo>
                    <a:pt x="18225" y="6339"/>
                    <a:pt x="19083" y="5837"/>
                    <a:pt x="19752" y="5188"/>
                  </a:cubicBezTo>
                  <a:cubicBezTo>
                    <a:pt x="20234" y="4707"/>
                    <a:pt x="20610" y="4037"/>
                    <a:pt x="20401" y="3347"/>
                  </a:cubicBezTo>
                  <a:cubicBezTo>
                    <a:pt x="20045" y="2217"/>
                    <a:pt x="18560" y="1715"/>
                    <a:pt x="17555" y="1359"/>
                  </a:cubicBezTo>
                  <a:cubicBezTo>
                    <a:pt x="17325" y="1275"/>
                    <a:pt x="17095" y="1192"/>
                    <a:pt x="16865" y="1108"/>
                  </a:cubicBezTo>
                  <a:lnTo>
                    <a:pt x="16865" y="1108"/>
                  </a:lnTo>
                  <a:cubicBezTo>
                    <a:pt x="16865" y="1108"/>
                    <a:pt x="16865" y="1108"/>
                    <a:pt x="16865" y="1108"/>
                  </a:cubicBezTo>
                  <a:cubicBezTo>
                    <a:pt x="14806" y="397"/>
                    <a:pt x="12589" y="0"/>
                    <a:pt x="10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82908" y="2907550"/>
              <a:ext cx="472375" cy="325400"/>
            </a:xfrm>
            <a:custGeom>
              <a:avLst/>
              <a:gdLst/>
              <a:ahLst/>
              <a:cxnLst/>
              <a:rect l="l" t="t" r="r" b="b"/>
              <a:pathLst>
                <a:path w="18895" h="13016" extrusionOk="0">
                  <a:moveTo>
                    <a:pt x="5089" y="531"/>
                  </a:moveTo>
                  <a:cubicBezTo>
                    <a:pt x="6326" y="531"/>
                    <a:pt x="7552" y="827"/>
                    <a:pt x="8705" y="1299"/>
                  </a:cubicBezTo>
                  <a:cubicBezTo>
                    <a:pt x="11969" y="2638"/>
                    <a:pt x="14689" y="5337"/>
                    <a:pt x="16551" y="8287"/>
                  </a:cubicBezTo>
                  <a:cubicBezTo>
                    <a:pt x="17116" y="9187"/>
                    <a:pt x="17911" y="10212"/>
                    <a:pt x="17953" y="11300"/>
                  </a:cubicBezTo>
                  <a:cubicBezTo>
                    <a:pt x="17974" y="12032"/>
                    <a:pt x="17409" y="12388"/>
                    <a:pt x="16718" y="12472"/>
                  </a:cubicBezTo>
                  <a:cubicBezTo>
                    <a:pt x="16539" y="12491"/>
                    <a:pt x="16356" y="12499"/>
                    <a:pt x="16170" y="12499"/>
                  </a:cubicBezTo>
                  <a:cubicBezTo>
                    <a:pt x="15530" y="12499"/>
                    <a:pt x="14861" y="12402"/>
                    <a:pt x="14228" y="12305"/>
                  </a:cubicBezTo>
                  <a:cubicBezTo>
                    <a:pt x="11027" y="11802"/>
                    <a:pt x="8035" y="10380"/>
                    <a:pt x="5441" y="8434"/>
                  </a:cubicBezTo>
                  <a:cubicBezTo>
                    <a:pt x="4206" y="7513"/>
                    <a:pt x="2992" y="6488"/>
                    <a:pt x="2009" y="5295"/>
                  </a:cubicBezTo>
                  <a:cubicBezTo>
                    <a:pt x="1360" y="4521"/>
                    <a:pt x="565" y="3328"/>
                    <a:pt x="921" y="2282"/>
                  </a:cubicBezTo>
                  <a:cubicBezTo>
                    <a:pt x="1109" y="1717"/>
                    <a:pt x="1611" y="1361"/>
                    <a:pt x="2114" y="1110"/>
                  </a:cubicBezTo>
                  <a:cubicBezTo>
                    <a:pt x="2804" y="797"/>
                    <a:pt x="3599" y="629"/>
                    <a:pt x="4352" y="566"/>
                  </a:cubicBezTo>
                  <a:cubicBezTo>
                    <a:pt x="4598" y="542"/>
                    <a:pt x="4844" y="531"/>
                    <a:pt x="5089" y="531"/>
                  </a:cubicBezTo>
                  <a:close/>
                  <a:moveTo>
                    <a:pt x="5029" y="1"/>
                  </a:moveTo>
                  <a:cubicBezTo>
                    <a:pt x="4992" y="1"/>
                    <a:pt x="4955" y="1"/>
                    <a:pt x="4917" y="1"/>
                  </a:cubicBezTo>
                  <a:cubicBezTo>
                    <a:pt x="4122" y="22"/>
                    <a:pt x="3306" y="148"/>
                    <a:pt x="2532" y="399"/>
                  </a:cubicBezTo>
                  <a:cubicBezTo>
                    <a:pt x="1863" y="608"/>
                    <a:pt x="1193" y="943"/>
                    <a:pt x="754" y="1508"/>
                  </a:cubicBezTo>
                  <a:cubicBezTo>
                    <a:pt x="0" y="2491"/>
                    <a:pt x="377" y="3747"/>
                    <a:pt x="963" y="4730"/>
                  </a:cubicBezTo>
                  <a:cubicBezTo>
                    <a:pt x="1779" y="6069"/>
                    <a:pt x="3055" y="7178"/>
                    <a:pt x="4248" y="8162"/>
                  </a:cubicBezTo>
                  <a:cubicBezTo>
                    <a:pt x="6989" y="10400"/>
                    <a:pt x="10190" y="12116"/>
                    <a:pt x="13684" y="12744"/>
                  </a:cubicBezTo>
                  <a:cubicBezTo>
                    <a:pt x="14542" y="12890"/>
                    <a:pt x="15421" y="12995"/>
                    <a:pt x="16300" y="13016"/>
                  </a:cubicBezTo>
                  <a:cubicBezTo>
                    <a:pt x="17011" y="13016"/>
                    <a:pt x="17890" y="12828"/>
                    <a:pt x="18267" y="12158"/>
                  </a:cubicBezTo>
                  <a:cubicBezTo>
                    <a:pt x="18894" y="11049"/>
                    <a:pt x="17995" y="9584"/>
                    <a:pt x="17430" y="8664"/>
                  </a:cubicBezTo>
                  <a:cubicBezTo>
                    <a:pt x="17284" y="8455"/>
                    <a:pt x="17159" y="8247"/>
                    <a:pt x="17013" y="8018"/>
                  </a:cubicBezTo>
                  <a:lnTo>
                    <a:pt x="17013" y="8018"/>
                  </a:lnTo>
                  <a:cubicBezTo>
                    <a:pt x="17012" y="8017"/>
                    <a:pt x="17012" y="8016"/>
                    <a:pt x="17011" y="8015"/>
                  </a:cubicBezTo>
                  <a:lnTo>
                    <a:pt x="17011" y="8015"/>
                  </a:lnTo>
                  <a:cubicBezTo>
                    <a:pt x="17011" y="8015"/>
                    <a:pt x="17011" y="8015"/>
                    <a:pt x="17011" y="8015"/>
                  </a:cubicBezTo>
                  <a:cubicBezTo>
                    <a:pt x="17010" y="8013"/>
                    <a:pt x="17009" y="8011"/>
                    <a:pt x="17007" y="8009"/>
                  </a:cubicBezTo>
                  <a:lnTo>
                    <a:pt x="17007" y="8009"/>
                  </a:lnTo>
                  <a:cubicBezTo>
                    <a:pt x="15208" y="5166"/>
                    <a:pt x="12657" y="2595"/>
                    <a:pt x="9583" y="1110"/>
                  </a:cubicBezTo>
                  <a:cubicBezTo>
                    <a:pt x="8173" y="436"/>
                    <a:pt x="6622" y="1"/>
                    <a:pt x="5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808458" y="2815175"/>
              <a:ext cx="239075" cy="512475"/>
            </a:xfrm>
            <a:custGeom>
              <a:avLst/>
              <a:gdLst/>
              <a:ahLst/>
              <a:cxnLst/>
              <a:rect l="l" t="t" r="r" b="b"/>
              <a:pathLst>
                <a:path w="9563" h="20499" extrusionOk="0">
                  <a:moveTo>
                    <a:pt x="4594" y="527"/>
                  </a:moveTo>
                  <a:cubicBezTo>
                    <a:pt x="4984" y="527"/>
                    <a:pt x="5369" y="668"/>
                    <a:pt x="5712" y="893"/>
                  </a:cubicBezTo>
                  <a:cubicBezTo>
                    <a:pt x="6863" y="1625"/>
                    <a:pt x="7742" y="2922"/>
                    <a:pt x="8244" y="4199"/>
                  </a:cubicBezTo>
                  <a:cubicBezTo>
                    <a:pt x="8746" y="5454"/>
                    <a:pt x="8955" y="6793"/>
                    <a:pt x="8955" y="8153"/>
                  </a:cubicBezTo>
                  <a:cubicBezTo>
                    <a:pt x="8976" y="11260"/>
                    <a:pt x="8012" y="14388"/>
                    <a:pt x="6491" y="17090"/>
                  </a:cubicBezTo>
                  <a:lnTo>
                    <a:pt x="6491" y="17090"/>
                  </a:lnTo>
                  <a:cubicBezTo>
                    <a:pt x="6474" y="17106"/>
                    <a:pt x="6458" y="17127"/>
                    <a:pt x="6445" y="17150"/>
                  </a:cubicBezTo>
                  <a:cubicBezTo>
                    <a:pt x="5942" y="18071"/>
                    <a:pt x="5419" y="19243"/>
                    <a:pt x="4478" y="19787"/>
                  </a:cubicBezTo>
                  <a:cubicBezTo>
                    <a:pt x="4272" y="19909"/>
                    <a:pt x="4080" y="19962"/>
                    <a:pt x="3901" y="19962"/>
                  </a:cubicBezTo>
                  <a:cubicBezTo>
                    <a:pt x="2817" y="19962"/>
                    <a:pt x="2188" y="18000"/>
                    <a:pt x="1883" y="17192"/>
                  </a:cubicBezTo>
                  <a:cubicBezTo>
                    <a:pt x="670" y="13865"/>
                    <a:pt x="544" y="10225"/>
                    <a:pt x="1172" y="6772"/>
                  </a:cubicBezTo>
                  <a:cubicBezTo>
                    <a:pt x="1318" y="5914"/>
                    <a:pt x="1527" y="5077"/>
                    <a:pt x="1758" y="4240"/>
                  </a:cubicBezTo>
                  <a:cubicBezTo>
                    <a:pt x="1967" y="3487"/>
                    <a:pt x="2218" y="2755"/>
                    <a:pt x="2595" y="2085"/>
                  </a:cubicBezTo>
                  <a:cubicBezTo>
                    <a:pt x="2908" y="1541"/>
                    <a:pt x="3327" y="976"/>
                    <a:pt x="3913" y="683"/>
                  </a:cubicBezTo>
                  <a:cubicBezTo>
                    <a:pt x="4137" y="575"/>
                    <a:pt x="4366" y="527"/>
                    <a:pt x="4594" y="527"/>
                  </a:cubicBezTo>
                  <a:close/>
                  <a:moveTo>
                    <a:pt x="4600" y="1"/>
                  </a:moveTo>
                  <a:cubicBezTo>
                    <a:pt x="4525" y="1"/>
                    <a:pt x="4449" y="5"/>
                    <a:pt x="4373" y="14"/>
                  </a:cubicBezTo>
                  <a:cubicBezTo>
                    <a:pt x="3724" y="98"/>
                    <a:pt x="3159" y="474"/>
                    <a:pt x="2741" y="976"/>
                  </a:cubicBezTo>
                  <a:cubicBezTo>
                    <a:pt x="1632" y="2253"/>
                    <a:pt x="1214" y="4031"/>
                    <a:pt x="858" y="5642"/>
                  </a:cubicBezTo>
                  <a:cubicBezTo>
                    <a:pt x="42" y="9346"/>
                    <a:pt x="0" y="13300"/>
                    <a:pt x="1235" y="16920"/>
                  </a:cubicBezTo>
                  <a:cubicBezTo>
                    <a:pt x="1527" y="17757"/>
                    <a:pt x="1841" y="18657"/>
                    <a:pt x="2323" y="19431"/>
                  </a:cubicBezTo>
                  <a:cubicBezTo>
                    <a:pt x="2671" y="19985"/>
                    <a:pt x="3221" y="20499"/>
                    <a:pt x="3913" y="20499"/>
                  </a:cubicBezTo>
                  <a:cubicBezTo>
                    <a:pt x="3927" y="20499"/>
                    <a:pt x="3941" y="20498"/>
                    <a:pt x="3955" y="20498"/>
                  </a:cubicBezTo>
                  <a:cubicBezTo>
                    <a:pt x="5168" y="20456"/>
                    <a:pt x="5984" y="19033"/>
                    <a:pt x="6528" y="18092"/>
                  </a:cubicBezTo>
                  <a:cubicBezTo>
                    <a:pt x="6654" y="17883"/>
                    <a:pt x="6779" y="17652"/>
                    <a:pt x="6905" y="17422"/>
                  </a:cubicBezTo>
                  <a:cubicBezTo>
                    <a:pt x="8411" y="14786"/>
                    <a:pt x="9374" y="11731"/>
                    <a:pt x="9478" y="8676"/>
                  </a:cubicBezTo>
                  <a:cubicBezTo>
                    <a:pt x="9562" y="5789"/>
                    <a:pt x="8725" y="2608"/>
                    <a:pt x="6382" y="725"/>
                  </a:cubicBezTo>
                  <a:cubicBezTo>
                    <a:pt x="5875" y="313"/>
                    <a:pt x="5251" y="1"/>
                    <a:pt x="4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70833" y="3022600"/>
              <a:ext cx="100325" cy="71125"/>
            </a:xfrm>
            <a:custGeom>
              <a:avLst/>
              <a:gdLst/>
              <a:ahLst/>
              <a:cxnLst/>
              <a:rect l="l" t="t" r="r" b="b"/>
              <a:pathLst>
                <a:path w="4013" h="2845" extrusionOk="0">
                  <a:moveTo>
                    <a:pt x="2347" y="0"/>
                  </a:moveTo>
                  <a:cubicBezTo>
                    <a:pt x="1203" y="0"/>
                    <a:pt x="0" y="1384"/>
                    <a:pt x="1439" y="2534"/>
                  </a:cubicBezTo>
                  <a:cubicBezTo>
                    <a:pt x="1708" y="2751"/>
                    <a:pt x="1993" y="2845"/>
                    <a:pt x="2268" y="2845"/>
                  </a:cubicBezTo>
                  <a:cubicBezTo>
                    <a:pt x="3209" y="2845"/>
                    <a:pt x="4013" y="1740"/>
                    <a:pt x="3510" y="735"/>
                  </a:cubicBezTo>
                  <a:cubicBezTo>
                    <a:pt x="3405" y="526"/>
                    <a:pt x="3259" y="379"/>
                    <a:pt x="3113" y="254"/>
                  </a:cubicBezTo>
                  <a:cubicBezTo>
                    <a:pt x="2884" y="78"/>
                    <a:pt x="2617" y="0"/>
                    <a:pt x="2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32"/>
          <p:cNvSpPr/>
          <p:nvPr/>
        </p:nvSpPr>
        <p:spPr>
          <a:xfrm>
            <a:off x="7231700" y="3081426"/>
            <a:ext cx="332990" cy="326015"/>
          </a:xfrm>
          <a:custGeom>
            <a:avLst/>
            <a:gdLst/>
            <a:ahLst/>
            <a:cxnLst/>
            <a:rect l="l" t="t" r="r" b="b"/>
            <a:pathLst>
              <a:path w="11028" h="10797" extrusionOk="0">
                <a:moveTo>
                  <a:pt x="3432" y="4708"/>
                </a:moveTo>
                <a:lnTo>
                  <a:pt x="3432" y="4708"/>
                </a:lnTo>
                <a:cubicBezTo>
                  <a:pt x="3430" y="4714"/>
                  <a:pt x="3427" y="4719"/>
                  <a:pt x="3425" y="4725"/>
                </a:cubicBezTo>
                <a:lnTo>
                  <a:pt x="3425" y="4725"/>
                </a:lnTo>
                <a:cubicBezTo>
                  <a:pt x="3427" y="4726"/>
                  <a:pt x="3430" y="4728"/>
                  <a:pt x="3432" y="4729"/>
                </a:cubicBezTo>
                <a:lnTo>
                  <a:pt x="3432" y="4708"/>
                </a:lnTo>
                <a:close/>
                <a:moveTo>
                  <a:pt x="122" y="6348"/>
                </a:moveTo>
                <a:cubicBezTo>
                  <a:pt x="120" y="6361"/>
                  <a:pt x="120" y="6378"/>
                  <a:pt x="126" y="6403"/>
                </a:cubicBezTo>
                <a:cubicBezTo>
                  <a:pt x="125" y="6385"/>
                  <a:pt x="124" y="6367"/>
                  <a:pt x="122" y="6348"/>
                </a:cubicBezTo>
                <a:close/>
                <a:moveTo>
                  <a:pt x="10379" y="7680"/>
                </a:moveTo>
                <a:cubicBezTo>
                  <a:pt x="10372" y="7694"/>
                  <a:pt x="10365" y="7708"/>
                  <a:pt x="10358" y="7721"/>
                </a:cubicBezTo>
                <a:lnTo>
                  <a:pt x="10358" y="7721"/>
                </a:lnTo>
                <a:cubicBezTo>
                  <a:pt x="10358" y="7721"/>
                  <a:pt x="10358" y="7721"/>
                  <a:pt x="10358" y="7721"/>
                </a:cubicBezTo>
                <a:lnTo>
                  <a:pt x="10379" y="7680"/>
                </a:lnTo>
                <a:close/>
                <a:moveTo>
                  <a:pt x="7701" y="1591"/>
                </a:moveTo>
                <a:cubicBezTo>
                  <a:pt x="7868" y="1695"/>
                  <a:pt x="8036" y="1800"/>
                  <a:pt x="8182" y="1904"/>
                </a:cubicBezTo>
                <a:cubicBezTo>
                  <a:pt x="8454" y="2030"/>
                  <a:pt x="8684" y="2051"/>
                  <a:pt x="8914" y="2260"/>
                </a:cubicBezTo>
                <a:lnTo>
                  <a:pt x="8852" y="2323"/>
                </a:lnTo>
                <a:cubicBezTo>
                  <a:pt x="8897" y="2384"/>
                  <a:pt x="8921" y="2398"/>
                  <a:pt x="8940" y="2398"/>
                </a:cubicBezTo>
                <a:cubicBezTo>
                  <a:pt x="8957" y="2398"/>
                  <a:pt x="8970" y="2388"/>
                  <a:pt x="8991" y="2388"/>
                </a:cubicBezTo>
                <a:cubicBezTo>
                  <a:pt x="9014" y="2388"/>
                  <a:pt x="9047" y="2400"/>
                  <a:pt x="9103" y="2449"/>
                </a:cubicBezTo>
                <a:lnTo>
                  <a:pt x="8977" y="2469"/>
                </a:lnTo>
                <a:cubicBezTo>
                  <a:pt x="8977" y="2469"/>
                  <a:pt x="9040" y="2553"/>
                  <a:pt x="9103" y="2637"/>
                </a:cubicBezTo>
                <a:cubicBezTo>
                  <a:pt x="9145" y="2679"/>
                  <a:pt x="9186" y="2741"/>
                  <a:pt x="9186" y="2783"/>
                </a:cubicBezTo>
                <a:cubicBezTo>
                  <a:pt x="9207" y="2804"/>
                  <a:pt x="9207" y="2804"/>
                  <a:pt x="9207" y="2804"/>
                </a:cubicBezTo>
                <a:lnTo>
                  <a:pt x="9207" y="2783"/>
                </a:lnTo>
                <a:cubicBezTo>
                  <a:pt x="9207" y="2804"/>
                  <a:pt x="9228" y="2804"/>
                  <a:pt x="9228" y="2825"/>
                </a:cubicBezTo>
                <a:cubicBezTo>
                  <a:pt x="9291" y="2909"/>
                  <a:pt x="9333" y="3013"/>
                  <a:pt x="9291" y="3034"/>
                </a:cubicBezTo>
                <a:cubicBezTo>
                  <a:pt x="9309" y="3034"/>
                  <a:pt x="9327" y="3023"/>
                  <a:pt x="9348" y="3023"/>
                </a:cubicBezTo>
                <a:cubicBezTo>
                  <a:pt x="9376" y="3023"/>
                  <a:pt x="9411" y="3043"/>
                  <a:pt x="9458" y="3139"/>
                </a:cubicBezTo>
                <a:cubicBezTo>
                  <a:pt x="9333" y="3223"/>
                  <a:pt x="9479" y="3432"/>
                  <a:pt x="9542" y="3683"/>
                </a:cubicBezTo>
                <a:cubicBezTo>
                  <a:pt x="9545" y="3681"/>
                  <a:pt x="9547" y="3680"/>
                  <a:pt x="9550" y="3680"/>
                </a:cubicBezTo>
                <a:cubicBezTo>
                  <a:pt x="9565" y="3680"/>
                  <a:pt x="9585" y="3707"/>
                  <a:pt x="9596" y="3707"/>
                </a:cubicBezTo>
                <a:cubicBezTo>
                  <a:pt x="9602" y="3707"/>
                  <a:pt x="9605" y="3701"/>
                  <a:pt x="9605" y="3683"/>
                </a:cubicBezTo>
                <a:cubicBezTo>
                  <a:pt x="9647" y="4227"/>
                  <a:pt x="10023" y="4457"/>
                  <a:pt x="9898" y="5001"/>
                </a:cubicBezTo>
                <a:lnTo>
                  <a:pt x="9919" y="5001"/>
                </a:lnTo>
                <a:cubicBezTo>
                  <a:pt x="10044" y="5420"/>
                  <a:pt x="9898" y="5587"/>
                  <a:pt x="9919" y="6047"/>
                </a:cubicBezTo>
                <a:lnTo>
                  <a:pt x="9856" y="6026"/>
                </a:lnTo>
                <a:cubicBezTo>
                  <a:pt x="9835" y="6236"/>
                  <a:pt x="9814" y="6466"/>
                  <a:pt x="9689" y="6675"/>
                </a:cubicBezTo>
                <a:lnTo>
                  <a:pt x="9730" y="6654"/>
                </a:lnTo>
                <a:lnTo>
                  <a:pt x="9668" y="6822"/>
                </a:lnTo>
                <a:lnTo>
                  <a:pt x="9689" y="6822"/>
                </a:lnTo>
                <a:cubicBezTo>
                  <a:pt x="9647" y="6884"/>
                  <a:pt x="9605" y="7031"/>
                  <a:pt x="9521" y="7135"/>
                </a:cubicBezTo>
                <a:lnTo>
                  <a:pt x="9542" y="7135"/>
                </a:lnTo>
                <a:cubicBezTo>
                  <a:pt x="9542" y="7219"/>
                  <a:pt x="9479" y="7324"/>
                  <a:pt x="9417" y="7386"/>
                </a:cubicBezTo>
                <a:lnTo>
                  <a:pt x="9417" y="7491"/>
                </a:lnTo>
                <a:cubicBezTo>
                  <a:pt x="9333" y="7596"/>
                  <a:pt x="9249" y="7742"/>
                  <a:pt x="9165" y="7868"/>
                </a:cubicBezTo>
                <a:cubicBezTo>
                  <a:pt x="9082" y="8014"/>
                  <a:pt x="8998" y="8119"/>
                  <a:pt x="8873" y="8182"/>
                </a:cubicBezTo>
                <a:cubicBezTo>
                  <a:pt x="8789" y="8286"/>
                  <a:pt x="8684" y="8391"/>
                  <a:pt x="8580" y="8475"/>
                </a:cubicBezTo>
                <a:lnTo>
                  <a:pt x="8559" y="8475"/>
                </a:lnTo>
                <a:cubicBezTo>
                  <a:pt x="8559" y="8454"/>
                  <a:pt x="8559" y="8412"/>
                  <a:pt x="8538" y="8412"/>
                </a:cubicBezTo>
                <a:cubicBezTo>
                  <a:pt x="8412" y="8098"/>
                  <a:pt x="7868" y="8161"/>
                  <a:pt x="7764" y="7826"/>
                </a:cubicBezTo>
                <a:cubicBezTo>
                  <a:pt x="7659" y="7617"/>
                  <a:pt x="7513" y="7261"/>
                  <a:pt x="7282" y="7177"/>
                </a:cubicBezTo>
                <a:cubicBezTo>
                  <a:pt x="7157" y="7052"/>
                  <a:pt x="7199" y="6884"/>
                  <a:pt x="7073" y="6780"/>
                </a:cubicBezTo>
                <a:lnTo>
                  <a:pt x="6989" y="6780"/>
                </a:lnTo>
                <a:cubicBezTo>
                  <a:pt x="7010" y="6738"/>
                  <a:pt x="7010" y="6738"/>
                  <a:pt x="6989" y="6696"/>
                </a:cubicBezTo>
                <a:cubicBezTo>
                  <a:pt x="6989" y="6717"/>
                  <a:pt x="6979" y="6722"/>
                  <a:pt x="6966" y="6722"/>
                </a:cubicBezTo>
                <a:cubicBezTo>
                  <a:pt x="6953" y="6722"/>
                  <a:pt x="6937" y="6717"/>
                  <a:pt x="6927" y="6717"/>
                </a:cubicBezTo>
                <a:lnTo>
                  <a:pt x="6948" y="6654"/>
                </a:lnTo>
                <a:lnTo>
                  <a:pt x="6948" y="6654"/>
                </a:lnTo>
                <a:cubicBezTo>
                  <a:pt x="6940" y="6658"/>
                  <a:pt x="6934" y="6660"/>
                  <a:pt x="6930" y="6660"/>
                </a:cubicBezTo>
                <a:cubicBezTo>
                  <a:pt x="6896" y="6660"/>
                  <a:pt x="6999" y="6523"/>
                  <a:pt x="6965" y="6523"/>
                </a:cubicBezTo>
                <a:cubicBezTo>
                  <a:pt x="6961" y="6523"/>
                  <a:pt x="6955" y="6525"/>
                  <a:pt x="6948" y="6529"/>
                </a:cubicBezTo>
                <a:lnTo>
                  <a:pt x="6864" y="6550"/>
                </a:lnTo>
                <a:cubicBezTo>
                  <a:pt x="6550" y="6298"/>
                  <a:pt x="6592" y="5817"/>
                  <a:pt x="6466" y="5462"/>
                </a:cubicBezTo>
                <a:cubicBezTo>
                  <a:pt x="6362" y="5378"/>
                  <a:pt x="6215" y="5357"/>
                  <a:pt x="6173" y="5273"/>
                </a:cubicBezTo>
                <a:lnTo>
                  <a:pt x="6278" y="5252"/>
                </a:lnTo>
                <a:cubicBezTo>
                  <a:pt x="6278" y="5219"/>
                  <a:pt x="6265" y="5212"/>
                  <a:pt x="6246" y="5212"/>
                </a:cubicBezTo>
                <a:cubicBezTo>
                  <a:pt x="6233" y="5212"/>
                  <a:pt x="6218" y="5215"/>
                  <a:pt x="6204" y="5215"/>
                </a:cubicBezTo>
                <a:cubicBezTo>
                  <a:pt x="6185" y="5215"/>
                  <a:pt x="6166" y="5210"/>
                  <a:pt x="6152" y="5189"/>
                </a:cubicBezTo>
                <a:lnTo>
                  <a:pt x="6257" y="5189"/>
                </a:lnTo>
                <a:lnTo>
                  <a:pt x="6257" y="5043"/>
                </a:lnTo>
                <a:lnTo>
                  <a:pt x="6236" y="5085"/>
                </a:lnTo>
                <a:cubicBezTo>
                  <a:pt x="6236" y="5022"/>
                  <a:pt x="6257" y="4980"/>
                  <a:pt x="6320" y="4959"/>
                </a:cubicBezTo>
                <a:cubicBezTo>
                  <a:pt x="6295" y="4959"/>
                  <a:pt x="6273" y="4963"/>
                  <a:pt x="6256" y="4963"/>
                </a:cubicBezTo>
                <a:cubicBezTo>
                  <a:pt x="6230" y="4963"/>
                  <a:pt x="6215" y="4955"/>
                  <a:pt x="6215" y="4917"/>
                </a:cubicBezTo>
                <a:cubicBezTo>
                  <a:pt x="6341" y="4917"/>
                  <a:pt x="6341" y="4813"/>
                  <a:pt x="6362" y="4750"/>
                </a:cubicBezTo>
                <a:cubicBezTo>
                  <a:pt x="6347" y="4750"/>
                  <a:pt x="6331" y="4728"/>
                  <a:pt x="6324" y="4724"/>
                </a:cubicBezTo>
                <a:lnTo>
                  <a:pt x="6324" y="4724"/>
                </a:lnTo>
                <a:cubicBezTo>
                  <a:pt x="6460" y="4560"/>
                  <a:pt x="6154" y="4476"/>
                  <a:pt x="6341" y="4311"/>
                </a:cubicBezTo>
                <a:cubicBezTo>
                  <a:pt x="6236" y="4164"/>
                  <a:pt x="6404" y="4122"/>
                  <a:pt x="6341" y="3976"/>
                </a:cubicBezTo>
                <a:lnTo>
                  <a:pt x="6341" y="3976"/>
                </a:lnTo>
                <a:lnTo>
                  <a:pt x="6404" y="3997"/>
                </a:lnTo>
                <a:cubicBezTo>
                  <a:pt x="6383" y="3913"/>
                  <a:pt x="6404" y="3850"/>
                  <a:pt x="6466" y="3788"/>
                </a:cubicBezTo>
                <a:lnTo>
                  <a:pt x="6445" y="3788"/>
                </a:lnTo>
                <a:lnTo>
                  <a:pt x="6445" y="3746"/>
                </a:lnTo>
                <a:cubicBezTo>
                  <a:pt x="6466" y="3725"/>
                  <a:pt x="6445" y="3662"/>
                  <a:pt x="6508" y="3641"/>
                </a:cubicBezTo>
                <a:lnTo>
                  <a:pt x="6487" y="3641"/>
                </a:lnTo>
                <a:cubicBezTo>
                  <a:pt x="6466" y="3599"/>
                  <a:pt x="6487" y="3578"/>
                  <a:pt x="6529" y="3557"/>
                </a:cubicBezTo>
                <a:lnTo>
                  <a:pt x="6466" y="3516"/>
                </a:lnTo>
                <a:cubicBezTo>
                  <a:pt x="6571" y="3453"/>
                  <a:pt x="6529" y="3306"/>
                  <a:pt x="6634" y="3285"/>
                </a:cubicBezTo>
                <a:cubicBezTo>
                  <a:pt x="6696" y="3139"/>
                  <a:pt x="6801" y="3013"/>
                  <a:pt x="6843" y="2867"/>
                </a:cubicBezTo>
                <a:cubicBezTo>
                  <a:pt x="7031" y="2616"/>
                  <a:pt x="6968" y="2490"/>
                  <a:pt x="7115" y="2197"/>
                </a:cubicBezTo>
                <a:cubicBezTo>
                  <a:pt x="7261" y="2051"/>
                  <a:pt x="7387" y="1988"/>
                  <a:pt x="7513" y="1884"/>
                </a:cubicBezTo>
                <a:cubicBezTo>
                  <a:pt x="7596" y="1821"/>
                  <a:pt x="7659" y="1737"/>
                  <a:pt x="7701" y="1591"/>
                </a:cubicBezTo>
                <a:close/>
                <a:moveTo>
                  <a:pt x="7859" y="9030"/>
                </a:moveTo>
                <a:cubicBezTo>
                  <a:pt x="7859" y="9035"/>
                  <a:pt x="7862" y="9039"/>
                  <a:pt x="7868" y="9039"/>
                </a:cubicBezTo>
                <a:cubicBezTo>
                  <a:pt x="7865" y="9036"/>
                  <a:pt x="7862" y="9033"/>
                  <a:pt x="7859" y="9030"/>
                </a:cubicBezTo>
                <a:close/>
                <a:moveTo>
                  <a:pt x="5534" y="900"/>
                </a:moveTo>
                <a:cubicBezTo>
                  <a:pt x="5879" y="900"/>
                  <a:pt x="6235" y="960"/>
                  <a:pt x="6571" y="1068"/>
                </a:cubicBezTo>
                <a:cubicBezTo>
                  <a:pt x="6738" y="1109"/>
                  <a:pt x="6885" y="1172"/>
                  <a:pt x="7052" y="1256"/>
                </a:cubicBezTo>
                <a:lnTo>
                  <a:pt x="7010" y="1256"/>
                </a:lnTo>
                <a:cubicBezTo>
                  <a:pt x="7010" y="1360"/>
                  <a:pt x="6989" y="1423"/>
                  <a:pt x="6864" y="1465"/>
                </a:cubicBezTo>
                <a:lnTo>
                  <a:pt x="6822" y="1423"/>
                </a:lnTo>
                <a:cubicBezTo>
                  <a:pt x="6822" y="1507"/>
                  <a:pt x="6738" y="1507"/>
                  <a:pt x="6696" y="1549"/>
                </a:cubicBezTo>
                <a:cubicBezTo>
                  <a:pt x="6641" y="1549"/>
                  <a:pt x="6651" y="1483"/>
                  <a:pt x="6595" y="1483"/>
                </a:cubicBezTo>
                <a:cubicBezTo>
                  <a:pt x="6588" y="1483"/>
                  <a:pt x="6580" y="1484"/>
                  <a:pt x="6571" y="1486"/>
                </a:cubicBezTo>
                <a:lnTo>
                  <a:pt x="6445" y="1653"/>
                </a:lnTo>
                <a:cubicBezTo>
                  <a:pt x="6473" y="1653"/>
                  <a:pt x="6501" y="1626"/>
                  <a:pt x="6523" y="1626"/>
                </a:cubicBezTo>
                <a:cubicBezTo>
                  <a:pt x="6534" y="1626"/>
                  <a:pt x="6543" y="1632"/>
                  <a:pt x="6550" y="1653"/>
                </a:cubicBezTo>
                <a:cubicBezTo>
                  <a:pt x="6548" y="1651"/>
                  <a:pt x="6545" y="1650"/>
                  <a:pt x="6541" y="1650"/>
                </a:cubicBezTo>
                <a:cubicBezTo>
                  <a:pt x="6521" y="1650"/>
                  <a:pt x="6483" y="1686"/>
                  <a:pt x="6442" y="1686"/>
                </a:cubicBezTo>
                <a:cubicBezTo>
                  <a:pt x="6429" y="1686"/>
                  <a:pt x="6416" y="1683"/>
                  <a:pt x="6404" y="1674"/>
                </a:cubicBezTo>
                <a:lnTo>
                  <a:pt x="6404" y="1674"/>
                </a:lnTo>
                <a:lnTo>
                  <a:pt x="6466" y="1716"/>
                </a:lnTo>
                <a:cubicBezTo>
                  <a:pt x="6445" y="1716"/>
                  <a:pt x="6466" y="1758"/>
                  <a:pt x="6445" y="1800"/>
                </a:cubicBezTo>
                <a:cubicBezTo>
                  <a:pt x="6424" y="1800"/>
                  <a:pt x="6404" y="1779"/>
                  <a:pt x="6404" y="1758"/>
                </a:cubicBezTo>
                <a:cubicBezTo>
                  <a:pt x="6341" y="1800"/>
                  <a:pt x="6215" y="1821"/>
                  <a:pt x="6236" y="1904"/>
                </a:cubicBezTo>
                <a:cubicBezTo>
                  <a:pt x="6194" y="1967"/>
                  <a:pt x="6278" y="1988"/>
                  <a:pt x="6320" y="2030"/>
                </a:cubicBezTo>
                <a:cubicBezTo>
                  <a:pt x="6306" y="2030"/>
                  <a:pt x="6283" y="2039"/>
                  <a:pt x="6256" y="2039"/>
                </a:cubicBezTo>
                <a:cubicBezTo>
                  <a:pt x="6243" y="2039"/>
                  <a:pt x="6229" y="2037"/>
                  <a:pt x="6215" y="2030"/>
                </a:cubicBezTo>
                <a:lnTo>
                  <a:pt x="6215" y="2030"/>
                </a:lnTo>
                <a:lnTo>
                  <a:pt x="6236" y="2051"/>
                </a:lnTo>
                <a:lnTo>
                  <a:pt x="6173" y="2030"/>
                </a:lnTo>
                <a:cubicBezTo>
                  <a:pt x="6173" y="2197"/>
                  <a:pt x="5943" y="2218"/>
                  <a:pt x="5985" y="2365"/>
                </a:cubicBezTo>
                <a:cubicBezTo>
                  <a:pt x="6003" y="2347"/>
                  <a:pt x="6006" y="2298"/>
                  <a:pt x="6046" y="2298"/>
                </a:cubicBezTo>
                <a:cubicBezTo>
                  <a:pt x="6052" y="2298"/>
                  <a:pt x="6060" y="2299"/>
                  <a:pt x="6069" y="2302"/>
                </a:cubicBezTo>
                <a:lnTo>
                  <a:pt x="6006" y="2386"/>
                </a:lnTo>
                <a:cubicBezTo>
                  <a:pt x="6018" y="2374"/>
                  <a:pt x="6044" y="2362"/>
                  <a:pt x="6068" y="2362"/>
                </a:cubicBezTo>
                <a:cubicBezTo>
                  <a:pt x="6085" y="2362"/>
                  <a:pt x="6102" y="2368"/>
                  <a:pt x="6111" y="2386"/>
                </a:cubicBezTo>
                <a:cubicBezTo>
                  <a:pt x="6027" y="2490"/>
                  <a:pt x="5901" y="2553"/>
                  <a:pt x="5818" y="2700"/>
                </a:cubicBezTo>
                <a:cubicBezTo>
                  <a:pt x="5880" y="2741"/>
                  <a:pt x="5776" y="2825"/>
                  <a:pt x="5818" y="2888"/>
                </a:cubicBezTo>
                <a:lnTo>
                  <a:pt x="5797" y="2888"/>
                </a:lnTo>
                <a:cubicBezTo>
                  <a:pt x="5797" y="2867"/>
                  <a:pt x="5797" y="2857"/>
                  <a:pt x="5792" y="2857"/>
                </a:cubicBezTo>
                <a:cubicBezTo>
                  <a:pt x="5786" y="2857"/>
                  <a:pt x="5776" y="2867"/>
                  <a:pt x="5755" y="2888"/>
                </a:cubicBezTo>
                <a:cubicBezTo>
                  <a:pt x="5755" y="2888"/>
                  <a:pt x="5734" y="2909"/>
                  <a:pt x="5713" y="2909"/>
                </a:cubicBezTo>
                <a:cubicBezTo>
                  <a:pt x="5725" y="2933"/>
                  <a:pt x="5738" y="2943"/>
                  <a:pt x="5750" y="2943"/>
                </a:cubicBezTo>
                <a:cubicBezTo>
                  <a:pt x="5759" y="2943"/>
                  <a:pt x="5767" y="2938"/>
                  <a:pt x="5776" y="2930"/>
                </a:cubicBezTo>
                <a:lnTo>
                  <a:pt x="5776" y="2930"/>
                </a:lnTo>
                <a:cubicBezTo>
                  <a:pt x="5755" y="2972"/>
                  <a:pt x="5734" y="2993"/>
                  <a:pt x="5797" y="2993"/>
                </a:cubicBezTo>
                <a:cubicBezTo>
                  <a:pt x="5797" y="3076"/>
                  <a:pt x="5671" y="3055"/>
                  <a:pt x="5629" y="3097"/>
                </a:cubicBezTo>
                <a:cubicBezTo>
                  <a:pt x="5608" y="3181"/>
                  <a:pt x="5588" y="3223"/>
                  <a:pt x="5546" y="3348"/>
                </a:cubicBezTo>
                <a:cubicBezTo>
                  <a:pt x="5567" y="3390"/>
                  <a:pt x="5629" y="3411"/>
                  <a:pt x="5608" y="3474"/>
                </a:cubicBezTo>
                <a:cubicBezTo>
                  <a:pt x="5316" y="3474"/>
                  <a:pt x="5546" y="3662"/>
                  <a:pt x="5441" y="3809"/>
                </a:cubicBezTo>
                <a:cubicBezTo>
                  <a:pt x="5427" y="3801"/>
                  <a:pt x="5416" y="3799"/>
                  <a:pt x="5408" y="3799"/>
                </a:cubicBezTo>
                <a:cubicBezTo>
                  <a:pt x="5372" y="3799"/>
                  <a:pt x="5382" y="3853"/>
                  <a:pt x="5336" y="3853"/>
                </a:cubicBezTo>
                <a:cubicBezTo>
                  <a:pt x="5330" y="3853"/>
                  <a:pt x="5323" y="3852"/>
                  <a:pt x="5316" y="3850"/>
                </a:cubicBezTo>
                <a:lnTo>
                  <a:pt x="5316" y="3850"/>
                </a:lnTo>
                <a:cubicBezTo>
                  <a:pt x="5378" y="4018"/>
                  <a:pt x="5211" y="4122"/>
                  <a:pt x="5274" y="4311"/>
                </a:cubicBezTo>
                <a:lnTo>
                  <a:pt x="5295" y="4311"/>
                </a:lnTo>
                <a:cubicBezTo>
                  <a:pt x="5357" y="4353"/>
                  <a:pt x="5295" y="4478"/>
                  <a:pt x="5232" y="4520"/>
                </a:cubicBezTo>
                <a:cubicBezTo>
                  <a:pt x="5239" y="4518"/>
                  <a:pt x="5246" y="4517"/>
                  <a:pt x="5252" y="4517"/>
                </a:cubicBezTo>
                <a:cubicBezTo>
                  <a:pt x="5289" y="4517"/>
                  <a:pt x="5311" y="4553"/>
                  <a:pt x="5344" y="4553"/>
                </a:cubicBezTo>
                <a:cubicBezTo>
                  <a:pt x="5352" y="4553"/>
                  <a:pt x="5360" y="4551"/>
                  <a:pt x="5369" y="4546"/>
                </a:cubicBezTo>
                <a:lnTo>
                  <a:pt x="5369" y="4546"/>
                </a:lnTo>
                <a:cubicBezTo>
                  <a:pt x="5298" y="4595"/>
                  <a:pt x="5336" y="4750"/>
                  <a:pt x="5336" y="4750"/>
                </a:cubicBezTo>
                <a:cubicBezTo>
                  <a:pt x="5420" y="4771"/>
                  <a:pt x="5357" y="4876"/>
                  <a:pt x="5420" y="4959"/>
                </a:cubicBezTo>
                <a:lnTo>
                  <a:pt x="5336" y="5064"/>
                </a:lnTo>
                <a:lnTo>
                  <a:pt x="5336" y="5064"/>
                </a:lnTo>
                <a:lnTo>
                  <a:pt x="5399" y="5022"/>
                </a:lnTo>
                <a:cubicBezTo>
                  <a:pt x="5399" y="5047"/>
                  <a:pt x="5414" y="5057"/>
                  <a:pt x="5434" y="5057"/>
                </a:cubicBezTo>
                <a:cubicBezTo>
                  <a:pt x="5448" y="5057"/>
                  <a:pt x="5466" y="5052"/>
                  <a:pt x="5483" y="5043"/>
                </a:cubicBezTo>
                <a:lnTo>
                  <a:pt x="5483" y="5043"/>
                </a:lnTo>
                <a:cubicBezTo>
                  <a:pt x="5483" y="5064"/>
                  <a:pt x="5462" y="5085"/>
                  <a:pt x="5462" y="5106"/>
                </a:cubicBezTo>
                <a:lnTo>
                  <a:pt x="5525" y="5085"/>
                </a:lnTo>
                <a:lnTo>
                  <a:pt x="5525" y="5085"/>
                </a:lnTo>
                <a:cubicBezTo>
                  <a:pt x="5540" y="5130"/>
                  <a:pt x="5479" y="5164"/>
                  <a:pt x="5444" y="5164"/>
                </a:cubicBezTo>
                <a:cubicBezTo>
                  <a:pt x="5430" y="5164"/>
                  <a:pt x="5420" y="5159"/>
                  <a:pt x="5420" y="5148"/>
                </a:cubicBezTo>
                <a:lnTo>
                  <a:pt x="5420" y="5148"/>
                </a:lnTo>
                <a:cubicBezTo>
                  <a:pt x="5274" y="5294"/>
                  <a:pt x="5504" y="5189"/>
                  <a:pt x="5399" y="5336"/>
                </a:cubicBezTo>
                <a:lnTo>
                  <a:pt x="5336" y="5357"/>
                </a:lnTo>
                <a:cubicBezTo>
                  <a:pt x="5295" y="5503"/>
                  <a:pt x="5483" y="5378"/>
                  <a:pt x="5420" y="5524"/>
                </a:cubicBezTo>
                <a:lnTo>
                  <a:pt x="5483" y="5503"/>
                </a:lnTo>
                <a:lnTo>
                  <a:pt x="5483" y="5503"/>
                </a:lnTo>
                <a:cubicBezTo>
                  <a:pt x="5483" y="5545"/>
                  <a:pt x="5504" y="5566"/>
                  <a:pt x="5420" y="5587"/>
                </a:cubicBezTo>
                <a:cubicBezTo>
                  <a:pt x="5462" y="5692"/>
                  <a:pt x="5567" y="5796"/>
                  <a:pt x="5629" y="5880"/>
                </a:cubicBezTo>
                <a:cubicBezTo>
                  <a:pt x="5629" y="5907"/>
                  <a:pt x="5623" y="5914"/>
                  <a:pt x="5614" y="5914"/>
                </a:cubicBezTo>
                <a:cubicBezTo>
                  <a:pt x="5601" y="5914"/>
                  <a:pt x="5584" y="5901"/>
                  <a:pt x="5568" y="5901"/>
                </a:cubicBezTo>
                <a:cubicBezTo>
                  <a:pt x="5559" y="5901"/>
                  <a:pt x="5551" y="5906"/>
                  <a:pt x="5546" y="5922"/>
                </a:cubicBezTo>
                <a:cubicBezTo>
                  <a:pt x="5483" y="6026"/>
                  <a:pt x="5588" y="6006"/>
                  <a:pt x="5629" y="6068"/>
                </a:cubicBezTo>
                <a:lnTo>
                  <a:pt x="5567" y="6068"/>
                </a:lnTo>
                <a:lnTo>
                  <a:pt x="5650" y="6194"/>
                </a:lnTo>
                <a:lnTo>
                  <a:pt x="5692" y="6152"/>
                </a:lnTo>
                <a:lnTo>
                  <a:pt x="5734" y="6236"/>
                </a:lnTo>
                <a:cubicBezTo>
                  <a:pt x="5721" y="6249"/>
                  <a:pt x="5712" y="6254"/>
                  <a:pt x="5705" y="6254"/>
                </a:cubicBezTo>
                <a:cubicBezTo>
                  <a:pt x="5690" y="6254"/>
                  <a:pt x="5686" y="6229"/>
                  <a:pt x="5671" y="6215"/>
                </a:cubicBezTo>
                <a:lnTo>
                  <a:pt x="5671" y="6215"/>
                </a:lnTo>
                <a:cubicBezTo>
                  <a:pt x="5713" y="6298"/>
                  <a:pt x="5588" y="6445"/>
                  <a:pt x="5734" y="6508"/>
                </a:cubicBezTo>
                <a:lnTo>
                  <a:pt x="5776" y="6466"/>
                </a:lnTo>
                <a:cubicBezTo>
                  <a:pt x="5755" y="6466"/>
                  <a:pt x="5755" y="6466"/>
                  <a:pt x="5755" y="6445"/>
                </a:cubicBezTo>
                <a:cubicBezTo>
                  <a:pt x="5772" y="6411"/>
                  <a:pt x="5786" y="6398"/>
                  <a:pt x="5798" y="6398"/>
                </a:cubicBezTo>
                <a:cubicBezTo>
                  <a:pt x="5831" y="6398"/>
                  <a:pt x="5850" y="6487"/>
                  <a:pt x="5880" y="6487"/>
                </a:cubicBezTo>
                <a:cubicBezTo>
                  <a:pt x="5818" y="6529"/>
                  <a:pt x="5922" y="6591"/>
                  <a:pt x="5839" y="6675"/>
                </a:cubicBezTo>
                <a:cubicBezTo>
                  <a:pt x="6048" y="6780"/>
                  <a:pt x="5943" y="6989"/>
                  <a:pt x="6069" y="7073"/>
                </a:cubicBezTo>
                <a:cubicBezTo>
                  <a:pt x="6076" y="7050"/>
                  <a:pt x="6086" y="7044"/>
                  <a:pt x="6098" y="7044"/>
                </a:cubicBezTo>
                <a:cubicBezTo>
                  <a:pt x="6114" y="7044"/>
                  <a:pt x="6134" y="7056"/>
                  <a:pt x="6154" y="7056"/>
                </a:cubicBezTo>
                <a:cubicBezTo>
                  <a:pt x="6160" y="7056"/>
                  <a:pt x="6167" y="7055"/>
                  <a:pt x="6173" y="7052"/>
                </a:cubicBezTo>
                <a:lnTo>
                  <a:pt x="6173" y="7052"/>
                </a:lnTo>
                <a:cubicBezTo>
                  <a:pt x="6236" y="7094"/>
                  <a:pt x="6132" y="7135"/>
                  <a:pt x="6173" y="7177"/>
                </a:cubicBezTo>
                <a:lnTo>
                  <a:pt x="6257" y="7156"/>
                </a:lnTo>
                <a:lnTo>
                  <a:pt x="6257" y="7156"/>
                </a:lnTo>
                <a:cubicBezTo>
                  <a:pt x="6247" y="7240"/>
                  <a:pt x="6283" y="7245"/>
                  <a:pt x="6325" y="7245"/>
                </a:cubicBezTo>
                <a:cubicBezTo>
                  <a:pt x="6331" y="7245"/>
                  <a:pt x="6337" y="7245"/>
                  <a:pt x="6343" y="7245"/>
                </a:cubicBezTo>
                <a:cubicBezTo>
                  <a:pt x="6380" y="7245"/>
                  <a:pt x="6416" y="7249"/>
                  <a:pt x="6424" y="7303"/>
                </a:cubicBezTo>
                <a:cubicBezTo>
                  <a:pt x="6383" y="7428"/>
                  <a:pt x="6592" y="7407"/>
                  <a:pt x="6571" y="7554"/>
                </a:cubicBezTo>
                <a:lnTo>
                  <a:pt x="6613" y="7512"/>
                </a:lnTo>
                <a:cubicBezTo>
                  <a:pt x="6634" y="7617"/>
                  <a:pt x="6738" y="7596"/>
                  <a:pt x="6759" y="7658"/>
                </a:cubicBezTo>
                <a:cubicBezTo>
                  <a:pt x="6822" y="7638"/>
                  <a:pt x="6780" y="7638"/>
                  <a:pt x="6843" y="7596"/>
                </a:cubicBezTo>
                <a:cubicBezTo>
                  <a:pt x="6843" y="7612"/>
                  <a:pt x="6846" y="7618"/>
                  <a:pt x="6851" y="7618"/>
                </a:cubicBezTo>
                <a:cubicBezTo>
                  <a:pt x="6866" y="7618"/>
                  <a:pt x="6900" y="7553"/>
                  <a:pt x="6908" y="7553"/>
                </a:cubicBezTo>
                <a:cubicBezTo>
                  <a:pt x="6910" y="7553"/>
                  <a:pt x="6910" y="7559"/>
                  <a:pt x="6906" y="7575"/>
                </a:cubicBezTo>
                <a:cubicBezTo>
                  <a:pt x="7010" y="7596"/>
                  <a:pt x="6822" y="7889"/>
                  <a:pt x="6906" y="7951"/>
                </a:cubicBezTo>
                <a:cubicBezTo>
                  <a:pt x="6906" y="8098"/>
                  <a:pt x="7136" y="7993"/>
                  <a:pt x="7031" y="8098"/>
                </a:cubicBezTo>
                <a:lnTo>
                  <a:pt x="6989" y="8077"/>
                </a:lnTo>
                <a:lnTo>
                  <a:pt x="7073" y="8182"/>
                </a:lnTo>
                <a:lnTo>
                  <a:pt x="7115" y="8161"/>
                </a:lnTo>
                <a:cubicBezTo>
                  <a:pt x="7136" y="8223"/>
                  <a:pt x="7282" y="8265"/>
                  <a:pt x="7261" y="8370"/>
                </a:cubicBezTo>
                <a:lnTo>
                  <a:pt x="7282" y="8370"/>
                </a:lnTo>
                <a:cubicBezTo>
                  <a:pt x="7303" y="8454"/>
                  <a:pt x="7366" y="8412"/>
                  <a:pt x="7366" y="8516"/>
                </a:cubicBezTo>
                <a:lnTo>
                  <a:pt x="7366" y="8495"/>
                </a:lnTo>
                <a:cubicBezTo>
                  <a:pt x="7366" y="8684"/>
                  <a:pt x="7575" y="8809"/>
                  <a:pt x="7701" y="8956"/>
                </a:cubicBezTo>
                <a:cubicBezTo>
                  <a:pt x="7717" y="8940"/>
                  <a:pt x="7731" y="8934"/>
                  <a:pt x="7745" y="8934"/>
                </a:cubicBezTo>
                <a:cubicBezTo>
                  <a:pt x="7783" y="8934"/>
                  <a:pt x="7816" y="8985"/>
                  <a:pt x="7859" y="9030"/>
                </a:cubicBezTo>
                <a:lnTo>
                  <a:pt x="7859" y="9030"/>
                </a:lnTo>
                <a:cubicBezTo>
                  <a:pt x="7858" y="9018"/>
                  <a:pt x="7868" y="8998"/>
                  <a:pt x="7868" y="8998"/>
                </a:cubicBezTo>
                <a:cubicBezTo>
                  <a:pt x="7868" y="9019"/>
                  <a:pt x="7889" y="9019"/>
                  <a:pt x="7910" y="9039"/>
                </a:cubicBezTo>
                <a:cubicBezTo>
                  <a:pt x="7868" y="9060"/>
                  <a:pt x="7847" y="9081"/>
                  <a:pt x="7826" y="9102"/>
                </a:cubicBezTo>
                <a:cubicBezTo>
                  <a:pt x="7408" y="9332"/>
                  <a:pt x="7136" y="9479"/>
                  <a:pt x="6843" y="9604"/>
                </a:cubicBezTo>
                <a:cubicBezTo>
                  <a:pt x="6571" y="9730"/>
                  <a:pt x="6299" y="9835"/>
                  <a:pt x="5818" y="9897"/>
                </a:cubicBezTo>
                <a:cubicBezTo>
                  <a:pt x="5777" y="9899"/>
                  <a:pt x="5737" y="9900"/>
                  <a:pt x="5698" y="9900"/>
                </a:cubicBezTo>
                <a:cubicBezTo>
                  <a:pt x="5215" y="9900"/>
                  <a:pt x="4851" y="9785"/>
                  <a:pt x="4541" y="9688"/>
                </a:cubicBezTo>
                <a:cubicBezTo>
                  <a:pt x="4227" y="9583"/>
                  <a:pt x="3935" y="9500"/>
                  <a:pt x="3558" y="9374"/>
                </a:cubicBezTo>
                <a:cubicBezTo>
                  <a:pt x="3600" y="9353"/>
                  <a:pt x="3621" y="9332"/>
                  <a:pt x="3642" y="9311"/>
                </a:cubicBezTo>
                <a:cubicBezTo>
                  <a:pt x="3767" y="9165"/>
                  <a:pt x="3788" y="8893"/>
                  <a:pt x="3788" y="8893"/>
                </a:cubicBezTo>
                <a:lnTo>
                  <a:pt x="3788" y="8663"/>
                </a:lnTo>
                <a:cubicBezTo>
                  <a:pt x="3809" y="8663"/>
                  <a:pt x="3851" y="8642"/>
                  <a:pt x="3830" y="8642"/>
                </a:cubicBezTo>
                <a:cubicBezTo>
                  <a:pt x="4039" y="8412"/>
                  <a:pt x="3642" y="8098"/>
                  <a:pt x="3809" y="7868"/>
                </a:cubicBezTo>
                <a:cubicBezTo>
                  <a:pt x="3893" y="7721"/>
                  <a:pt x="4018" y="7407"/>
                  <a:pt x="3872" y="7261"/>
                </a:cubicBezTo>
                <a:cubicBezTo>
                  <a:pt x="3851" y="7114"/>
                  <a:pt x="3976" y="7010"/>
                  <a:pt x="3914" y="6884"/>
                </a:cubicBezTo>
                <a:lnTo>
                  <a:pt x="3851" y="6842"/>
                </a:lnTo>
                <a:cubicBezTo>
                  <a:pt x="3872" y="6822"/>
                  <a:pt x="3893" y="6822"/>
                  <a:pt x="3893" y="6801"/>
                </a:cubicBezTo>
                <a:lnTo>
                  <a:pt x="3893" y="6801"/>
                </a:lnTo>
                <a:cubicBezTo>
                  <a:pt x="3887" y="6807"/>
                  <a:pt x="3880" y="6809"/>
                  <a:pt x="3874" y="6809"/>
                </a:cubicBezTo>
                <a:cubicBezTo>
                  <a:pt x="3860" y="6809"/>
                  <a:pt x="3845" y="6794"/>
                  <a:pt x="3830" y="6780"/>
                </a:cubicBezTo>
                <a:lnTo>
                  <a:pt x="3872" y="6738"/>
                </a:lnTo>
                <a:cubicBezTo>
                  <a:pt x="3767" y="6738"/>
                  <a:pt x="4018" y="6654"/>
                  <a:pt x="3914" y="6654"/>
                </a:cubicBezTo>
                <a:lnTo>
                  <a:pt x="3851" y="6633"/>
                </a:lnTo>
                <a:cubicBezTo>
                  <a:pt x="3663" y="6361"/>
                  <a:pt x="3851" y="5985"/>
                  <a:pt x="3725" y="5671"/>
                </a:cubicBezTo>
                <a:cubicBezTo>
                  <a:pt x="3642" y="5608"/>
                  <a:pt x="3495" y="5608"/>
                  <a:pt x="3453" y="5524"/>
                </a:cubicBezTo>
                <a:lnTo>
                  <a:pt x="3537" y="5503"/>
                </a:lnTo>
                <a:cubicBezTo>
                  <a:pt x="3543" y="5485"/>
                  <a:pt x="3540" y="5479"/>
                  <a:pt x="3531" y="5479"/>
                </a:cubicBezTo>
                <a:cubicBezTo>
                  <a:pt x="3517" y="5479"/>
                  <a:pt x="3486" y="5495"/>
                  <a:pt x="3454" y="5495"/>
                </a:cubicBezTo>
                <a:cubicBezTo>
                  <a:pt x="3440" y="5495"/>
                  <a:pt x="3425" y="5492"/>
                  <a:pt x="3411" y="5482"/>
                </a:cubicBezTo>
                <a:lnTo>
                  <a:pt x="3537" y="5462"/>
                </a:lnTo>
                <a:lnTo>
                  <a:pt x="3516" y="5357"/>
                </a:lnTo>
                <a:lnTo>
                  <a:pt x="3516" y="5378"/>
                </a:lnTo>
                <a:cubicBezTo>
                  <a:pt x="3495" y="5336"/>
                  <a:pt x="3516" y="5294"/>
                  <a:pt x="3579" y="5273"/>
                </a:cubicBezTo>
                <a:lnTo>
                  <a:pt x="3579" y="5273"/>
                </a:lnTo>
                <a:cubicBezTo>
                  <a:pt x="3553" y="5282"/>
                  <a:pt x="3530" y="5287"/>
                  <a:pt x="3512" y="5287"/>
                </a:cubicBezTo>
                <a:cubicBezTo>
                  <a:pt x="3485" y="5287"/>
                  <a:pt x="3466" y="5277"/>
                  <a:pt x="3453" y="5252"/>
                </a:cubicBezTo>
                <a:cubicBezTo>
                  <a:pt x="3600" y="5210"/>
                  <a:pt x="3579" y="5148"/>
                  <a:pt x="3579" y="5064"/>
                </a:cubicBezTo>
                <a:lnTo>
                  <a:pt x="3579" y="5064"/>
                </a:lnTo>
                <a:cubicBezTo>
                  <a:pt x="3568" y="5074"/>
                  <a:pt x="3558" y="5074"/>
                  <a:pt x="3547" y="5074"/>
                </a:cubicBezTo>
                <a:cubicBezTo>
                  <a:pt x="3537" y="5074"/>
                  <a:pt x="3527" y="5074"/>
                  <a:pt x="3516" y="5085"/>
                </a:cubicBezTo>
                <a:cubicBezTo>
                  <a:pt x="3638" y="4881"/>
                  <a:pt x="3344" y="4915"/>
                  <a:pt x="3425" y="4725"/>
                </a:cubicBezTo>
                <a:lnTo>
                  <a:pt x="3425" y="4725"/>
                </a:lnTo>
                <a:cubicBezTo>
                  <a:pt x="3290" y="4642"/>
                  <a:pt x="3409" y="4560"/>
                  <a:pt x="3286" y="4478"/>
                </a:cubicBezTo>
                <a:lnTo>
                  <a:pt x="3349" y="4436"/>
                </a:lnTo>
                <a:cubicBezTo>
                  <a:pt x="3307" y="4394"/>
                  <a:pt x="3286" y="4332"/>
                  <a:pt x="3286" y="4269"/>
                </a:cubicBezTo>
                <a:lnTo>
                  <a:pt x="3265" y="4269"/>
                </a:lnTo>
                <a:lnTo>
                  <a:pt x="3265" y="4227"/>
                </a:lnTo>
                <a:lnTo>
                  <a:pt x="3244" y="4248"/>
                </a:lnTo>
                <a:cubicBezTo>
                  <a:pt x="3244" y="4206"/>
                  <a:pt x="3202" y="4185"/>
                  <a:pt x="3223" y="4143"/>
                </a:cubicBezTo>
                <a:cubicBezTo>
                  <a:pt x="3181" y="4143"/>
                  <a:pt x="3181" y="4101"/>
                  <a:pt x="3202" y="4060"/>
                </a:cubicBezTo>
                <a:lnTo>
                  <a:pt x="3139" y="4060"/>
                </a:lnTo>
                <a:cubicBezTo>
                  <a:pt x="3160" y="3955"/>
                  <a:pt x="3035" y="3913"/>
                  <a:pt x="3077" y="3809"/>
                </a:cubicBezTo>
                <a:cubicBezTo>
                  <a:pt x="3014" y="3683"/>
                  <a:pt x="2972" y="3557"/>
                  <a:pt x="2867" y="3453"/>
                </a:cubicBezTo>
                <a:cubicBezTo>
                  <a:pt x="2784" y="3265"/>
                  <a:pt x="2679" y="3223"/>
                  <a:pt x="2575" y="3160"/>
                </a:cubicBezTo>
                <a:cubicBezTo>
                  <a:pt x="2512" y="3139"/>
                  <a:pt x="2449" y="3097"/>
                  <a:pt x="2365" y="3034"/>
                </a:cubicBezTo>
                <a:cubicBezTo>
                  <a:pt x="2240" y="2846"/>
                  <a:pt x="2219" y="2658"/>
                  <a:pt x="2072" y="2553"/>
                </a:cubicBezTo>
                <a:cubicBezTo>
                  <a:pt x="2303" y="2302"/>
                  <a:pt x="2533" y="2072"/>
                  <a:pt x="2700" y="1884"/>
                </a:cubicBezTo>
                <a:cubicBezTo>
                  <a:pt x="3098" y="1570"/>
                  <a:pt x="3516" y="1486"/>
                  <a:pt x="3935" y="1277"/>
                </a:cubicBezTo>
                <a:lnTo>
                  <a:pt x="4018" y="1172"/>
                </a:lnTo>
                <a:cubicBezTo>
                  <a:pt x="4071" y="1172"/>
                  <a:pt x="4097" y="1177"/>
                  <a:pt x="4125" y="1177"/>
                </a:cubicBezTo>
                <a:cubicBezTo>
                  <a:pt x="4154" y="1177"/>
                  <a:pt x="4186" y="1172"/>
                  <a:pt x="4248" y="1151"/>
                </a:cubicBezTo>
                <a:cubicBezTo>
                  <a:pt x="4165" y="1151"/>
                  <a:pt x="4248" y="1109"/>
                  <a:pt x="4269" y="1068"/>
                </a:cubicBezTo>
                <a:lnTo>
                  <a:pt x="4416" y="1088"/>
                </a:lnTo>
                <a:cubicBezTo>
                  <a:pt x="4420" y="1071"/>
                  <a:pt x="4438" y="1064"/>
                  <a:pt x="4463" y="1064"/>
                </a:cubicBezTo>
                <a:cubicBezTo>
                  <a:pt x="4531" y="1064"/>
                  <a:pt x="4656" y="1113"/>
                  <a:pt x="4725" y="1113"/>
                </a:cubicBezTo>
                <a:cubicBezTo>
                  <a:pt x="4750" y="1113"/>
                  <a:pt x="4767" y="1106"/>
                  <a:pt x="4772" y="1088"/>
                </a:cubicBezTo>
                <a:lnTo>
                  <a:pt x="4792" y="1005"/>
                </a:lnTo>
                <a:cubicBezTo>
                  <a:pt x="5025" y="933"/>
                  <a:pt x="5277" y="900"/>
                  <a:pt x="5534" y="900"/>
                </a:cubicBezTo>
                <a:close/>
                <a:moveTo>
                  <a:pt x="5880" y="0"/>
                </a:moveTo>
                <a:cubicBezTo>
                  <a:pt x="5741" y="22"/>
                  <a:pt x="5608" y="28"/>
                  <a:pt x="5481" y="28"/>
                </a:cubicBezTo>
                <a:cubicBezTo>
                  <a:pt x="5299" y="28"/>
                  <a:pt x="5128" y="15"/>
                  <a:pt x="4965" y="15"/>
                </a:cubicBezTo>
                <a:cubicBezTo>
                  <a:pt x="4797" y="15"/>
                  <a:pt x="4636" y="29"/>
                  <a:pt x="4479" y="84"/>
                </a:cubicBezTo>
                <a:cubicBezTo>
                  <a:pt x="4604" y="126"/>
                  <a:pt x="4353" y="168"/>
                  <a:pt x="4374" y="210"/>
                </a:cubicBezTo>
                <a:cubicBezTo>
                  <a:pt x="4333" y="225"/>
                  <a:pt x="4304" y="230"/>
                  <a:pt x="4280" y="230"/>
                </a:cubicBezTo>
                <a:cubicBezTo>
                  <a:pt x="4223" y="230"/>
                  <a:pt x="4199" y="199"/>
                  <a:pt x="4133" y="199"/>
                </a:cubicBezTo>
                <a:cubicBezTo>
                  <a:pt x="4113" y="199"/>
                  <a:pt x="4090" y="202"/>
                  <a:pt x="4060" y="210"/>
                </a:cubicBezTo>
                <a:lnTo>
                  <a:pt x="3955" y="335"/>
                </a:lnTo>
                <a:cubicBezTo>
                  <a:pt x="3537" y="335"/>
                  <a:pt x="3725" y="503"/>
                  <a:pt x="3370" y="607"/>
                </a:cubicBezTo>
                <a:cubicBezTo>
                  <a:pt x="3098" y="607"/>
                  <a:pt x="2909" y="921"/>
                  <a:pt x="2554" y="1005"/>
                </a:cubicBezTo>
                <a:lnTo>
                  <a:pt x="2595" y="1068"/>
                </a:lnTo>
                <a:cubicBezTo>
                  <a:pt x="2344" y="1172"/>
                  <a:pt x="2282" y="1340"/>
                  <a:pt x="2093" y="1465"/>
                </a:cubicBezTo>
                <a:cubicBezTo>
                  <a:pt x="2093" y="1492"/>
                  <a:pt x="2100" y="1499"/>
                  <a:pt x="2110" y="1499"/>
                </a:cubicBezTo>
                <a:cubicBezTo>
                  <a:pt x="2123" y="1499"/>
                  <a:pt x="2143" y="1486"/>
                  <a:pt x="2163" y="1486"/>
                </a:cubicBezTo>
                <a:cubicBezTo>
                  <a:pt x="2175" y="1486"/>
                  <a:pt x="2187" y="1491"/>
                  <a:pt x="2198" y="1507"/>
                </a:cubicBezTo>
                <a:cubicBezTo>
                  <a:pt x="2010" y="1612"/>
                  <a:pt x="2323" y="1570"/>
                  <a:pt x="2177" y="1612"/>
                </a:cubicBezTo>
                <a:cubicBezTo>
                  <a:pt x="2093" y="1737"/>
                  <a:pt x="1926" y="1800"/>
                  <a:pt x="1779" y="1863"/>
                </a:cubicBezTo>
                <a:cubicBezTo>
                  <a:pt x="1633" y="1925"/>
                  <a:pt x="1466" y="1967"/>
                  <a:pt x="1382" y="2093"/>
                </a:cubicBezTo>
                <a:cubicBezTo>
                  <a:pt x="1097" y="2296"/>
                  <a:pt x="1129" y="2638"/>
                  <a:pt x="996" y="2638"/>
                </a:cubicBezTo>
                <a:cubicBezTo>
                  <a:pt x="992" y="2638"/>
                  <a:pt x="988" y="2637"/>
                  <a:pt x="984" y="2637"/>
                </a:cubicBezTo>
                <a:lnTo>
                  <a:pt x="1068" y="2490"/>
                </a:lnTo>
                <a:lnTo>
                  <a:pt x="817" y="2867"/>
                </a:lnTo>
                <a:lnTo>
                  <a:pt x="859" y="2888"/>
                </a:lnTo>
                <a:cubicBezTo>
                  <a:pt x="754" y="3034"/>
                  <a:pt x="629" y="3453"/>
                  <a:pt x="461" y="3641"/>
                </a:cubicBezTo>
                <a:cubicBezTo>
                  <a:pt x="482" y="3641"/>
                  <a:pt x="482" y="3641"/>
                  <a:pt x="482" y="3662"/>
                </a:cubicBezTo>
                <a:cubicBezTo>
                  <a:pt x="357" y="3871"/>
                  <a:pt x="419" y="3955"/>
                  <a:pt x="273" y="4122"/>
                </a:cubicBezTo>
                <a:lnTo>
                  <a:pt x="315" y="4101"/>
                </a:lnTo>
                <a:lnTo>
                  <a:pt x="315" y="4101"/>
                </a:lnTo>
                <a:cubicBezTo>
                  <a:pt x="85" y="4415"/>
                  <a:pt x="1" y="5252"/>
                  <a:pt x="22" y="5817"/>
                </a:cubicBezTo>
                <a:cubicBezTo>
                  <a:pt x="100" y="5837"/>
                  <a:pt x="105" y="6108"/>
                  <a:pt x="122" y="6348"/>
                </a:cubicBezTo>
                <a:lnTo>
                  <a:pt x="122" y="6348"/>
                </a:lnTo>
                <a:cubicBezTo>
                  <a:pt x="129" y="6318"/>
                  <a:pt x="154" y="6313"/>
                  <a:pt x="168" y="6298"/>
                </a:cubicBezTo>
                <a:lnTo>
                  <a:pt x="168" y="6298"/>
                </a:lnTo>
                <a:cubicBezTo>
                  <a:pt x="126" y="6654"/>
                  <a:pt x="398" y="6947"/>
                  <a:pt x="419" y="7303"/>
                </a:cubicBezTo>
                <a:lnTo>
                  <a:pt x="419" y="7282"/>
                </a:lnTo>
                <a:cubicBezTo>
                  <a:pt x="503" y="7386"/>
                  <a:pt x="545" y="7805"/>
                  <a:pt x="691" y="7805"/>
                </a:cubicBezTo>
                <a:cubicBezTo>
                  <a:pt x="775" y="8182"/>
                  <a:pt x="963" y="8516"/>
                  <a:pt x="1361" y="8893"/>
                </a:cubicBezTo>
                <a:lnTo>
                  <a:pt x="1361" y="8872"/>
                </a:lnTo>
                <a:cubicBezTo>
                  <a:pt x="1528" y="8977"/>
                  <a:pt x="1675" y="9081"/>
                  <a:pt x="1800" y="9144"/>
                </a:cubicBezTo>
                <a:cubicBezTo>
                  <a:pt x="2197" y="9375"/>
                  <a:pt x="2450" y="9424"/>
                  <a:pt x="2580" y="9424"/>
                </a:cubicBezTo>
                <a:cubicBezTo>
                  <a:pt x="2615" y="9424"/>
                  <a:pt x="2641" y="9420"/>
                  <a:pt x="2658" y="9416"/>
                </a:cubicBezTo>
                <a:cubicBezTo>
                  <a:pt x="2763" y="9353"/>
                  <a:pt x="2616" y="9144"/>
                  <a:pt x="2407" y="8893"/>
                </a:cubicBezTo>
                <a:cubicBezTo>
                  <a:pt x="2198" y="8642"/>
                  <a:pt x="1926" y="8328"/>
                  <a:pt x="1738" y="8035"/>
                </a:cubicBezTo>
                <a:cubicBezTo>
                  <a:pt x="1654" y="7889"/>
                  <a:pt x="1570" y="7763"/>
                  <a:pt x="1528" y="7658"/>
                </a:cubicBezTo>
                <a:cubicBezTo>
                  <a:pt x="1466" y="7575"/>
                  <a:pt x="1445" y="7512"/>
                  <a:pt x="1445" y="7512"/>
                </a:cubicBezTo>
                <a:cubicBezTo>
                  <a:pt x="1445" y="7512"/>
                  <a:pt x="1403" y="7470"/>
                  <a:pt x="1382" y="7386"/>
                </a:cubicBezTo>
                <a:cubicBezTo>
                  <a:pt x="1340" y="7324"/>
                  <a:pt x="1298" y="7219"/>
                  <a:pt x="1256" y="7114"/>
                </a:cubicBezTo>
                <a:cubicBezTo>
                  <a:pt x="1214" y="6989"/>
                  <a:pt x="1152" y="6863"/>
                  <a:pt x="1131" y="6780"/>
                </a:cubicBezTo>
                <a:cubicBezTo>
                  <a:pt x="1131" y="6738"/>
                  <a:pt x="1110" y="6717"/>
                  <a:pt x="1110" y="6717"/>
                </a:cubicBezTo>
                <a:cubicBezTo>
                  <a:pt x="1131" y="6717"/>
                  <a:pt x="1131" y="6633"/>
                  <a:pt x="1110" y="6612"/>
                </a:cubicBezTo>
                <a:cubicBezTo>
                  <a:pt x="1089" y="6131"/>
                  <a:pt x="984" y="5671"/>
                  <a:pt x="942" y="5148"/>
                </a:cubicBezTo>
                <a:cubicBezTo>
                  <a:pt x="922" y="4666"/>
                  <a:pt x="963" y="4122"/>
                  <a:pt x="1235" y="3725"/>
                </a:cubicBezTo>
                <a:cubicBezTo>
                  <a:pt x="1319" y="3557"/>
                  <a:pt x="1445" y="3348"/>
                  <a:pt x="1591" y="3160"/>
                </a:cubicBezTo>
                <a:cubicBezTo>
                  <a:pt x="1654" y="3160"/>
                  <a:pt x="1675" y="3181"/>
                  <a:pt x="1696" y="3244"/>
                </a:cubicBezTo>
                <a:lnTo>
                  <a:pt x="1654" y="3285"/>
                </a:lnTo>
                <a:cubicBezTo>
                  <a:pt x="1717" y="3285"/>
                  <a:pt x="1717" y="3348"/>
                  <a:pt x="1717" y="3390"/>
                </a:cubicBezTo>
                <a:cubicBezTo>
                  <a:pt x="1696" y="3453"/>
                  <a:pt x="1654" y="3432"/>
                  <a:pt x="1633" y="3495"/>
                </a:cubicBezTo>
                <a:cubicBezTo>
                  <a:pt x="1696" y="3557"/>
                  <a:pt x="1675" y="3537"/>
                  <a:pt x="1717" y="3599"/>
                </a:cubicBezTo>
                <a:cubicBezTo>
                  <a:pt x="1759" y="3557"/>
                  <a:pt x="1717" y="3537"/>
                  <a:pt x="1759" y="3516"/>
                </a:cubicBezTo>
                <a:lnTo>
                  <a:pt x="1759" y="3516"/>
                </a:lnTo>
                <a:cubicBezTo>
                  <a:pt x="1738" y="3537"/>
                  <a:pt x="1779" y="3578"/>
                  <a:pt x="1738" y="3620"/>
                </a:cubicBezTo>
                <a:lnTo>
                  <a:pt x="1779" y="3578"/>
                </a:lnTo>
                <a:cubicBezTo>
                  <a:pt x="1779" y="3585"/>
                  <a:pt x="1784" y="3588"/>
                  <a:pt x="1791" y="3588"/>
                </a:cubicBezTo>
                <a:cubicBezTo>
                  <a:pt x="1805" y="3588"/>
                  <a:pt x="1828" y="3578"/>
                  <a:pt x="1842" y="3578"/>
                </a:cubicBezTo>
                <a:cubicBezTo>
                  <a:pt x="1825" y="3595"/>
                  <a:pt x="1822" y="3626"/>
                  <a:pt x="1810" y="3626"/>
                </a:cubicBezTo>
                <a:cubicBezTo>
                  <a:pt x="1808" y="3626"/>
                  <a:pt x="1804" y="3624"/>
                  <a:pt x="1800" y="3620"/>
                </a:cubicBezTo>
                <a:lnTo>
                  <a:pt x="1800" y="3620"/>
                </a:lnTo>
                <a:cubicBezTo>
                  <a:pt x="1800" y="3683"/>
                  <a:pt x="1779" y="3767"/>
                  <a:pt x="1842" y="3767"/>
                </a:cubicBezTo>
                <a:cubicBezTo>
                  <a:pt x="1847" y="3776"/>
                  <a:pt x="1853" y="3780"/>
                  <a:pt x="1860" y="3780"/>
                </a:cubicBezTo>
                <a:cubicBezTo>
                  <a:pt x="1884" y="3780"/>
                  <a:pt x="1920" y="3736"/>
                  <a:pt x="1968" y="3704"/>
                </a:cubicBezTo>
                <a:lnTo>
                  <a:pt x="1968" y="3704"/>
                </a:lnTo>
                <a:cubicBezTo>
                  <a:pt x="1968" y="3725"/>
                  <a:pt x="1947" y="3767"/>
                  <a:pt x="1926" y="3788"/>
                </a:cubicBezTo>
                <a:lnTo>
                  <a:pt x="1947" y="3788"/>
                </a:lnTo>
                <a:lnTo>
                  <a:pt x="1905" y="3829"/>
                </a:lnTo>
                <a:cubicBezTo>
                  <a:pt x="1968" y="3829"/>
                  <a:pt x="1968" y="3850"/>
                  <a:pt x="1968" y="3892"/>
                </a:cubicBezTo>
                <a:cubicBezTo>
                  <a:pt x="1989" y="3934"/>
                  <a:pt x="1968" y="4018"/>
                  <a:pt x="2051" y="4018"/>
                </a:cubicBezTo>
                <a:cubicBezTo>
                  <a:pt x="2051" y="3997"/>
                  <a:pt x="2010" y="3976"/>
                  <a:pt x="2051" y="3934"/>
                </a:cubicBezTo>
                <a:lnTo>
                  <a:pt x="2072" y="3997"/>
                </a:lnTo>
                <a:cubicBezTo>
                  <a:pt x="2072" y="3976"/>
                  <a:pt x="2093" y="3934"/>
                  <a:pt x="2135" y="3913"/>
                </a:cubicBezTo>
                <a:cubicBezTo>
                  <a:pt x="2156" y="3997"/>
                  <a:pt x="2135" y="4101"/>
                  <a:pt x="2177" y="4206"/>
                </a:cubicBezTo>
                <a:cubicBezTo>
                  <a:pt x="2190" y="4198"/>
                  <a:pt x="2199" y="4194"/>
                  <a:pt x="2206" y="4194"/>
                </a:cubicBezTo>
                <a:cubicBezTo>
                  <a:pt x="2236" y="4194"/>
                  <a:pt x="2236" y="4248"/>
                  <a:pt x="2303" y="4248"/>
                </a:cubicBezTo>
                <a:lnTo>
                  <a:pt x="2261" y="4248"/>
                </a:lnTo>
                <a:cubicBezTo>
                  <a:pt x="2261" y="4248"/>
                  <a:pt x="2240" y="4248"/>
                  <a:pt x="2240" y="4290"/>
                </a:cubicBezTo>
                <a:lnTo>
                  <a:pt x="2261" y="4290"/>
                </a:lnTo>
                <a:cubicBezTo>
                  <a:pt x="2240" y="4290"/>
                  <a:pt x="2240" y="4311"/>
                  <a:pt x="2240" y="4311"/>
                </a:cubicBezTo>
                <a:cubicBezTo>
                  <a:pt x="2282" y="4311"/>
                  <a:pt x="2282" y="4311"/>
                  <a:pt x="2282" y="4290"/>
                </a:cubicBezTo>
                <a:cubicBezTo>
                  <a:pt x="2294" y="4302"/>
                  <a:pt x="2299" y="4314"/>
                  <a:pt x="2309" y="4314"/>
                </a:cubicBezTo>
                <a:cubicBezTo>
                  <a:pt x="2316" y="4314"/>
                  <a:pt x="2327" y="4307"/>
                  <a:pt x="2344" y="4290"/>
                </a:cubicBezTo>
                <a:lnTo>
                  <a:pt x="2344" y="4290"/>
                </a:lnTo>
                <a:cubicBezTo>
                  <a:pt x="2386" y="4311"/>
                  <a:pt x="2282" y="4394"/>
                  <a:pt x="2282" y="4436"/>
                </a:cubicBezTo>
                <a:cubicBezTo>
                  <a:pt x="2323" y="4478"/>
                  <a:pt x="2323" y="4499"/>
                  <a:pt x="2344" y="4583"/>
                </a:cubicBezTo>
                <a:lnTo>
                  <a:pt x="2344" y="4562"/>
                </a:lnTo>
                <a:cubicBezTo>
                  <a:pt x="2355" y="4567"/>
                  <a:pt x="2367" y="4568"/>
                  <a:pt x="2378" y="4568"/>
                </a:cubicBezTo>
                <a:cubicBezTo>
                  <a:pt x="2390" y="4568"/>
                  <a:pt x="2402" y="4567"/>
                  <a:pt x="2412" y="4567"/>
                </a:cubicBezTo>
                <a:cubicBezTo>
                  <a:pt x="2433" y="4567"/>
                  <a:pt x="2449" y="4572"/>
                  <a:pt x="2449" y="4604"/>
                </a:cubicBezTo>
                <a:cubicBezTo>
                  <a:pt x="2240" y="4750"/>
                  <a:pt x="2512" y="4708"/>
                  <a:pt x="2470" y="4834"/>
                </a:cubicBezTo>
                <a:cubicBezTo>
                  <a:pt x="2386" y="4855"/>
                  <a:pt x="2428" y="4876"/>
                  <a:pt x="2365" y="4917"/>
                </a:cubicBezTo>
                <a:cubicBezTo>
                  <a:pt x="2491" y="4959"/>
                  <a:pt x="2365" y="5085"/>
                  <a:pt x="2470" y="5148"/>
                </a:cubicBezTo>
                <a:cubicBezTo>
                  <a:pt x="2554" y="5148"/>
                  <a:pt x="2533" y="5231"/>
                  <a:pt x="2470" y="5273"/>
                </a:cubicBezTo>
                <a:cubicBezTo>
                  <a:pt x="2501" y="5252"/>
                  <a:pt x="2527" y="5252"/>
                  <a:pt x="2551" y="5252"/>
                </a:cubicBezTo>
                <a:cubicBezTo>
                  <a:pt x="2570" y="5252"/>
                  <a:pt x="2587" y="5252"/>
                  <a:pt x="2605" y="5241"/>
                </a:cubicBezTo>
                <a:lnTo>
                  <a:pt x="2605" y="5241"/>
                </a:lnTo>
                <a:cubicBezTo>
                  <a:pt x="2539" y="5300"/>
                  <a:pt x="2595" y="5357"/>
                  <a:pt x="2595" y="5357"/>
                </a:cubicBezTo>
                <a:cubicBezTo>
                  <a:pt x="2603" y="5355"/>
                  <a:pt x="2610" y="5354"/>
                  <a:pt x="2615" y="5354"/>
                </a:cubicBezTo>
                <a:cubicBezTo>
                  <a:pt x="2672" y="5354"/>
                  <a:pt x="2643" y="5442"/>
                  <a:pt x="2700" y="5462"/>
                </a:cubicBezTo>
                <a:lnTo>
                  <a:pt x="2616" y="5545"/>
                </a:lnTo>
                <a:lnTo>
                  <a:pt x="2679" y="5503"/>
                </a:lnTo>
                <a:cubicBezTo>
                  <a:pt x="2679" y="5514"/>
                  <a:pt x="2695" y="5519"/>
                  <a:pt x="2713" y="5519"/>
                </a:cubicBezTo>
                <a:cubicBezTo>
                  <a:pt x="2731" y="5519"/>
                  <a:pt x="2752" y="5514"/>
                  <a:pt x="2763" y="5503"/>
                </a:cubicBezTo>
                <a:cubicBezTo>
                  <a:pt x="2784" y="5503"/>
                  <a:pt x="2763" y="5524"/>
                  <a:pt x="2742" y="5545"/>
                </a:cubicBezTo>
                <a:lnTo>
                  <a:pt x="2805" y="5524"/>
                </a:lnTo>
                <a:lnTo>
                  <a:pt x="2805" y="5524"/>
                </a:lnTo>
                <a:cubicBezTo>
                  <a:pt x="2821" y="5540"/>
                  <a:pt x="2752" y="5580"/>
                  <a:pt x="2718" y="5580"/>
                </a:cubicBezTo>
                <a:cubicBezTo>
                  <a:pt x="2707" y="5580"/>
                  <a:pt x="2700" y="5576"/>
                  <a:pt x="2700" y="5566"/>
                </a:cubicBezTo>
                <a:lnTo>
                  <a:pt x="2700" y="5566"/>
                </a:lnTo>
                <a:cubicBezTo>
                  <a:pt x="2575" y="5692"/>
                  <a:pt x="2805" y="5587"/>
                  <a:pt x="2700" y="5692"/>
                </a:cubicBezTo>
                <a:lnTo>
                  <a:pt x="2614" y="5721"/>
                </a:lnTo>
                <a:lnTo>
                  <a:pt x="2614" y="5721"/>
                </a:lnTo>
                <a:cubicBezTo>
                  <a:pt x="2614" y="5718"/>
                  <a:pt x="2615" y="5715"/>
                  <a:pt x="2616" y="5713"/>
                </a:cubicBezTo>
                <a:lnTo>
                  <a:pt x="2616" y="5713"/>
                </a:lnTo>
                <a:lnTo>
                  <a:pt x="2575" y="5734"/>
                </a:lnTo>
                <a:lnTo>
                  <a:pt x="2575" y="5734"/>
                </a:lnTo>
                <a:lnTo>
                  <a:pt x="2614" y="5721"/>
                </a:lnTo>
                <a:lnTo>
                  <a:pt x="2614" y="5721"/>
                </a:lnTo>
                <a:cubicBezTo>
                  <a:pt x="2603" y="5756"/>
                  <a:pt x="2626" y="5763"/>
                  <a:pt x="2655" y="5763"/>
                </a:cubicBezTo>
                <a:cubicBezTo>
                  <a:pt x="2673" y="5763"/>
                  <a:pt x="2693" y="5761"/>
                  <a:pt x="2708" y="5761"/>
                </a:cubicBezTo>
                <a:cubicBezTo>
                  <a:pt x="2731" y="5761"/>
                  <a:pt x="2743" y="5766"/>
                  <a:pt x="2721" y="5796"/>
                </a:cubicBezTo>
                <a:lnTo>
                  <a:pt x="2763" y="5796"/>
                </a:lnTo>
                <a:cubicBezTo>
                  <a:pt x="2763" y="5817"/>
                  <a:pt x="2763" y="5817"/>
                  <a:pt x="2700" y="5838"/>
                </a:cubicBezTo>
                <a:cubicBezTo>
                  <a:pt x="2742" y="5901"/>
                  <a:pt x="2805" y="5964"/>
                  <a:pt x="2867" y="6006"/>
                </a:cubicBezTo>
                <a:cubicBezTo>
                  <a:pt x="2860" y="6021"/>
                  <a:pt x="2849" y="6025"/>
                  <a:pt x="2837" y="6025"/>
                </a:cubicBezTo>
                <a:cubicBezTo>
                  <a:pt x="2823" y="6025"/>
                  <a:pt x="2808" y="6020"/>
                  <a:pt x="2791" y="6020"/>
                </a:cubicBezTo>
                <a:cubicBezTo>
                  <a:pt x="2782" y="6020"/>
                  <a:pt x="2772" y="6022"/>
                  <a:pt x="2763" y="6026"/>
                </a:cubicBezTo>
                <a:cubicBezTo>
                  <a:pt x="2679" y="6089"/>
                  <a:pt x="2784" y="6089"/>
                  <a:pt x="2826" y="6131"/>
                </a:cubicBezTo>
                <a:lnTo>
                  <a:pt x="2763" y="6131"/>
                </a:lnTo>
                <a:lnTo>
                  <a:pt x="2805" y="6194"/>
                </a:lnTo>
                <a:lnTo>
                  <a:pt x="2867" y="6173"/>
                </a:lnTo>
                <a:lnTo>
                  <a:pt x="2867" y="6236"/>
                </a:lnTo>
                <a:cubicBezTo>
                  <a:pt x="2861" y="6242"/>
                  <a:pt x="2857" y="6244"/>
                  <a:pt x="2853" y="6244"/>
                </a:cubicBezTo>
                <a:cubicBezTo>
                  <a:pt x="2845" y="6244"/>
                  <a:pt x="2840" y="6230"/>
                  <a:pt x="2826" y="6215"/>
                </a:cubicBezTo>
                <a:lnTo>
                  <a:pt x="2826" y="6215"/>
                </a:lnTo>
                <a:cubicBezTo>
                  <a:pt x="2847" y="6278"/>
                  <a:pt x="2679" y="6340"/>
                  <a:pt x="2805" y="6403"/>
                </a:cubicBezTo>
                <a:lnTo>
                  <a:pt x="2867" y="6382"/>
                </a:lnTo>
                <a:cubicBezTo>
                  <a:pt x="2847" y="6382"/>
                  <a:pt x="2847" y="6382"/>
                  <a:pt x="2847" y="6361"/>
                </a:cubicBezTo>
                <a:cubicBezTo>
                  <a:pt x="2866" y="6347"/>
                  <a:pt x="2880" y="6341"/>
                  <a:pt x="2890" y="6341"/>
                </a:cubicBezTo>
                <a:cubicBezTo>
                  <a:pt x="2924" y="6341"/>
                  <a:pt x="2919" y="6403"/>
                  <a:pt x="2951" y="6403"/>
                </a:cubicBezTo>
                <a:cubicBezTo>
                  <a:pt x="2888" y="6424"/>
                  <a:pt x="2951" y="6466"/>
                  <a:pt x="2847" y="6508"/>
                </a:cubicBezTo>
                <a:cubicBezTo>
                  <a:pt x="2993" y="6591"/>
                  <a:pt x="2826" y="6696"/>
                  <a:pt x="2909" y="6780"/>
                </a:cubicBezTo>
                <a:cubicBezTo>
                  <a:pt x="2918" y="6776"/>
                  <a:pt x="2924" y="6774"/>
                  <a:pt x="2930" y="6774"/>
                </a:cubicBezTo>
                <a:cubicBezTo>
                  <a:pt x="2953" y="6774"/>
                  <a:pt x="2960" y="6801"/>
                  <a:pt x="2993" y="6801"/>
                </a:cubicBezTo>
                <a:cubicBezTo>
                  <a:pt x="3035" y="6822"/>
                  <a:pt x="2930" y="6822"/>
                  <a:pt x="2930" y="6863"/>
                </a:cubicBezTo>
                <a:lnTo>
                  <a:pt x="3014" y="6884"/>
                </a:lnTo>
                <a:cubicBezTo>
                  <a:pt x="2909" y="6968"/>
                  <a:pt x="3139" y="6926"/>
                  <a:pt x="3098" y="7010"/>
                </a:cubicBezTo>
                <a:cubicBezTo>
                  <a:pt x="2993" y="7052"/>
                  <a:pt x="3181" y="7114"/>
                  <a:pt x="3077" y="7198"/>
                </a:cubicBezTo>
                <a:lnTo>
                  <a:pt x="3139" y="7198"/>
                </a:lnTo>
                <a:cubicBezTo>
                  <a:pt x="3077" y="7261"/>
                  <a:pt x="3202" y="7282"/>
                  <a:pt x="3160" y="7324"/>
                </a:cubicBezTo>
                <a:cubicBezTo>
                  <a:pt x="3181" y="7331"/>
                  <a:pt x="3193" y="7333"/>
                  <a:pt x="3201" y="7333"/>
                </a:cubicBezTo>
                <a:cubicBezTo>
                  <a:pt x="3219" y="7333"/>
                  <a:pt x="3223" y="7324"/>
                  <a:pt x="3265" y="7324"/>
                </a:cubicBezTo>
                <a:cubicBezTo>
                  <a:pt x="3254" y="7335"/>
                  <a:pt x="3257" y="7338"/>
                  <a:pt x="3267" y="7338"/>
                </a:cubicBezTo>
                <a:cubicBezTo>
                  <a:pt x="3282" y="7338"/>
                  <a:pt x="3311" y="7330"/>
                  <a:pt x="3328" y="7324"/>
                </a:cubicBezTo>
                <a:lnTo>
                  <a:pt x="3328" y="7324"/>
                </a:lnTo>
                <a:cubicBezTo>
                  <a:pt x="3410" y="7408"/>
                  <a:pt x="3077" y="7470"/>
                  <a:pt x="3098" y="7533"/>
                </a:cubicBezTo>
                <a:cubicBezTo>
                  <a:pt x="3014" y="7596"/>
                  <a:pt x="3244" y="7658"/>
                  <a:pt x="3098" y="7658"/>
                </a:cubicBezTo>
                <a:lnTo>
                  <a:pt x="3077" y="7638"/>
                </a:lnTo>
                <a:lnTo>
                  <a:pt x="3077" y="7721"/>
                </a:lnTo>
                <a:lnTo>
                  <a:pt x="3119" y="7721"/>
                </a:lnTo>
                <a:cubicBezTo>
                  <a:pt x="3077" y="7763"/>
                  <a:pt x="3160" y="7847"/>
                  <a:pt x="3056" y="7889"/>
                </a:cubicBezTo>
                <a:cubicBezTo>
                  <a:pt x="3077" y="7889"/>
                  <a:pt x="3077" y="7889"/>
                  <a:pt x="3077" y="7910"/>
                </a:cubicBezTo>
                <a:cubicBezTo>
                  <a:pt x="3035" y="7951"/>
                  <a:pt x="3119" y="7972"/>
                  <a:pt x="3014" y="7993"/>
                </a:cubicBezTo>
                <a:lnTo>
                  <a:pt x="3035" y="7993"/>
                </a:lnTo>
                <a:cubicBezTo>
                  <a:pt x="2909" y="8056"/>
                  <a:pt x="2930" y="8223"/>
                  <a:pt x="2909" y="8349"/>
                </a:cubicBezTo>
                <a:cubicBezTo>
                  <a:pt x="2993" y="8349"/>
                  <a:pt x="2951" y="8412"/>
                  <a:pt x="2930" y="8454"/>
                </a:cubicBezTo>
                <a:lnTo>
                  <a:pt x="2972" y="8454"/>
                </a:lnTo>
                <a:cubicBezTo>
                  <a:pt x="2867" y="8495"/>
                  <a:pt x="3056" y="8600"/>
                  <a:pt x="2951" y="8663"/>
                </a:cubicBezTo>
                <a:cubicBezTo>
                  <a:pt x="2993" y="8684"/>
                  <a:pt x="2867" y="8747"/>
                  <a:pt x="3014" y="8788"/>
                </a:cubicBezTo>
                <a:cubicBezTo>
                  <a:pt x="2888" y="8851"/>
                  <a:pt x="2888" y="8914"/>
                  <a:pt x="2930" y="9039"/>
                </a:cubicBezTo>
                <a:lnTo>
                  <a:pt x="2951" y="9039"/>
                </a:lnTo>
                <a:cubicBezTo>
                  <a:pt x="3014" y="9123"/>
                  <a:pt x="3056" y="9165"/>
                  <a:pt x="3119" y="9228"/>
                </a:cubicBezTo>
                <a:cubicBezTo>
                  <a:pt x="3014" y="9186"/>
                  <a:pt x="2909" y="9165"/>
                  <a:pt x="2847" y="9165"/>
                </a:cubicBezTo>
                <a:cubicBezTo>
                  <a:pt x="2721" y="9165"/>
                  <a:pt x="2679" y="9207"/>
                  <a:pt x="2763" y="9395"/>
                </a:cubicBezTo>
                <a:cubicBezTo>
                  <a:pt x="2847" y="9542"/>
                  <a:pt x="3056" y="9876"/>
                  <a:pt x="3621" y="10232"/>
                </a:cubicBezTo>
                <a:cubicBezTo>
                  <a:pt x="3872" y="10274"/>
                  <a:pt x="4081" y="10316"/>
                  <a:pt x="4416" y="10441"/>
                </a:cubicBezTo>
                <a:lnTo>
                  <a:pt x="4332" y="10504"/>
                </a:lnTo>
                <a:cubicBezTo>
                  <a:pt x="4353" y="10502"/>
                  <a:pt x="4373" y="10501"/>
                  <a:pt x="4393" y="10501"/>
                </a:cubicBezTo>
                <a:cubicBezTo>
                  <a:pt x="4593" y="10501"/>
                  <a:pt x="4747" y="10590"/>
                  <a:pt x="4918" y="10609"/>
                </a:cubicBezTo>
                <a:cubicBezTo>
                  <a:pt x="5023" y="10692"/>
                  <a:pt x="4751" y="10692"/>
                  <a:pt x="4981" y="10755"/>
                </a:cubicBezTo>
                <a:cubicBezTo>
                  <a:pt x="5226" y="10780"/>
                  <a:pt x="5256" y="10790"/>
                  <a:pt x="5322" y="10790"/>
                </a:cubicBezTo>
                <a:cubicBezTo>
                  <a:pt x="5369" y="10790"/>
                  <a:pt x="5435" y="10785"/>
                  <a:pt x="5608" y="10776"/>
                </a:cubicBezTo>
                <a:cubicBezTo>
                  <a:pt x="5567" y="10734"/>
                  <a:pt x="5357" y="10755"/>
                  <a:pt x="5420" y="10692"/>
                </a:cubicBezTo>
                <a:lnTo>
                  <a:pt x="5420" y="10692"/>
                </a:lnTo>
                <a:cubicBezTo>
                  <a:pt x="5457" y="10729"/>
                  <a:pt x="5700" y="10734"/>
                  <a:pt x="5734" y="10776"/>
                </a:cubicBezTo>
                <a:lnTo>
                  <a:pt x="5734" y="10776"/>
                </a:lnTo>
                <a:lnTo>
                  <a:pt x="5734" y="10734"/>
                </a:lnTo>
                <a:cubicBezTo>
                  <a:pt x="5746" y="10737"/>
                  <a:pt x="5757" y="10738"/>
                  <a:pt x="5768" y="10738"/>
                </a:cubicBezTo>
                <a:cubicBezTo>
                  <a:pt x="5836" y="10738"/>
                  <a:pt x="5895" y="10689"/>
                  <a:pt x="5985" y="10671"/>
                </a:cubicBezTo>
                <a:lnTo>
                  <a:pt x="5985" y="10671"/>
                </a:lnTo>
                <a:cubicBezTo>
                  <a:pt x="6027" y="10692"/>
                  <a:pt x="6069" y="10713"/>
                  <a:pt x="5943" y="10734"/>
                </a:cubicBezTo>
                <a:cubicBezTo>
                  <a:pt x="6046" y="10744"/>
                  <a:pt x="6166" y="10753"/>
                  <a:pt x="6280" y="10753"/>
                </a:cubicBezTo>
                <a:cubicBezTo>
                  <a:pt x="6421" y="10753"/>
                  <a:pt x="6553" y="10739"/>
                  <a:pt x="6634" y="10692"/>
                </a:cubicBezTo>
                <a:cubicBezTo>
                  <a:pt x="6843" y="10651"/>
                  <a:pt x="6759" y="10588"/>
                  <a:pt x="6822" y="10525"/>
                </a:cubicBezTo>
                <a:cubicBezTo>
                  <a:pt x="6839" y="10516"/>
                  <a:pt x="6867" y="10511"/>
                  <a:pt x="6896" y="10511"/>
                </a:cubicBezTo>
                <a:cubicBezTo>
                  <a:pt x="6936" y="10511"/>
                  <a:pt x="6977" y="10521"/>
                  <a:pt x="6989" y="10546"/>
                </a:cubicBezTo>
                <a:lnTo>
                  <a:pt x="7010" y="10525"/>
                </a:lnTo>
                <a:lnTo>
                  <a:pt x="7094" y="10546"/>
                </a:lnTo>
                <a:cubicBezTo>
                  <a:pt x="7471" y="10337"/>
                  <a:pt x="7910" y="10337"/>
                  <a:pt x="8182" y="10065"/>
                </a:cubicBezTo>
                <a:lnTo>
                  <a:pt x="8182" y="10065"/>
                </a:lnTo>
                <a:cubicBezTo>
                  <a:pt x="8101" y="10097"/>
                  <a:pt x="8006" y="10168"/>
                  <a:pt x="7949" y="10168"/>
                </a:cubicBezTo>
                <a:cubicBezTo>
                  <a:pt x="7933" y="10168"/>
                  <a:pt x="7919" y="10162"/>
                  <a:pt x="7910" y="10148"/>
                </a:cubicBezTo>
                <a:lnTo>
                  <a:pt x="8182" y="10023"/>
                </a:lnTo>
                <a:lnTo>
                  <a:pt x="8182" y="10023"/>
                </a:lnTo>
                <a:cubicBezTo>
                  <a:pt x="8125" y="10046"/>
                  <a:pt x="8067" y="10062"/>
                  <a:pt x="8031" y="10062"/>
                </a:cubicBezTo>
                <a:cubicBezTo>
                  <a:pt x="8000" y="10062"/>
                  <a:pt x="7984" y="10051"/>
                  <a:pt x="7994" y="10023"/>
                </a:cubicBezTo>
                <a:cubicBezTo>
                  <a:pt x="8370" y="9855"/>
                  <a:pt x="8726" y="9709"/>
                  <a:pt x="9124" y="9374"/>
                </a:cubicBezTo>
                <a:cubicBezTo>
                  <a:pt x="9124" y="9353"/>
                  <a:pt x="9124" y="9353"/>
                  <a:pt x="9124" y="9332"/>
                </a:cubicBezTo>
                <a:cubicBezTo>
                  <a:pt x="9145" y="9311"/>
                  <a:pt x="9165" y="9311"/>
                  <a:pt x="9165" y="9291"/>
                </a:cubicBezTo>
                <a:cubicBezTo>
                  <a:pt x="9165" y="9270"/>
                  <a:pt x="9165" y="9270"/>
                  <a:pt x="9165" y="9270"/>
                </a:cubicBezTo>
                <a:cubicBezTo>
                  <a:pt x="9249" y="9165"/>
                  <a:pt x="9375" y="9060"/>
                  <a:pt x="9417" y="8935"/>
                </a:cubicBezTo>
                <a:cubicBezTo>
                  <a:pt x="9417" y="8977"/>
                  <a:pt x="9417" y="8977"/>
                  <a:pt x="9437" y="8977"/>
                </a:cubicBezTo>
                <a:cubicBezTo>
                  <a:pt x="9404" y="9010"/>
                  <a:pt x="9389" y="9037"/>
                  <a:pt x="9400" y="9037"/>
                </a:cubicBezTo>
                <a:cubicBezTo>
                  <a:pt x="9410" y="9037"/>
                  <a:pt x="9441" y="9015"/>
                  <a:pt x="9500" y="8956"/>
                </a:cubicBezTo>
                <a:cubicBezTo>
                  <a:pt x="9521" y="8935"/>
                  <a:pt x="9542" y="8914"/>
                  <a:pt x="9563" y="8914"/>
                </a:cubicBezTo>
                <a:cubicBezTo>
                  <a:pt x="9603" y="8834"/>
                  <a:pt x="9609" y="8805"/>
                  <a:pt x="9592" y="8805"/>
                </a:cubicBezTo>
                <a:cubicBezTo>
                  <a:pt x="9582" y="8805"/>
                  <a:pt x="9565" y="8815"/>
                  <a:pt x="9542" y="8830"/>
                </a:cubicBezTo>
                <a:cubicBezTo>
                  <a:pt x="9593" y="8779"/>
                  <a:pt x="9658" y="8714"/>
                  <a:pt x="9635" y="8714"/>
                </a:cubicBezTo>
                <a:cubicBezTo>
                  <a:pt x="9630" y="8714"/>
                  <a:pt x="9621" y="8718"/>
                  <a:pt x="9605" y="8726"/>
                </a:cubicBezTo>
                <a:cubicBezTo>
                  <a:pt x="9751" y="8495"/>
                  <a:pt x="9856" y="8537"/>
                  <a:pt x="9961" y="8412"/>
                </a:cubicBezTo>
                <a:cubicBezTo>
                  <a:pt x="10122" y="8170"/>
                  <a:pt x="10186" y="8064"/>
                  <a:pt x="10358" y="7721"/>
                </a:cubicBezTo>
                <a:lnTo>
                  <a:pt x="10358" y="7721"/>
                </a:lnTo>
                <a:cubicBezTo>
                  <a:pt x="10400" y="7616"/>
                  <a:pt x="10316" y="7554"/>
                  <a:pt x="10421" y="7345"/>
                </a:cubicBezTo>
                <a:cubicBezTo>
                  <a:pt x="10756" y="7282"/>
                  <a:pt x="10630" y="6801"/>
                  <a:pt x="10777" y="6340"/>
                </a:cubicBezTo>
                <a:cubicBezTo>
                  <a:pt x="10788" y="6352"/>
                  <a:pt x="10798" y="6356"/>
                  <a:pt x="10806" y="6356"/>
                </a:cubicBezTo>
                <a:cubicBezTo>
                  <a:pt x="10857" y="6356"/>
                  <a:pt x="10867" y="6189"/>
                  <a:pt x="10910" y="6189"/>
                </a:cubicBezTo>
                <a:cubicBezTo>
                  <a:pt x="10914" y="6189"/>
                  <a:pt x="10919" y="6191"/>
                  <a:pt x="10923" y="6194"/>
                </a:cubicBezTo>
                <a:cubicBezTo>
                  <a:pt x="10923" y="6026"/>
                  <a:pt x="10944" y="5859"/>
                  <a:pt x="10944" y="5713"/>
                </a:cubicBezTo>
                <a:cubicBezTo>
                  <a:pt x="10986" y="5399"/>
                  <a:pt x="11028" y="5106"/>
                  <a:pt x="10923" y="4771"/>
                </a:cubicBezTo>
                <a:lnTo>
                  <a:pt x="10923" y="4792"/>
                </a:lnTo>
                <a:cubicBezTo>
                  <a:pt x="10860" y="4645"/>
                  <a:pt x="10818" y="4290"/>
                  <a:pt x="10860" y="4143"/>
                </a:cubicBezTo>
                <a:lnTo>
                  <a:pt x="10860" y="4143"/>
                </a:lnTo>
                <a:cubicBezTo>
                  <a:pt x="10853" y="4162"/>
                  <a:pt x="10844" y="4169"/>
                  <a:pt x="10834" y="4169"/>
                </a:cubicBezTo>
                <a:cubicBezTo>
                  <a:pt x="10799" y="4169"/>
                  <a:pt x="10754" y="4075"/>
                  <a:pt x="10719" y="4075"/>
                </a:cubicBezTo>
                <a:cubicBezTo>
                  <a:pt x="10711" y="4075"/>
                  <a:pt x="10703" y="4081"/>
                  <a:pt x="10696" y="4095"/>
                </a:cubicBezTo>
                <a:lnTo>
                  <a:pt x="10696" y="4095"/>
                </a:lnTo>
                <a:cubicBezTo>
                  <a:pt x="10749" y="3961"/>
                  <a:pt x="10567" y="3537"/>
                  <a:pt x="10567" y="3537"/>
                </a:cubicBezTo>
                <a:cubicBezTo>
                  <a:pt x="10463" y="3474"/>
                  <a:pt x="10400" y="3118"/>
                  <a:pt x="10233" y="2951"/>
                </a:cubicBezTo>
                <a:lnTo>
                  <a:pt x="10191" y="2658"/>
                </a:lnTo>
                <a:lnTo>
                  <a:pt x="10170" y="2783"/>
                </a:lnTo>
                <a:cubicBezTo>
                  <a:pt x="10134" y="2700"/>
                  <a:pt x="10105" y="2664"/>
                  <a:pt x="10087" y="2664"/>
                </a:cubicBezTo>
                <a:cubicBezTo>
                  <a:pt x="10073" y="2664"/>
                  <a:pt x="10065" y="2684"/>
                  <a:pt x="10065" y="2721"/>
                </a:cubicBezTo>
                <a:cubicBezTo>
                  <a:pt x="10023" y="2658"/>
                  <a:pt x="10023" y="2616"/>
                  <a:pt x="9961" y="2532"/>
                </a:cubicBezTo>
                <a:lnTo>
                  <a:pt x="9940" y="2595"/>
                </a:lnTo>
                <a:cubicBezTo>
                  <a:pt x="9848" y="2503"/>
                  <a:pt x="9868" y="2401"/>
                  <a:pt x="9910" y="2401"/>
                </a:cubicBezTo>
                <a:cubicBezTo>
                  <a:pt x="9925" y="2401"/>
                  <a:pt x="9944" y="2415"/>
                  <a:pt x="9961" y="2449"/>
                </a:cubicBezTo>
                <a:cubicBezTo>
                  <a:pt x="9877" y="2030"/>
                  <a:pt x="9793" y="2302"/>
                  <a:pt x="9668" y="1967"/>
                </a:cubicBezTo>
                <a:lnTo>
                  <a:pt x="9689" y="1863"/>
                </a:lnTo>
                <a:cubicBezTo>
                  <a:pt x="9584" y="1695"/>
                  <a:pt x="9532" y="1695"/>
                  <a:pt x="9479" y="1695"/>
                </a:cubicBezTo>
                <a:cubicBezTo>
                  <a:pt x="9427" y="1695"/>
                  <a:pt x="9375" y="1695"/>
                  <a:pt x="9270" y="1528"/>
                </a:cubicBezTo>
                <a:lnTo>
                  <a:pt x="9228" y="1549"/>
                </a:lnTo>
                <a:cubicBezTo>
                  <a:pt x="9165" y="1486"/>
                  <a:pt x="9082" y="1402"/>
                  <a:pt x="9165" y="1381"/>
                </a:cubicBezTo>
                <a:cubicBezTo>
                  <a:pt x="8873" y="1151"/>
                  <a:pt x="8496" y="963"/>
                  <a:pt x="8224" y="858"/>
                </a:cubicBezTo>
                <a:cubicBezTo>
                  <a:pt x="8158" y="801"/>
                  <a:pt x="8160" y="788"/>
                  <a:pt x="8183" y="788"/>
                </a:cubicBezTo>
                <a:cubicBezTo>
                  <a:pt x="8200" y="788"/>
                  <a:pt x="8228" y="795"/>
                  <a:pt x="8249" y="795"/>
                </a:cubicBezTo>
                <a:cubicBezTo>
                  <a:pt x="8272" y="795"/>
                  <a:pt x="8286" y="787"/>
                  <a:pt x="8266" y="754"/>
                </a:cubicBezTo>
                <a:cubicBezTo>
                  <a:pt x="8098" y="544"/>
                  <a:pt x="7973" y="607"/>
                  <a:pt x="7785" y="544"/>
                </a:cubicBezTo>
                <a:lnTo>
                  <a:pt x="7868" y="524"/>
                </a:lnTo>
                <a:cubicBezTo>
                  <a:pt x="7868" y="524"/>
                  <a:pt x="7764" y="482"/>
                  <a:pt x="7659" y="440"/>
                </a:cubicBezTo>
                <a:cubicBezTo>
                  <a:pt x="7554" y="398"/>
                  <a:pt x="7450" y="356"/>
                  <a:pt x="7450" y="356"/>
                </a:cubicBezTo>
                <a:lnTo>
                  <a:pt x="7450" y="356"/>
                </a:lnTo>
                <a:lnTo>
                  <a:pt x="7492" y="440"/>
                </a:lnTo>
                <a:lnTo>
                  <a:pt x="7220" y="335"/>
                </a:lnTo>
                <a:cubicBezTo>
                  <a:pt x="7195" y="311"/>
                  <a:pt x="7196" y="302"/>
                  <a:pt x="7213" y="302"/>
                </a:cubicBezTo>
                <a:cubicBezTo>
                  <a:pt x="7239" y="302"/>
                  <a:pt x="7302" y="323"/>
                  <a:pt x="7366" y="335"/>
                </a:cubicBezTo>
                <a:cubicBezTo>
                  <a:pt x="7097" y="239"/>
                  <a:pt x="6899" y="37"/>
                  <a:pt x="6593" y="37"/>
                </a:cubicBezTo>
                <a:cubicBezTo>
                  <a:pt x="6565" y="37"/>
                  <a:pt x="6537" y="39"/>
                  <a:pt x="6508" y="42"/>
                </a:cubicBezTo>
                <a:lnTo>
                  <a:pt x="6550" y="105"/>
                </a:lnTo>
                <a:cubicBezTo>
                  <a:pt x="6550" y="105"/>
                  <a:pt x="6592" y="105"/>
                  <a:pt x="6613" y="126"/>
                </a:cubicBezTo>
                <a:cubicBezTo>
                  <a:pt x="6716" y="177"/>
                  <a:pt x="6718" y="193"/>
                  <a:pt x="6676" y="193"/>
                </a:cubicBezTo>
                <a:cubicBezTo>
                  <a:pt x="6616" y="193"/>
                  <a:pt x="6462" y="160"/>
                  <a:pt x="6394" y="160"/>
                </a:cubicBezTo>
                <a:cubicBezTo>
                  <a:pt x="6376" y="160"/>
                  <a:pt x="6365" y="162"/>
                  <a:pt x="6362" y="168"/>
                </a:cubicBezTo>
                <a:cubicBezTo>
                  <a:pt x="6278" y="84"/>
                  <a:pt x="6006" y="105"/>
                  <a:pt x="5880" y="0"/>
                </a:cubicBezTo>
                <a:close/>
                <a:moveTo>
                  <a:pt x="5734" y="10776"/>
                </a:moveTo>
                <a:lnTo>
                  <a:pt x="5734" y="10797"/>
                </a:lnTo>
                <a:cubicBezTo>
                  <a:pt x="5739" y="10789"/>
                  <a:pt x="5739" y="10782"/>
                  <a:pt x="5734" y="107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2"/>
          <p:cNvSpPr/>
          <p:nvPr/>
        </p:nvSpPr>
        <p:spPr>
          <a:xfrm>
            <a:off x="6644597" y="3498560"/>
            <a:ext cx="694987" cy="787238"/>
          </a:xfrm>
          <a:custGeom>
            <a:avLst/>
            <a:gdLst/>
            <a:ahLst/>
            <a:cxnLst/>
            <a:rect l="l" t="t" r="r" b="b"/>
            <a:pathLst>
              <a:path w="22662" h="25668" extrusionOk="0">
                <a:moveTo>
                  <a:pt x="10254" y="771"/>
                </a:moveTo>
                <a:cubicBezTo>
                  <a:pt x="10337" y="1420"/>
                  <a:pt x="10379" y="2068"/>
                  <a:pt x="10526" y="2717"/>
                </a:cubicBezTo>
                <a:cubicBezTo>
                  <a:pt x="10777" y="3763"/>
                  <a:pt x="11258" y="4663"/>
                  <a:pt x="11237" y="5772"/>
                </a:cubicBezTo>
                <a:cubicBezTo>
                  <a:pt x="11195" y="7759"/>
                  <a:pt x="10107" y="9412"/>
                  <a:pt x="8789" y="10814"/>
                </a:cubicBezTo>
                <a:cubicBezTo>
                  <a:pt x="8893" y="9956"/>
                  <a:pt x="8893" y="9119"/>
                  <a:pt x="9061" y="8262"/>
                </a:cubicBezTo>
                <a:cubicBezTo>
                  <a:pt x="9249" y="7320"/>
                  <a:pt x="9479" y="6399"/>
                  <a:pt x="9689" y="5458"/>
                </a:cubicBezTo>
                <a:cubicBezTo>
                  <a:pt x="9701" y="5409"/>
                  <a:pt x="9657" y="5375"/>
                  <a:pt x="9613" y="5375"/>
                </a:cubicBezTo>
                <a:cubicBezTo>
                  <a:pt x="9582" y="5375"/>
                  <a:pt x="9551" y="5393"/>
                  <a:pt x="9542" y="5437"/>
                </a:cubicBezTo>
                <a:cubicBezTo>
                  <a:pt x="8935" y="7090"/>
                  <a:pt x="7952" y="9308"/>
                  <a:pt x="8412" y="11128"/>
                </a:cubicBezTo>
                <a:cubicBezTo>
                  <a:pt x="8412" y="11149"/>
                  <a:pt x="8433" y="11170"/>
                  <a:pt x="8433" y="11191"/>
                </a:cubicBezTo>
                <a:cubicBezTo>
                  <a:pt x="8412" y="11233"/>
                  <a:pt x="8370" y="11275"/>
                  <a:pt x="8329" y="11296"/>
                </a:cubicBezTo>
                <a:cubicBezTo>
                  <a:pt x="7282" y="7320"/>
                  <a:pt x="7638" y="4014"/>
                  <a:pt x="10254" y="771"/>
                </a:cubicBezTo>
                <a:close/>
                <a:moveTo>
                  <a:pt x="14569" y="9002"/>
                </a:moveTo>
                <a:cubicBezTo>
                  <a:pt x="15991" y="9002"/>
                  <a:pt x="17387" y="9607"/>
                  <a:pt x="18497" y="11065"/>
                </a:cubicBezTo>
                <a:cubicBezTo>
                  <a:pt x="21866" y="15459"/>
                  <a:pt x="18079" y="21862"/>
                  <a:pt x="13622" y="23724"/>
                </a:cubicBezTo>
                <a:cubicBezTo>
                  <a:pt x="12246" y="24290"/>
                  <a:pt x="10738" y="24591"/>
                  <a:pt x="9253" y="24591"/>
                </a:cubicBezTo>
                <a:cubicBezTo>
                  <a:pt x="6021" y="24591"/>
                  <a:pt x="2905" y="23163"/>
                  <a:pt x="1528" y="19937"/>
                </a:cubicBezTo>
                <a:cubicBezTo>
                  <a:pt x="629" y="17845"/>
                  <a:pt x="629" y="15606"/>
                  <a:pt x="2135" y="13785"/>
                </a:cubicBezTo>
                <a:cubicBezTo>
                  <a:pt x="2637" y="13179"/>
                  <a:pt x="3370" y="12467"/>
                  <a:pt x="4165" y="12007"/>
                </a:cubicBezTo>
                <a:cubicBezTo>
                  <a:pt x="4513" y="11936"/>
                  <a:pt x="4878" y="11905"/>
                  <a:pt x="5248" y="11905"/>
                </a:cubicBezTo>
                <a:cubicBezTo>
                  <a:pt x="6304" y="11905"/>
                  <a:pt x="7404" y="12158"/>
                  <a:pt x="8287" y="12467"/>
                </a:cubicBezTo>
                <a:cubicBezTo>
                  <a:pt x="8342" y="12488"/>
                  <a:pt x="8405" y="12500"/>
                  <a:pt x="8469" y="12500"/>
                </a:cubicBezTo>
                <a:cubicBezTo>
                  <a:pt x="8596" y="12500"/>
                  <a:pt x="8726" y="12453"/>
                  <a:pt x="8810" y="12342"/>
                </a:cubicBezTo>
                <a:cubicBezTo>
                  <a:pt x="10174" y="10408"/>
                  <a:pt x="12401" y="9002"/>
                  <a:pt x="14569" y="9002"/>
                </a:cubicBezTo>
                <a:close/>
                <a:moveTo>
                  <a:pt x="10374" y="1"/>
                </a:moveTo>
                <a:cubicBezTo>
                  <a:pt x="10311" y="1"/>
                  <a:pt x="10245" y="26"/>
                  <a:pt x="10191" y="80"/>
                </a:cubicBezTo>
                <a:cubicBezTo>
                  <a:pt x="7785" y="2738"/>
                  <a:pt x="6550" y="6106"/>
                  <a:pt x="7324" y="9475"/>
                </a:cubicBezTo>
                <a:cubicBezTo>
                  <a:pt x="7052" y="9078"/>
                  <a:pt x="6759" y="8722"/>
                  <a:pt x="6508" y="8471"/>
                </a:cubicBezTo>
                <a:cubicBezTo>
                  <a:pt x="5703" y="7665"/>
                  <a:pt x="4658" y="7358"/>
                  <a:pt x="3546" y="7358"/>
                </a:cubicBezTo>
                <a:cubicBezTo>
                  <a:pt x="3474" y="7358"/>
                  <a:pt x="3401" y="7359"/>
                  <a:pt x="3328" y="7362"/>
                </a:cubicBezTo>
                <a:cubicBezTo>
                  <a:pt x="3160" y="7362"/>
                  <a:pt x="3181" y="7613"/>
                  <a:pt x="3328" y="7655"/>
                </a:cubicBezTo>
                <a:cubicBezTo>
                  <a:pt x="4520" y="7906"/>
                  <a:pt x="5567" y="8387"/>
                  <a:pt x="6320" y="9391"/>
                </a:cubicBezTo>
                <a:cubicBezTo>
                  <a:pt x="6717" y="9956"/>
                  <a:pt x="6906" y="10752"/>
                  <a:pt x="7303" y="11337"/>
                </a:cubicBezTo>
                <a:cubicBezTo>
                  <a:pt x="7157" y="11296"/>
                  <a:pt x="7010" y="11275"/>
                  <a:pt x="6906" y="11254"/>
                </a:cubicBezTo>
                <a:cubicBezTo>
                  <a:pt x="6843" y="11233"/>
                  <a:pt x="6780" y="11233"/>
                  <a:pt x="6717" y="11233"/>
                </a:cubicBezTo>
                <a:cubicBezTo>
                  <a:pt x="6258" y="11060"/>
                  <a:pt x="5808" y="10947"/>
                  <a:pt x="5335" y="10947"/>
                </a:cubicBezTo>
                <a:cubicBezTo>
                  <a:pt x="5118" y="10947"/>
                  <a:pt x="4897" y="10971"/>
                  <a:pt x="4667" y="11024"/>
                </a:cubicBezTo>
                <a:cubicBezTo>
                  <a:pt x="4583" y="11044"/>
                  <a:pt x="4479" y="11086"/>
                  <a:pt x="4374" y="11128"/>
                </a:cubicBezTo>
                <a:cubicBezTo>
                  <a:pt x="3767" y="11191"/>
                  <a:pt x="3181" y="11358"/>
                  <a:pt x="2679" y="11672"/>
                </a:cubicBezTo>
                <a:cubicBezTo>
                  <a:pt x="1528" y="12425"/>
                  <a:pt x="817" y="13702"/>
                  <a:pt x="482" y="15104"/>
                </a:cubicBezTo>
                <a:cubicBezTo>
                  <a:pt x="1" y="16464"/>
                  <a:pt x="22" y="17907"/>
                  <a:pt x="461" y="19351"/>
                </a:cubicBezTo>
                <a:cubicBezTo>
                  <a:pt x="503" y="19539"/>
                  <a:pt x="545" y="19707"/>
                  <a:pt x="587" y="19874"/>
                </a:cubicBezTo>
                <a:cubicBezTo>
                  <a:pt x="1047" y="21381"/>
                  <a:pt x="1968" y="22887"/>
                  <a:pt x="3244" y="23850"/>
                </a:cubicBezTo>
                <a:cubicBezTo>
                  <a:pt x="4102" y="24498"/>
                  <a:pt x="5169" y="24791"/>
                  <a:pt x="6215" y="25063"/>
                </a:cubicBezTo>
                <a:cubicBezTo>
                  <a:pt x="6529" y="25147"/>
                  <a:pt x="6843" y="25231"/>
                  <a:pt x="7178" y="25293"/>
                </a:cubicBezTo>
                <a:cubicBezTo>
                  <a:pt x="7575" y="25398"/>
                  <a:pt x="7994" y="25524"/>
                  <a:pt x="8391" y="25649"/>
                </a:cubicBezTo>
                <a:cubicBezTo>
                  <a:pt x="8421" y="25662"/>
                  <a:pt x="8450" y="25668"/>
                  <a:pt x="8476" y="25668"/>
                </a:cubicBezTo>
                <a:cubicBezTo>
                  <a:pt x="8577" y="25668"/>
                  <a:pt x="8647" y="25581"/>
                  <a:pt x="8663" y="25482"/>
                </a:cubicBezTo>
                <a:cubicBezTo>
                  <a:pt x="8874" y="25493"/>
                  <a:pt x="9085" y="25499"/>
                  <a:pt x="9297" y="25499"/>
                </a:cubicBezTo>
                <a:cubicBezTo>
                  <a:pt x="12137" y="25499"/>
                  <a:pt x="15052" y="24461"/>
                  <a:pt x="17116" y="22552"/>
                </a:cubicBezTo>
                <a:cubicBezTo>
                  <a:pt x="21092" y="18870"/>
                  <a:pt x="22661" y="10228"/>
                  <a:pt x="16049" y="8262"/>
                </a:cubicBezTo>
                <a:cubicBezTo>
                  <a:pt x="15517" y="8101"/>
                  <a:pt x="14979" y="8027"/>
                  <a:pt x="14444" y="8027"/>
                </a:cubicBezTo>
                <a:cubicBezTo>
                  <a:pt x="13235" y="8027"/>
                  <a:pt x="12045" y="8405"/>
                  <a:pt x="10986" y="9015"/>
                </a:cubicBezTo>
                <a:cubicBezTo>
                  <a:pt x="11258" y="8408"/>
                  <a:pt x="11467" y="7801"/>
                  <a:pt x="11614" y="7257"/>
                </a:cubicBezTo>
                <a:cubicBezTo>
                  <a:pt x="11886" y="6211"/>
                  <a:pt x="11865" y="5228"/>
                  <a:pt x="11572" y="4202"/>
                </a:cubicBezTo>
                <a:cubicBezTo>
                  <a:pt x="11195" y="2842"/>
                  <a:pt x="10923" y="1545"/>
                  <a:pt x="10609" y="206"/>
                </a:cubicBezTo>
                <a:cubicBezTo>
                  <a:pt x="10583" y="74"/>
                  <a:pt x="10482" y="1"/>
                  <a:pt x="103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2"/>
          <p:cNvSpPr/>
          <p:nvPr/>
        </p:nvSpPr>
        <p:spPr>
          <a:xfrm>
            <a:off x="6019801" y="3894872"/>
            <a:ext cx="421567" cy="364530"/>
          </a:xfrm>
          <a:custGeom>
            <a:avLst/>
            <a:gdLst/>
            <a:ahLst/>
            <a:cxnLst/>
            <a:rect l="l" t="t" r="r" b="b"/>
            <a:pathLst>
              <a:path w="3969" h="3432" extrusionOk="0">
                <a:moveTo>
                  <a:pt x="1712" y="382"/>
                </a:moveTo>
                <a:cubicBezTo>
                  <a:pt x="1811" y="500"/>
                  <a:pt x="1890" y="641"/>
                  <a:pt x="1988" y="753"/>
                </a:cubicBezTo>
                <a:cubicBezTo>
                  <a:pt x="2114" y="942"/>
                  <a:pt x="2281" y="1067"/>
                  <a:pt x="2512" y="1130"/>
                </a:cubicBezTo>
                <a:cubicBezTo>
                  <a:pt x="2602" y="1154"/>
                  <a:pt x="2693" y="1165"/>
                  <a:pt x="2786" y="1165"/>
                </a:cubicBezTo>
                <a:cubicBezTo>
                  <a:pt x="3033" y="1165"/>
                  <a:pt x="3286" y="1087"/>
                  <a:pt x="3525" y="980"/>
                </a:cubicBezTo>
                <a:lnTo>
                  <a:pt x="3525" y="980"/>
                </a:lnTo>
                <a:cubicBezTo>
                  <a:pt x="3320" y="1345"/>
                  <a:pt x="3070" y="1680"/>
                  <a:pt x="2784" y="1967"/>
                </a:cubicBezTo>
                <a:cubicBezTo>
                  <a:pt x="2752" y="1999"/>
                  <a:pt x="2740" y="2035"/>
                  <a:pt x="2742" y="2068"/>
                </a:cubicBezTo>
                <a:lnTo>
                  <a:pt x="2742" y="2068"/>
                </a:lnTo>
                <a:cubicBezTo>
                  <a:pt x="2742" y="2069"/>
                  <a:pt x="2742" y="2070"/>
                  <a:pt x="2742" y="2071"/>
                </a:cubicBezTo>
                <a:cubicBezTo>
                  <a:pt x="2714" y="2331"/>
                  <a:pt x="2678" y="2599"/>
                  <a:pt x="2645" y="2871"/>
                </a:cubicBezTo>
                <a:lnTo>
                  <a:pt x="2645" y="2871"/>
                </a:lnTo>
                <a:cubicBezTo>
                  <a:pt x="2486" y="2595"/>
                  <a:pt x="2272" y="2347"/>
                  <a:pt x="1968" y="2260"/>
                </a:cubicBezTo>
                <a:cubicBezTo>
                  <a:pt x="1900" y="2240"/>
                  <a:pt x="1833" y="2230"/>
                  <a:pt x="1767" y="2230"/>
                </a:cubicBezTo>
                <a:cubicBezTo>
                  <a:pt x="1626" y="2230"/>
                  <a:pt x="1489" y="2272"/>
                  <a:pt x="1361" y="2343"/>
                </a:cubicBezTo>
                <a:cubicBezTo>
                  <a:pt x="1229" y="2403"/>
                  <a:pt x="1104" y="2491"/>
                  <a:pt x="974" y="2559"/>
                </a:cubicBezTo>
                <a:lnTo>
                  <a:pt x="974" y="2559"/>
                </a:lnTo>
                <a:cubicBezTo>
                  <a:pt x="1040" y="2454"/>
                  <a:pt x="1106" y="2349"/>
                  <a:pt x="1172" y="2239"/>
                </a:cubicBezTo>
                <a:cubicBezTo>
                  <a:pt x="1277" y="2071"/>
                  <a:pt x="1444" y="1862"/>
                  <a:pt x="1382" y="1653"/>
                </a:cubicBezTo>
                <a:cubicBezTo>
                  <a:pt x="1319" y="1486"/>
                  <a:pt x="1110" y="1423"/>
                  <a:pt x="963" y="1339"/>
                </a:cubicBezTo>
                <a:cubicBezTo>
                  <a:pt x="829" y="1266"/>
                  <a:pt x="687" y="1200"/>
                  <a:pt x="547" y="1136"/>
                </a:cubicBezTo>
                <a:lnTo>
                  <a:pt x="547" y="1136"/>
                </a:lnTo>
                <a:cubicBezTo>
                  <a:pt x="811" y="1068"/>
                  <a:pt x="1079" y="1034"/>
                  <a:pt x="1357" y="1034"/>
                </a:cubicBezTo>
                <a:cubicBezTo>
                  <a:pt x="1454" y="1034"/>
                  <a:pt x="1553" y="1038"/>
                  <a:pt x="1654" y="1046"/>
                </a:cubicBezTo>
                <a:cubicBezTo>
                  <a:pt x="1737" y="1046"/>
                  <a:pt x="1800" y="963"/>
                  <a:pt x="1779" y="879"/>
                </a:cubicBezTo>
                <a:cubicBezTo>
                  <a:pt x="1721" y="719"/>
                  <a:pt x="1703" y="548"/>
                  <a:pt x="1712" y="382"/>
                </a:cubicBezTo>
                <a:close/>
                <a:moveTo>
                  <a:pt x="1603" y="0"/>
                </a:moveTo>
                <a:cubicBezTo>
                  <a:pt x="1551" y="0"/>
                  <a:pt x="1500" y="28"/>
                  <a:pt x="1486" y="84"/>
                </a:cubicBezTo>
                <a:cubicBezTo>
                  <a:pt x="1437" y="314"/>
                  <a:pt x="1426" y="545"/>
                  <a:pt x="1465" y="765"/>
                </a:cubicBezTo>
                <a:lnTo>
                  <a:pt x="1465" y="765"/>
                </a:lnTo>
                <a:cubicBezTo>
                  <a:pt x="1435" y="764"/>
                  <a:pt x="1405" y="764"/>
                  <a:pt x="1374" y="764"/>
                </a:cubicBezTo>
                <a:cubicBezTo>
                  <a:pt x="959" y="764"/>
                  <a:pt x="546" y="845"/>
                  <a:pt x="147" y="983"/>
                </a:cubicBezTo>
                <a:cubicBezTo>
                  <a:pt x="63" y="1025"/>
                  <a:pt x="1" y="1172"/>
                  <a:pt x="126" y="1214"/>
                </a:cubicBezTo>
                <a:cubicBezTo>
                  <a:pt x="294" y="1297"/>
                  <a:pt x="461" y="1381"/>
                  <a:pt x="628" y="1465"/>
                </a:cubicBezTo>
                <a:cubicBezTo>
                  <a:pt x="712" y="1507"/>
                  <a:pt x="817" y="1569"/>
                  <a:pt x="900" y="1611"/>
                </a:cubicBezTo>
                <a:cubicBezTo>
                  <a:pt x="963" y="1632"/>
                  <a:pt x="1089" y="1674"/>
                  <a:pt x="1110" y="1737"/>
                </a:cubicBezTo>
                <a:cubicBezTo>
                  <a:pt x="1152" y="1862"/>
                  <a:pt x="942" y="2134"/>
                  <a:pt x="880" y="2239"/>
                </a:cubicBezTo>
                <a:cubicBezTo>
                  <a:pt x="775" y="2385"/>
                  <a:pt x="670" y="2553"/>
                  <a:pt x="566" y="2720"/>
                </a:cubicBezTo>
                <a:cubicBezTo>
                  <a:pt x="503" y="2783"/>
                  <a:pt x="587" y="2908"/>
                  <a:pt x="670" y="2908"/>
                </a:cubicBezTo>
                <a:cubicBezTo>
                  <a:pt x="880" y="2887"/>
                  <a:pt x="1068" y="2804"/>
                  <a:pt x="1235" y="2699"/>
                </a:cubicBezTo>
                <a:cubicBezTo>
                  <a:pt x="1409" y="2602"/>
                  <a:pt x="1566" y="2488"/>
                  <a:pt x="1754" y="2488"/>
                </a:cubicBezTo>
                <a:cubicBezTo>
                  <a:pt x="1769" y="2488"/>
                  <a:pt x="1785" y="2488"/>
                  <a:pt x="1800" y="2490"/>
                </a:cubicBezTo>
                <a:cubicBezTo>
                  <a:pt x="2219" y="2532"/>
                  <a:pt x="2449" y="3034"/>
                  <a:pt x="2616" y="3369"/>
                </a:cubicBezTo>
                <a:cubicBezTo>
                  <a:pt x="2631" y="3414"/>
                  <a:pt x="2665" y="3432"/>
                  <a:pt x="2702" y="3432"/>
                </a:cubicBezTo>
                <a:cubicBezTo>
                  <a:pt x="2769" y="3432"/>
                  <a:pt x="2846" y="3373"/>
                  <a:pt x="2846" y="3306"/>
                </a:cubicBezTo>
                <a:cubicBezTo>
                  <a:pt x="2908" y="2896"/>
                  <a:pt x="2949" y="2486"/>
                  <a:pt x="3010" y="2095"/>
                </a:cubicBezTo>
                <a:lnTo>
                  <a:pt x="3010" y="2095"/>
                </a:lnTo>
                <a:cubicBezTo>
                  <a:pt x="3401" y="1693"/>
                  <a:pt x="3715" y="1252"/>
                  <a:pt x="3934" y="753"/>
                </a:cubicBezTo>
                <a:cubicBezTo>
                  <a:pt x="3969" y="651"/>
                  <a:pt x="3905" y="548"/>
                  <a:pt x="3812" y="548"/>
                </a:cubicBezTo>
                <a:cubicBezTo>
                  <a:pt x="3791" y="548"/>
                  <a:pt x="3769" y="553"/>
                  <a:pt x="3746" y="565"/>
                </a:cubicBezTo>
                <a:cubicBezTo>
                  <a:pt x="3475" y="708"/>
                  <a:pt x="3119" y="901"/>
                  <a:pt x="2789" y="901"/>
                </a:cubicBezTo>
                <a:cubicBezTo>
                  <a:pt x="2686" y="901"/>
                  <a:pt x="2585" y="882"/>
                  <a:pt x="2491" y="837"/>
                </a:cubicBezTo>
                <a:cubicBezTo>
                  <a:pt x="2114" y="691"/>
                  <a:pt x="2009" y="209"/>
                  <a:pt x="1675" y="21"/>
                </a:cubicBezTo>
                <a:cubicBezTo>
                  <a:pt x="1654" y="7"/>
                  <a:pt x="1628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2"/>
          <p:cNvSpPr/>
          <p:nvPr/>
        </p:nvSpPr>
        <p:spPr>
          <a:xfrm>
            <a:off x="7756612" y="2582353"/>
            <a:ext cx="196317" cy="206035"/>
          </a:xfrm>
          <a:custGeom>
            <a:avLst/>
            <a:gdLst/>
            <a:ahLst/>
            <a:cxnLst/>
            <a:rect l="l" t="t" r="r" b="b"/>
            <a:pathLst>
              <a:path w="3935" h="4130" extrusionOk="0">
                <a:moveTo>
                  <a:pt x="1804" y="970"/>
                </a:moveTo>
                <a:cubicBezTo>
                  <a:pt x="1973" y="1166"/>
                  <a:pt x="2126" y="1375"/>
                  <a:pt x="2260" y="1593"/>
                </a:cubicBezTo>
                <a:lnTo>
                  <a:pt x="2260" y="1593"/>
                </a:lnTo>
                <a:cubicBezTo>
                  <a:pt x="2272" y="1632"/>
                  <a:pt x="2293" y="1666"/>
                  <a:pt x="2320" y="1696"/>
                </a:cubicBezTo>
                <a:lnTo>
                  <a:pt x="2320" y="1696"/>
                </a:lnTo>
                <a:cubicBezTo>
                  <a:pt x="2362" y="1762"/>
                  <a:pt x="2421" y="1795"/>
                  <a:pt x="2482" y="1801"/>
                </a:cubicBezTo>
                <a:lnTo>
                  <a:pt x="2482" y="1801"/>
                </a:lnTo>
                <a:cubicBezTo>
                  <a:pt x="2611" y="1851"/>
                  <a:pt x="2741" y="1904"/>
                  <a:pt x="2873" y="1958"/>
                </a:cubicBezTo>
                <a:lnTo>
                  <a:pt x="2873" y="1958"/>
                </a:lnTo>
                <a:cubicBezTo>
                  <a:pt x="2691" y="2040"/>
                  <a:pt x="2528" y="2152"/>
                  <a:pt x="2407" y="2311"/>
                </a:cubicBezTo>
                <a:cubicBezTo>
                  <a:pt x="2260" y="2520"/>
                  <a:pt x="2197" y="2771"/>
                  <a:pt x="2239" y="3022"/>
                </a:cubicBezTo>
                <a:cubicBezTo>
                  <a:pt x="2240" y="3029"/>
                  <a:pt x="2241" y="3035"/>
                  <a:pt x="2241" y="3042"/>
                </a:cubicBezTo>
                <a:lnTo>
                  <a:pt x="2241" y="3042"/>
                </a:lnTo>
                <a:cubicBezTo>
                  <a:pt x="2099" y="2891"/>
                  <a:pt x="1948" y="2729"/>
                  <a:pt x="1737" y="2729"/>
                </a:cubicBezTo>
                <a:cubicBezTo>
                  <a:pt x="1507" y="2729"/>
                  <a:pt x="1360" y="2939"/>
                  <a:pt x="1214" y="3106"/>
                </a:cubicBezTo>
                <a:cubicBezTo>
                  <a:pt x="1199" y="3123"/>
                  <a:pt x="1184" y="3140"/>
                  <a:pt x="1169" y="3157"/>
                </a:cubicBezTo>
                <a:lnTo>
                  <a:pt x="1169" y="3157"/>
                </a:lnTo>
                <a:cubicBezTo>
                  <a:pt x="1200" y="2931"/>
                  <a:pt x="1257" y="2704"/>
                  <a:pt x="1340" y="2478"/>
                </a:cubicBezTo>
                <a:cubicBezTo>
                  <a:pt x="1400" y="2337"/>
                  <a:pt x="1247" y="2157"/>
                  <a:pt x="1104" y="2144"/>
                </a:cubicBezTo>
                <a:lnTo>
                  <a:pt x="1104" y="2144"/>
                </a:lnTo>
                <a:cubicBezTo>
                  <a:pt x="1120" y="2137"/>
                  <a:pt x="1136" y="2130"/>
                  <a:pt x="1151" y="2122"/>
                </a:cubicBezTo>
                <a:cubicBezTo>
                  <a:pt x="1381" y="2039"/>
                  <a:pt x="1570" y="1850"/>
                  <a:pt x="1674" y="1641"/>
                </a:cubicBezTo>
                <a:cubicBezTo>
                  <a:pt x="1771" y="1428"/>
                  <a:pt x="1805" y="1200"/>
                  <a:pt x="1804" y="970"/>
                </a:cubicBezTo>
                <a:close/>
                <a:moveTo>
                  <a:pt x="1439" y="1"/>
                </a:moveTo>
                <a:cubicBezTo>
                  <a:pt x="1282" y="1"/>
                  <a:pt x="1149" y="131"/>
                  <a:pt x="1193" y="323"/>
                </a:cubicBezTo>
                <a:cubicBezTo>
                  <a:pt x="1277" y="658"/>
                  <a:pt x="1360" y="1118"/>
                  <a:pt x="1172" y="1453"/>
                </a:cubicBezTo>
                <a:cubicBezTo>
                  <a:pt x="1088" y="1620"/>
                  <a:pt x="900" y="1683"/>
                  <a:pt x="733" y="1725"/>
                </a:cubicBezTo>
                <a:cubicBezTo>
                  <a:pt x="503" y="1809"/>
                  <a:pt x="293" y="1892"/>
                  <a:pt x="126" y="2039"/>
                </a:cubicBezTo>
                <a:cubicBezTo>
                  <a:pt x="0" y="2164"/>
                  <a:pt x="42" y="2374"/>
                  <a:pt x="189" y="2457"/>
                </a:cubicBezTo>
                <a:cubicBezTo>
                  <a:pt x="361" y="2550"/>
                  <a:pt x="542" y="2609"/>
                  <a:pt x="737" y="2640"/>
                </a:cubicBezTo>
                <a:lnTo>
                  <a:pt x="737" y="2640"/>
                </a:lnTo>
                <a:cubicBezTo>
                  <a:pt x="628" y="3040"/>
                  <a:pt x="595" y="3443"/>
                  <a:pt x="628" y="3859"/>
                </a:cubicBezTo>
                <a:cubicBezTo>
                  <a:pt x="628" y="4004"/>
                  <a:pt x="759" y="4129"/>
                  <a:pt x="895" y="4129"/>
                </a:cubicBezTo>
                <a:cubicBezTo>
                  <a:pt x="955" y="4129"/>
                  <a:pt x="1016" y="4105"/>
                  <a:pt x="1068" y="4047"/>
                </a:cubicBezTo>
                <a:cubicBezTo>
                  <a:pt x="1193" y="3901"/>
                  <a:pt x="1319" y="3775"/>
                  <a:pt x="1444" y="3629"/>
                </a:cubicBezTo>
                <a:cubicBezTo>
                  <a:pt x="1507" y="3545"/>
                  <a:pt x="1570" y="3462"/>
                  <a:pt x="1653" y="3399"/>
                </a:cubicBezTo>
                <a:cubicBezTo>
                  <a:pt x="1674" y="3357"/>
                  <a:pt x="1695" y="3336"/>
                  <a:pt x="1737" y="3294"/>
                </a:cubicBezTo>
                <a:cubicBezTo>
                  <a:pt x="1740" y="3291"/>
                  <a:pt x="1745" y="3287"/>
                  <a:pt x="1751" y="3283"/>
                </a:cubicBezTo>
                <a:lnTo>
                  <a:pt x="1751" y="3283"/>
                </a:lnTo>
                <a:cubicBezTo>
                  <a:pt x="1754" y="3286"/>
                  <a:pt x="1756" y="3290"/>
                  <a:pt x="1758" y="3294"/>
                </a:cubicBezTo>
                <a:cubicBezTo>
                  <a:pt x="1800" y="3315"/>
                  <a:pt x="1821" y="3357"/>
                  <a:pt x="1863" y="3399"/>
                </a:cubicBezTo>
                <a:lnTo>
                  <a:pt x="2051" y="3587"/>
                </a:lnTo>
                <a:cubicBezTo>
                  <a:pt x="2176" y="3734"/>
                  <a:pt x="2302" y="3880"/>
                  <a:pt x="2428" y="4027"/>
                </a:cubicBezTo>
                <a:cubicBezTo>
                  <a:pt x="2472" y="4078"/>
                  <a:pt x="2537" y="4101"/>
                  <a:pt x="2603" y="4101"/>
                </a:cubicBezTo>
                <a:cubicBezTo>
                  <a:pt x="2726" y="4101"/>
                  <a:pt x="2853" y="4023"/>
                  <a:pt x="2867" y="3901"/>
                </a:cubicBezTo>
                <a:cubicBezTo>
                  <a:pt x="2909" y="3671"/>
                  <a:pt x="2888" y="3441"/>
                  <a:pt x="2825" y="3211"/>
                </a:cubicBezTo>
                <a:cubicBezTo>
                  <a:pt x="2762" y="3022"/>
                  <a:pt x="2700" y="2813"/>
                  <a:pt x="2804" y="2646"/>
                </a:cubicBezTo>
                <a:cubicBezTo>
                  <a:pt x="2992" y="2374"/>
                  <a:pt x="3432" y="2311"/>
                  <a:pt x="3746" y="2269"/>
                </a:cubicBezTo>
                <a:cubicBezTo>
                  <a:pt x="3850" y="2248"/>
                  <a:pt x="3934" y="2122"/>
                  <a:pt x="3934" y="2018"/>
                </a:cubicBezTo>
                <a:cubicBezTo>
                  <a:pt x="3934" y="1892"/>
                  <a:pt x="3850" y="1809"/>
                  <a:pt x="3746" y="1767"/>
                </a:cubicBezTo>
                <a:cubicBezTo>
                  <a:pt x="3381" y="1613"/>
                  <a:pt x="3034" y="1460"/>
                  <a:pt x="2689" y="1322"/>
                </a:cubicBezTo>
                <a:lnTo>
                  <a:pt x="2689" y="1322"/>
                </a:lnTo>
                <a:cubicBezTo>
                  <a:pt x="2404" y="855"/>
                  <a:pt x="2046" y="426"/>
                  <a:pt x="1632" y="72"/>
                </a:cubicBezTo>
                <a:cubicBezTo>
                  <a:pt x="1571" y="23"/>
                  <a:pt x="1503" y="1"/>
                  <a:pt x="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32"/>
          <p:cNvGrpSpPr/>
          <p:nvPr/>
        </p:nvGrpSpPr>
        <p:grpSpPr>
          <a:xfrm rot="-3697847">
            <a:off x="7141926" y="820633"/>
            <a:ext cx="533503" cy="1036213"/>
            <a:chOff x="1574358" y="1092225"/>
            <a:chExt cx="312725" cy="607400"/>
          </a:xfrm>
        </p:grpSpPr>
        <p:sp>
          <p:nvSpPr>
            <p:cNvPr id="1042" name="Google Shape;1042;p32"/>
            <p:cNvSpPr/>
            <p:nvPr/>
          </p:nvSpPr>
          <p:spPr>
            <a:xfrm>
              <a:off x="1574358" y="1092225"/>
              <a:ext cx="233225" cy="572550"/>
            </a:xfrm>
            <a:custGeom>
              <a:avLst/>
              <a:gdLst/>
              <a:ahLst/>
              <a:cxnLst/>
              <a:rect l="l" t="t" r="r" b="b"/>
              <a:pathLst>
                <a:path w="9329" h="22902" extrusionOk="0">
                  <a:moveTo>
                    <a:pt x="8217" y="0"/>
                  </a:moveTo>
                  <a:cubicBezTo>
                    <a:pt x="8161" y="0"/>
                    <a:pt x="8103" y="21"/>
                    <a:pt x="8052" y="72"/>
                  </a:cubicBezTo>
                  <a:cubicBezTo>
                    <a:pt x="6629" y="1411"/>
                    <a:pt x="6901" y="3525"/>
                    <a:pt x="7466" y="5199"/>
                  </a:cubicBezTo>
                  <a:cubicBezTo>
                    <a:pt x="8031" y="6956"/>
                    <a:pt x="8659" y="8672"/>
                    <a:pt x="8638" y="10555"/>
                  </a:cubicBezTo>
                  <a:cubicBezTo>
                    <a:pt x="8638" y="11413"/>
                    <a:pt x="8491" y="12292"/>
                    <a:pt x="8156" y="13087"/>
                  </a:cubicBezTo>
                  <a:cubicBezTo>
                    <a:pt x="7780" y="13903"/>
                    <a:pt x="7194" y="14593"/>
                    <a:pt x="6503" y="15137"/>
                  </a:cubicBezTo>
                  <a:cubicBezTo>
                    <a:pt x="5039" y="16267"/>
                    <a:pt x="3239" y="16874"/>
                    <a:pt x="1900" y="18150"/>
                  </a:cubicBezTo>
                  <a:cubicBezTo>
                    <a:pt x="1293" y="18715"/>
                    <a:pt x="854" y="19385"/>
                    <a:pt x="582" y="20138"/>
                  </a:cubicBezTo>
                  <a:cubicBezTo>
                    <a:pt x="289" y="20912"/>
                    <a:pt x="185" y="21749"/>
                    <a:pt x="38" y="22565"/>
                  </a:cubicBezTo>
                  <a:cubicBezTo>
                    <a:pt x="0" y="22768"/>
                    <a:pt x="169" y="22901"/>
                    <a:pt x="322" y="22901"/>
                  </a:cubicBezTo>
                  <a:cubicBezTo>
                    <a:pt x="422" y="22901"/>
                    <a:pt x="515" y="22844"/>
                    <a:pt x="540" y="22712"/>
                  </a:cubicBezTo>
                  <a:cubicBezTo>
                    <a:pt x="791" y="21289"/>
                    <a:pt x="1001" y="19845"/>
                    <a:pt x="2026" y="18736"/>
                  </a:cubicBezTo>
                  <a:cubicBezTo>
                    <a:pt x="3281" y="17418"/>
                    <a:pt x="5081" y="16790"/>
                    <a:pt x="6545" y="15744"/>
                  </a:cubicBezTo>
                  <a:cubicBezTo>
                    <a:pt x="7947" y="14740"/>
                    <a:pt x="8847" y="13359"/>
                    <a:pt x="9077" y="11643"/>
                  </a:cubicBezTo>
                  <a:cubicBezTo>
                    <a:pt x="9328" y="9948"/>
                    <a:pt x="9014" y="8212"/>
                    <a:pt x="8491" y="6600"/>
                  </a:cubicBezTo>
                  <a:cubicBezTo>
                    <a:pt x="7884" y="4717"/>
                    <a:pt x="6650" y="2102"/>
                    <a:pt x="8407" y="428"/>
                  </a:cubicBezTo>
                  <a:cubicBezTo>
                    <a:pt x="8603" y="265"/>
                    <a:pt x="8418" y="0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1652708" y="1125400"/>
              <a:ext cx="234375" cy="574225"/>
            </a:xfrm>
            <a:custGeom>
              <a:avLst/>
              <a:gdLst/>
              <a:ahLst/>
              <a:cxnLst/>
              <a:rect l="l" t="t" r="r" b="b"/>
              <a:pathLst>
                <a:path w="9375" h="22969" extrusionOk="0">
                  <a:moveTo>
                    <a:pt x="8810" y="1"/>
                  </a:moveTo>
                  <a:cubicBezTo>
                    <a:pt x="8679" y="1"/>
                    <a:pt x="8559" y="84"/>
                    <a:pt x="8579" y="252"/>
                  </a:cubicBezTo>
                  <a:cubicBezTo>
                    <a:pt x="8851" y="2281"/>
                    <a:pt x="6989" y="3558"/>
                    <a:pt x="5483" y="4499"/>
                  </a:cubicBezTo>
                  <a:cubicBezTo>
                    <a:pt x="4039" y="5399"/>
                    <a:pt x="2658" y="6382"/>
                    <a:pt x="1591" y="7742"/>
                  </a:cubicBezTo>
                  <a:cubicBezTo>
                    <a:pt x="628" y="8977"/>
                    <a:pt x="1" y="10483"/>
                    <a:pt x="168" y="12074"/>
                  </a:cubicBezTo>
                  <a:cubicBezTo>
                    <a:pt x="356" y="13915"/>
                    <a:pt x="1424" y="15484"/>
                    <a:pt x="1800" y="17284"/>
                  </a:cubicBezTo>
                  <a:cubicBezTo>
                    <a:pt x="1988" y="18141"/>
                    <a:pt x="2072" y="19041"/>
                    <a:pt x="1905" y="19920"/>
                  </a:cubicBezTo>
                  <a:cubicBezTo>
                    <a:pt x="1716" y="20862"/>
                    <a:pt x="1277" y="21719"/>
                    <a:pt x="859" y="22577"/>
                  </a:cubicBezTo>
                  <a:cubicBezTo>
                    <a:pt x="758" y="22778"/>
                    <a:pt x="932" y="22968"/>
                    <a:pt x="1099" y="22968"/>
                  </a:cubicBezTo>
                  <a:cubicBezTo>
                    <a:pt x="1176" y="22968"/>
                    <a:pt x="1252" y="22928"/>
                    <a:pt x="1298" y="22828"/>
                  </a:cubicBezTo>
                  <a:cubicBezTo>
                    <a:pt x="2051" y="21385"/>
                    <a:pt x="2637" y="19941"/>
                    <a:pt x="2470" y="18288"/>
                  </a:cubicBezTo>
                  <a:cubicBezTo>
                    <a:pt x="2386" y="17409"/>
                    <a:pt x="2177" y="16551"/>
                    <a:pt x="1863" y="15714"/>
                  </a:cubicBezTo>
                  <a:cubicBezTo>
                    <a:pt x="1528" y="14836"/>
                    <a:pt x="1131" y="13978"/>
                    <a:pt x="880" y="13078"/>
                  </a:cubicBezTo>
                  <a:cubicBezTo>
                    <a:pt x="649" y="12220"/>
                    <a:pt x="587" y="11341"/>
                    <a:pt x="775" y="10483"/>
                  </a:cubicBezTo>
                  <a:cubicBezTo>
                    <a:pt x="984" y="9667"/>
                    <a:pt x="1361" y="8914"/>
                    <a:pt x="1863" y="8245"/>
                  </a:cubicBezTo>
                  <a:cubicBezTo>
                    <a:pt x="2909" y="6822"/>
                    <a:pt x="4353" y="5797"/>
                    <a:pt x="5838" y="4876"/>
                  </a:cubicBezTo>
                  <a:cubicBezTo>
                    <a:pt x="7470" y="3872"/>
                    <a:pt x="9375" y="2407"/>
                    <a:pt x="9103" y="252"/>
                  </a:cubicBezTo>
                  <a:cubicBezTo>
                    <a:pt x="9082" y="84"/>
                    <a:pt x="8940" y="1"/>
                    <a:pt x="8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1706008" y="1298925"/>
              <a:ext cx="91625" cy="18000"/>
            </a:xfrm>
            <a:custGeom>
              <a:avLst/>
              <a:gdLst/>
              <a:ahLst/>
              <a:cxnLst/>
              <a:rect l="l" t="t" r="r" b="b"/>
              <a:pathLst>
                <a:path w="3665" h="720" extrusionOk="0">
                  <a:moveTo>
                    <a:pt x="386" y="1"/>
                  </a:moveTo>
                  <a:cubicBezTo>
                    <a:pt x="94" y="1"/>
                    <a:pt x="0" y="449"/>
                    <a:pt x="296" y="508"/>
                  </a:cubicBezTo>
                  <a:cubicBezTo>
                    <a:pt x="966" y="645"/>
                    <a:pt x="1644" y="719"/>
                    <a:pt x="2326" y="719"/>
                  </a:cubicBezTo>
                  <a:cubicBezTo>
                    <a:pt x="2688" y="719"/>
                    <a:pt x="3051" y="698"/>
                    <a:pt x="3413" y="655"/>
                  </a:cubicBezTo>
                  <a:cubicBezTo>
                    <a:pt x="3560" y="655"/>
                    <a:pt x="3665" y="550"/>
                    <a:pt x="3665" y="404"/>
                  </a:cubicBezTo>
                  <a:cubicBezTo>
                    <a:pt x="3665" y="278"/>
                    <a:pt x="3560" y="132"/>
                    <a:pt x="3413" y="132"/>
                  </a:cubicBezTo>
                  <a:cubicBezTo>
                    <a:pt x="3045" y="179"/>
                    <a:pt x="2673" y="202"/>
                    <a:pt x="2301" y="202"/>
                  </a:cubicBezTo>
                  <a:cubicBezTo>
                    <a:pt x="1680" y="202"/>
                    <a:pt x="1057" y="137"/>
                    <a:pt x="442" y="6"/>
                  </a:cubicBezTo>
                  <a:cubicBezTo>
                    <a:pt x="423" y="3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1684058" y="1326125"/>
              <a:ext cx="119325" cy="23300"/>
            </a:xfrm>
            <a:custGeom>
              <a:avLst/>
              <a:gdLst/>
              <a:ahLst/>
              <a:cxnLst/>
              <a:rect l="l" t="t" r="r" b="b"/>
              <a:pathLst>
                <a:path w="4773" h="932" extrusionOk="0">
                  <a:moveTo>
                    <a:pt x="388" y="1"/>
                  </a:moveTo>
                  <a:cubicBezTo>
                    <a:pt x="112" y="1"/>
                    <a:pt x="1" y="451"/>
                    <a:pt x="316" y="529"/>
                  </a:cubicBezTo>
                  <a:cubicBezTo>
                    <a:pt x="1387" y="797"/>
                    <a:pt x="2485" y="931"/>
                    <a:pt x="3600" y="931"/>
                  </a:cubicBezTo>
                  <a:cubicBezTo>
                    <a:pt x="3878" y="931"/>
                    <a:pt x="4158" y="923"/>
                    <a:pt x="4438" y="906"/>
                  </a:cubicBezTo>
                  <a:cubicBezTo>
                    <a:pt x="4766" y="886"/>
                    <a:pt x="4773" y="382"/>
                    <a:pt x="4457" y="382"/>
                  </a:cubicBezTo>
                  <a:cubicBezTo>
                    <a:pt x="4451" y="382"/>
                    <a:pt x="4445" y="383"/>
                    <a:pt x="4438" y="383"/>
                  </a:cubicBezTo>
                  <a:cubicBezTo>
                    <a:pt x="4166" y="400"/>
                    <a:pt x="3895" y="408"/>
                    <a:pt x="3625" y="408"/>
                  </a:cubicBezTo>
                  <a:cubicBezTo>
                    <a:pt x="2544" y="408"/>
                    <a:pt x="1479" y="274"/>
                    <a:pt x="442" y="6"/>
                  </a:cubicBezTo>
                  <a:cubicBezTo>
                    <a:pt x="423" y="3"/>
                    <a:pt x="405" y="1"/>
                    <a:pt x="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1665383" y="1357950"/>
              <a:ext cx="134525" cy="23625"/>
            </a:xfrm>
            <a:custGeom>
              <a:avLst/>
              <a:gdLst/>
              <a:ahLst/>
              <a:cxnLst/>
              <a:rect l="l" t="t" r="r" b="b"/>
              <a:pathLst>
                <a:path w="5381" h="945" extrusionOk="0">
                  <a:moveTo>
                    <a:pt x="366" y="0"/>
                  </a:moveTo>
                  <a:cubicBezTo>
                    <a:pt x="102" y="0"/>
                    <a:pt x="1" y="435"/>
                    <a:pt x="310" y="512"/>
                  </a:cubicBezTo>
                  <a:cubicBezTo>
                    <a:pt x="1326" y="800"/>
                    <a:pt x="2369" y="944"/>
                    <a:pt x="3416" y="944"/>
                  </a:cubicBezTo>
                  <a:cubicBezTo>
                    <a:pt x="3964" y="944"/>
                    <a:pt x="4513" y="905"/>
                    <a:pt x="5059" y="826"/>
                  </a:cubicBezTo>
                  <a:cubicBezTo>
                    <a:pt x="5381" y="786"/>
                    <a:pt x="5259" y="321"/>
                    <a:pt x="4952" y="321"/>
                  </a:cubicBezTo>
                  <a:cubicBezTo>
                    <a:pt x="4939" y="321"/>
                    <a:pt x="4926" y="322"/>
                    <a:pt x="4913" y="324"/>
                  </a:cubicBezTo>
                  <a:cubicBezTo>
                    <a:pt x="4418" y="393"/>
                    <a:pt x="3918" y="428"/>
                    <a:pt x="3417" y="428"/>
                  </a:cubicBezTo>
                  <a:cubicBezTo>
                    <a:pt x="2416" y="428"/>
                    <a:pt x="1412" y="289"/>
                    <a:pt x="435" y="10"/>
                  </a:cubicBezTo>
                  <a:cubicBezTo>
                    <a:pt x="411" y="3"/>
                    <a:pt x="388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1660383" y="1386450"/>
              <a:ext cx="135150" cy="29125"/>
            </a:xfrm>
            <a:custGeom>
              <a:avLst/>
              <a:gdLst/>
              <a:ahLst/>
              <a:cxnLst/>
              <a:rect l="l" t="t" r="r" b="b"/>
              <a:pathLst>
                <a:path w="5406" h="1165" extrusionOk="0">
                  <a:moveTo>
                    <a:pt x="329" y="0"/>
                  </a:moveTo>
                  <a:cubicBezTo>
                    <a:pt x="86" y="0"/>
                    <a:pt x="0" y="411"/>
                    <a:pt x="280" y="523"/>
                  </a:cubicBezTo>
                  <a:cubicBezTo>
                    <a:pt x="1463" y="944"/>
                    <a:pt x="2722" y="1165"/>
                    <a:pt x="3979" y="1165"/>
                  </a:cubicBezTo>
                  <a:cubicBezTo>
                    <a:pt x="4344" y="1165"/>
                    <a:pt x="4709" y="1146"/>
                    <a:pt x="5071" y="1108"/>
                  </a:cubicBezTo>
                  <a:cubicBezTo>
                    <a:pt x="5393" y="1068"/>
                    <a:pt x="5405" y="583"/>
                    <a:pt x="5108" y="583"/>
                  </a:cubicBezTo>
                  <a:cubicBezTo>
                    <a:pt x="5096" y="583"/>
                    <a:pt x="5084" y="584"/>
                    <a:pt x="5071" y="585"/>
                  </a:cubicBezTo>
                  <a:cubicBezTo>
                    <a:pt x="4702" y="625"/>
                    <a:pt x="4331" y="644"/>
                    <a:pt x="3962" y="644"/>
                  </a:cubicBezTo>
                  <a:cubicBezTo>
                    <a:pt x="2759" y="644"/>
                    <a:pt x="1562" y="436"/>
                    <a:pt x="426" y="20"/>
                  </a:cubicBezTo>
                  <a:cubicBezTo>
                    <a:pt x="392" y="7"/>
                    <a:pt x="359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656983" y="1421750"/>
              <a:ext cx="126550" cy="20475"/>
            </a:xfrm>
            <a:custGeom>
              <a:avLst/>
              <a:gdLst/>
              <a:ahLst/>
              <a:cxnLst/>
              <a:rect l="l" t="t" r="r" b="b"/>
              <a:pathLst>
                <a:path w="5062" h="819" extrusionOk="0">
                  <a:moveTo>
                    <a:pt x="364" y="1"/>
                  </a:moveTo>
                  <a:cubicBezTo>
                    <a:pt x="85" y="1"/>
                    <a:pt x="0" y="435"/>
                    <a:pt x="290" y="513"/>
                  </a:cubicBezTo>
                  <a:cubicBezTo>
                    <a:pt x="1136" y="718"/>
                    <a:pt x="1997" y="819"/>
                    <a:pt x="2859" y="819"/>
                  </a:cubicBezTo>
                  <a:cubicBezTo>
                    <a:pt x="3489" y="819"/>
                    <a:pt x="4120" y="765"/>
                    <a:pt x="4747" y="659"/>
                  </a:cubicBezTo>
                  <a:cubicBezTo>
                    <a:pt x="5062" y="600"/>
                    <a:pt x="4951" y="151"/>
                    <a:pt x="4675" y="151"/>
                  </a:cubicBezTo>
                  <a:cubicBezTo>
                    <a:pt x="4657" y="151"/>
                    <a:pt x="4640" y="153"/>
                    <a:pt x="4621" y="157"/>
                  </a:cubicBezTo>
                  <a:cubicBezTo>
                    <a:pt x="4054" y="250"/>
                    <a:pt x="3484" y="295"/>
                    <a:pt x="2915" y="295"/>
                  </a:cubicBezTo>
                  <a:cubicBezTo>
                    <a:pt x="2078" y="295"/>
                    <a:pt x="1246" y="197"/>
                    <a:pt x="437" y="10"/>
                  </a:cubicBezTo>
                  <a:cubicBezTo>
                    <a:pt x="411" y="4"/>
                    <a:pt x="387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665858" y="1456800"/>
              <a:ext cx="87300" cy="20075"/>
            </a:xfrm>
            <a:custGeom>
              <a:avLst/>
              <a:gdLst/>
              <a:ahLst/>
              <a:cxnLst/>
              <a:rect l="l" t="t" r="r" b="b"/>
              <a:pathLst>
                <a:path w="3492" h="803" extrusionOk="0">
                  <a:moveTo>
                    <a:pt x="364" y="1"/>
                  </a:moveTo>
                  <a:cubicBezTo>
                    <a:pt x="86" y="1"/>
                    <a:pt x="1" y="435"/>
                    <a:pt x="291" y="512"/>
                  </a:cubicBezTo>
                  <a:cubicBezTo>
                    <a:pt x="1051" y="698"/>
                    <a:pt x="1826" y="802"/>
                    <a:pt x="2603" y="802"/>
                  </a:cubicBezTo>
                  <a:cubicBezTo>
                    <a:pt x="2787" y="802"/>
                    <a:pt x="2972" y="796"/>
                    <a:pt x="3157" y="784"/>
                  </a:cubicBezTo>
                  <a:cubicBezTo>
                    <a:pt x="3486" y="764"/>
                    <a:pt x="3492" y="261"/>
                    <a:pt x="3177" y="261"/>
                  </a:cubicBezTo>
                  <a:cubicBezTo>
                    <a:pt x="3170" y="261"/>
                    <a:pt x="3164" y="261"/>
                    <a:pt x="3157" y="261"/>
                  </a:cubicBezTo>
                  <a:cubicBezTo>
                    <a:pt x="2960" y="275"/>
                    <a:pt x="2763" y="281"/>
                    <a:pt x="2566" y="281"/>
                  </a:cubicBezTo>
                  <a:cubicBezTo>
                    <a:pt x="1844" y="281"/>
                    <a:pt x="1128" y="191"/>
                    <a:pt x="437" y="10"/>
                  </a:cubicBezTo>
                  <a:cubicBezTo>
                    <a:pt x="412" y="4"/>
                    <a:pt x="387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32"/>
          <p:cNvGrpSpPr/>
          <p:nvPr/>
        </p:nvGrpSpPr>
        <p:grpSpPr>
          <a:xfrm>
            <a:off x="6755528" y="1615314"/>
            <a:ext cx="261674" cy="293242"/>
            <a:chOff x="4739355" y="3111737"/>
            <a:chExt cx="153393" cy="171899"/>
          </a:xfrm>
        </p:grpSpPr>
        <p:sp>
          <p:nvSpPr>
            <p:cNvPr id="1051" name="Google Shape;1051;p32"/>
            <p:cNvSpPr/>
            <p:nvPr/>
          </p:nvSpPr>
          <p:spPr>
            <a:xfrm rot="-1676928">
              <a:off x="4768106" y="3126165"/>
              <a:ext cx="89478" cy="144955"/>
            </a:xfrm>
            <a:custGeom>
              <a:avLst/>
              <a:gdLst/>
              <a:ahLst/>
              <a:cxnLst/>
              <a:rect l="l" t="t" r="r" b="b"/>
              <a:pathLst>
                <a:path w="3579" h="5798" extrusionOk="0">
                  <a:moveTo>
                    <a:pt x="2055" y="3732"/>
                  </a:moveTo>
                  <a:cubicBezTo>
                    <a:pt x="2258" y="3732"/>
                    <a:pt x="2458" y="3776"/>
                    <a:pt x="2637" y="3873"/>
                  </a:cubicBezTo>
                  <a:cubicBezTo>
                    <a:pt x="2846" y="3998"/>
                    <a:pt x="3097" y="4249"/>
                    <a:pt x="3034" y="4521"/>
                  </a:cubicBezTo>
                  <a:cubicBezTo>
                    <a:pt x="2951" y="4814"/>
                    <a:pt x="2616" y="5003"/>
                    <a:pt x="2365" y="5107"/>
                  </a:cubicBezTo>
                  <a:cubicBezTo>
                    <a:pt x="2115" y="5218"/>
                    <a:pt x="1848" y="5272"/>
                    <a:pt x="1582" y="5272"/>
                  </a:cubicBezTo>
                  <a:cubicBezTo>
                    <a:pt x="1246" y="5272"/>
                    <a:pt x="911" y="5187"/>
                    <a:pt x="607" y="5024"/>
                  </a:cubicBezTo>
                  <a:cubicBezTo>
                    <a:pt x="590" y="5014"/>
                    <a:pt x="573" y="5006"/>
                    <a:pt x="556" y="5000"/>
                  </a:cubicBezTo>
                  <a:lnTo>
                    <a:pt x="556" y="5000"/>
                  </a:lnTo>
                  <a:cubicBezTo>
                    <a:pt x="571" y="4970"/>
                    <a:pt x="582" y="4936"/>
                    <a:pt x="586" y="4898"/>
                  </a:cubicBezTo>
                  <a:cubicBezTo>
                    <a:pt x="667" y="4222"/>
                    <a:pt x="1378" y="3732"/>
                    <a:pt x="2055" y="3732"/>
                  </a:cubicBezTo>
                  <a:close/>
                  <a:moveTo>
                    <a:pt x="617" y="1"/>
                  </a:moveTo>
                  <a:cubicBezTo>
                    <a:pt x="516" y="1"/>
                    <a:pt x="423" y="58"/>
                    <a:pt x="398" y="190"/>
                  </a:cubicBezTo>
                  <a:cubicBezTo>
                    <a:pt x="126" y="1739"/>
                    <a:pt x="1" y="3329"/>
                    <a:pt x="63" y="4898"/>
                  </a:cubicBezTo>
                  <a:cubicBezTo>
                    <a:pt x="63" y="5040"/>
                    <a:pt x="140" y="5122"/>
                    <a:pt x="235" y="5148"/>
                  </a:cubicBezTo>
                  <a:lnTo>
                    <a:pt x="235" y="5148"/>
                  </a:lnTo>
                  <a:cubicBezTo>
                    <a:pt x="186" y="5254"/>
                    <a:pt x="202" y="5387"/>
                    <a:pt x="335" y="5463"/>
                  </a:cubicBezTo>
                  <a:cubicBezTo>
                    <a:pt x="726" y="5686"/>
                    <a:pt x="1163" y="5798"/>
                    <a:pt x="1603" y="5798"/>
                  </a:cubicBezTo>
                  <a:cubicBezTo>
                    <a:pt x="1823" y="5798"/>
                    <a:pt x="2044" y="5770"/>
                    <a:pt x="2260" y="5714"/>
                  </a:cubicBezTo>
                  <a:cubicBezTo>
                    <a:pt x="2825" y="5547"/>
                    <a:pt x="3558" y="5128"/>
                    <a:pt x="3578" y="4459"/>
                  </a:cubicBezTo>
                  <a:cubicBezTo>
                    <a:pt x="3578" y="3873"/>
                    <a:pt x="3034" y="3413"/>
                    <a:pt x="2511" y="3287"/>
                  </a:cubicBezTo>
                  <a:cubicBezTo>
                    <a:pt x="2355" y="3241"/>
                    <a:pt x="2194" y="3220"/>
                    <a:pt x="2033" y="3220"/>
                  </a:cubicBezTo>
                  <a:cubicBezTo>
                    <a:pt x="1678" y="3220"/>
                    <a:pt x="1322" y="3323"/>
                    <a:pt x="1005" y="3496"/>
                  </a:cubicBezTo>
                  <a:cubicBezTo>
                    <a:pt x="845" y="3592"/>
                    <a:pt x="704" y="3705"/>
                    <a:pt x="581" y="3833"/>
                  </a:cubicBezTo>
                  <a:lnTo>
                    <a:pt x="581" y="3833"/>
                  </a:lnTo>
                  <a:cubicBezTo>
                    <a:pt x="601" y="2661"/>
                    <a:pt x="708" y="1493"/>
                    <a:pt x="900" y="337"/>
                  </a:cubicBezTo>
                  <a:cubicBezTo>
                    <a:pt x="938" y="134"/>
                    <a:pt x="770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 rot="-1676928">
              <a:off x="4831544" y="3121031"/>
              <a:ext cx="52327" cy="50902"/>
            </a:xfrm>
            <a:custGeom>
              <a:avLst/>
              <a:gdLst/>
              <a:ahLst/>
              <a:cxnLst/>
              <a:rect l="l" t="t" r="r" b="b"/>
              <a:pathLst>
                <a:path w="2093" h="2036" extrusionOk="0">
                  <a:moveTo>
                    <a:pt x="837" y="713"/>
                  </a:moveTo>
                  <a:cubicBezTo>
                    <a:pt x="825" y="725"/>
                    <a:pt x="820" y="737"/>
                    <a:pt x="822" y="737"/>
                  </a:cubicBezTo>
                  <a:cubicBezTo>
                    <a:pt x="823" y="737"/>
                    <a:pt x="829" y="731"/>
                    <a:pt x="837" y="713"/>
                  </a:cubicBezTo>
                  <a:close/>
                  <a:moveTo>
                    <a:pt x="828" y="0"/>
                  </a:moveTo>
                  <a:cubicBezTo>
                    <a:pt x="563" y="0"/>
                    <a:pt x="301" y="99"/>
                    <a:pt x="105" y="295"/>
                  </a:cubicBezTo>
                  <a:cubicBezTo>
                    <a:pt x="0" y="399"/>
                    <a:pt x="0" y="588"/>
                    <a:pt x="105" y="671"/>
                  </a:cubicBezTo>
                  <a:cubicBezTo>
                    <a:pt x="157" y="724"/>
                    <a:pt x="220" y="750"/>
                    <a:pt x="286" y="750"/>
                  </a:cubicBezTo>
                  <a:cubicBezTo>
                    <a:pt x="351" y="750"/>
                    <a:pt x="419" y="724"/>
                    <a:pt x="482" y="671"/>
                  </a:cubicBezTo>
                  <a:cubicBezTo>
                    <a:pt x="482" y="650"/>
                    <a:pt x="503" y="650"/>
                    <a:pt x="524" y="629"/>
                  </a:cubicBezTo>
                  <a:cubicBezTo>
                    <a:pt x="544" y="609"/>
                    <a:pt x="586" y="588"/>
                    <a:pt x="607" y="567"/>
                  </a:cubicBezTo>
                  <a:cubicBezTo>
                    <a:pt x="628" y="567"/>
                    <a:pt x="649" y="567"/>
                    <a:pt x="649" y="546"/>
                  </a:cubicBezTo>
                  <a:cubicBezTo>
                    <a:pt x="691" y="546"/>
                    <a:pt x="733" y="525"/>
                    <a:pt x="754" y="525"/>
                  </a:cubicBezTo>
                  <a:lnTo>
                    <a:pt x="893" y="525"/>
                  </a:lnTo>
                  <a:cubicBezTo>
                    <a:pt x="885" y="558"/>
                    <a:pt x="872" y="590"/>
                    <a:pt x="858" y="629"/>
                  </a:cubicBezTo>
                  <a:cubicBezTo>
                    <a:pt x="858" y="650"/>
                    <a:pt x="837" y="692"/>
                    <a:pt x="837" y="713"/>
                  </a:cubicBezTo>
                  <a:cubicBezTo>
                    <a:pt x="837" y="734"/>
                    <a:pt x="816" y="734"/>
                    <a:pt x="816" y="755"/>
                  </a:cubicBezTo>
                  <a:cubicBezTo>
                    <a:pt x="796" y="797"/>
                    <a:pt x="754" y="860"/>
                    <a:pt x="733" y="901"/>
                  </a:cubicBezTo>
                  <a:cubicBezTo>
                    <a:pt x="716" y="918"/>
                    <a:pt x="699" y="935"/>
                    <a:pt x="693" y="952"/>
                  </a:cubicBezTo>
                  <a:lnTo>
                    <a:pt x="693" y="952"/>
                  </a:lnTo>
                  <a:cubicBezTo>
                    <a:pt x="685" y="959"/>
                    <a:pt x="663" y="985"/>
                    <a:pt x="649" y="985"/>
                  </a:cubicBezTo>
                  <a:cubicBezTo>
                    <a:pt x="628" y="1048"/>
                    <a:pt x="586" y="1090"/>
                    <a:pt x="524" y="1111"/>
                  </a:cubicBezTo>
                  <a:cubicBezTo>
                    <a:pt x="524" y="1132"/>
                    <a:pt x="503" y="1132"/>
                    <a:pt x="503" y="1153"/>
                  </a:cubicBezTo>
                  <a:cubicBezTo>
                    <a:pt x="482" y="1173"/>
                    <a:pt x="461" y="1173"/>
                    <a:pt x="419" y="1194"/>
                  </a:cubicBezTo>
                  <a:cubicBezTo>
                    <a:pt x="377" y="1236"/>
                    <a:pt x="314" y="1257"/>
                    <a:pt x="272" y="1278"/>
                  </a:cubicBezTo>
                  <a:cubicBezTo>
                    <a:pt x="168" y="1320"/>
                    <a:pt x="126" y="1445"/>
                    <a:pt x="147" y="1550"/>
                  </a:cubicBezTo>
                  <a:cubicBezTo>
                    <a:pt x="147" y="1634"/>
                    <a:pt x="231" y="1738"/>
                    <a:pt x="335" y="1759"/>
                  </a:cubicBezTo>
                  <a:cubicBezTo>
                    <a:pt x="796" y="1843"/>
                    <a:pt x="1256" y="1948"/>
                    <a:pt x="1737" y="2031"/>
                  </a:cubicBezTo>
                  <a:cubicBezTo>
                    <a:pt x="1753" y="2034"/>
                    <a:pt x="1769" y="2035"/>
                    <a:pt x="1786" y="2035"/>
                  </a:cubicBezTo>
                  <a:cubicBezTo>
                    <a:pt x="1902" y="2035"/>
                    <a:pt x="2033" y="1971"/>
                    <a:pt x="2051" y="1843"/>
                  </a:cubicBezTo>
                  <a:cubicBezTo>
                    <a:pt x="2093" y="1717"/>
                    <a:pt x="2009" y="1550"/>
                    <a:pt x="1863" y="1529"/>
                  </a:cubicBezTo>
                  <a:cubicBezTo>
                    <a:pt x="1585" y="1479"/>
                    <a:pt x="1308" y="1421"/>
                    <a:pt x="1025" y="1364"/>
                  </a:cubicBezTo>
                  <a:lnTo>
                    <a:pt x="1025" y="1364"/>
                  </a:lnTo>
                  <a:cubicBezTo>
                    <a:pt x="1276" y="1082"/>
                    <a:pt x="1423" y="714"/>
                    <a:pt x="1423" y="337"/>
                  </a:cubicBezTo>
                  <a:cubicBezTo>
                    <a:pt x="1423" y="253"/>
                    <a:pt x="1381" y="148"/>
                    <a:pt x="1298" y="106"/>
                  </a:cubicBezTo>
                  <a:cubicBezTo>
                    <a:pt x="1149" y="36"/>
                    <a:pt x="988" y="0"/>
                    <a:pt x="8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Google Shape;1053;p32"/>
          <p:cNvSpPr/>
          <p:nvPr/>
        </p:nvSpPr>
        <p:spPr>
          <a:xfrm>
            <a:off x="7728261" y="3870078"/>
            <a:ext cx="196317" cy="206035"/>
          </a:xfrm>
          <a:custGeom>
            <a:avLst/>
            <a:gdLst/>
            <a:ahLst/>
            <a:cxnLst/>
            <a:rect l="l" t="t" r="r" b="b"/>
            <a:pathLst>
              <a:path w="3935" h="4130" extrusionOk="0">
                <a:moveTo>
                  <a:pt x="1804" y="970"/>
                </a:moveTo>
                <a:cubicBezTo>
                  <a:pt x="1973" y="1166"/>
                  <a:pt x="2126" y="1375"/>
                  <a:pt x="2260" y="1593"/>
                </a:cubicBezTo>
                <a:lnTo>
                  <a:pt x="2260" y="1593"/>
                </a:lnTo>
                <a:cubicBezTo>
                  <a:pt x="2272" y="1632"/>
                  <a:pt x="2293" y="1666"/>
                  <a:pt x="2320" y="1696"/>
                </a:cubicBezTo>
                <a:lnTo>
                  <a:pt x="2320" y="1696"/>
                </a:lnTo>
                <a:cubicBezTo>
                  <a:pt x="2362" y="1762"/>
                  <a:pt x="2421" y="1795"/>
                  <a:pt x="2482" y="1801"/>
                </a:cubicBezTo>
                <a:lnTo>
                  <a:pt x="2482" y="1801"/>
                </a:lnTo>
                <a:cubicBezTo>
                  <a:pt x="2611" y="1851"/>
                  <a:pt x="2741" y="1904"/>
                  <a:pt x="2873" y="1958"/>
                </a:cubicBezTo>
                <a:lnTo>
                  <a:pt x="2873" y="1958"/>
                </a:lnTo>
                <a:cubicBezTo>
                  <a:pt x="2691" y="2040"/>
                  <a:pt x="2528" y="2152"/>
                  <a:pt x="2407" y="2311"/>
                </a:cubicBezTo>
                <a:cubicBezTo>
                  <a:pt x="2260" y="2520"/>
                  <a:pt x="2197" y="2771"/>
                  <a:pt x="2239" y="3022"/>
                </a:cubicBezTo>
                <a:cubicBezTo>
                  <a:pt x="2240" y="3029"/>
                  <a:pt x="2241" y="3035"/>
                  <a:pt x="2241" y="3042"/>
                </a:cubicBezTo>
                <a:lnTo>
                  <a:pt x="2241" y="3042"/>
                </a:lnTo>
                <a:cubicBezTo>
                  <a:pt x="2099" y="2891"/>
                  <a:pt x="1948" y="2729"/>
                  <a:pt x="1737" y="2729"/>
                </a:cubicBezTo>
                <a:cubicBezTo>
                  <a:pt x="1507" y="2729"/>
                  <a:pt x="1360" y="2939"/>
                  <a:pt x="1214" y="3106"/>
                </a:cubicBezTo>
                <a:cubicBezTo>
                  <a:pt x="1199" y="3123"/>
                  <a:pt x="1184" y="3140"/>
                  <a:pt x="1169" y="3157"/>
                </a:cubicBezTo>
                <a:lnTo>
                  <a:pt x="1169" y="3157"/>
                </a:lnTo>
                <a:cubicBezTo>
                  <a:pt x="1200" y="2931"/>
                  <a:pt x="1257" y="2704"/>
                  <a:pt x="1340" y="2478"/>
                </a:cubicBezTo>
                <a:cubicBezTo>
                  <a:pt x="1400" y="2337"/>
                  <a:pt x="1247" y="2157"/>
                  <a:pt x="1104" y="2144"/>
                </a:cubicBezTo>
                <a:lnTo>
                  <a:pt x="1104" y="2144"/>
                </a:lnTo>
                <a:cubicBezTo>
                  <a:pt x="1120" y="2137"/>
                  <a:pt x="1136" y="2130"/>
                  <a:pt x="1151" y="2122"/>
                </a:cubicBezTo>
                <a:cubicBezTo>
                  <a:pt x="1381" y="2039"/>
                  <a:pt x="1570" y="1850"/>
                  <a:pt x="1674" y="1641"/>
                </a:cubicBezTo>
                <a:cubicBezTo>
                  <a:pt x="1771" y="1428"/>
                  <a:pt x="1805" y="1200"/>
                  <a:pt x="1804" y="970"/>
                </a:cubicBezTo>
                <a:close/>
                <a:moveTo>
                  <a:pt x="1439" y="1"/>
                </a:moveTo>
                <a:cubicBezTo>
                  <a:pt x="1282" y="1"/>
                  <a:pt x="1149" y="131"/>
                  <a:pt x="1193" y="323"/>
                </a:cubicBezTo>
                <a:cubicBezTo>
                  <a:pt x="1277" y="658"/>
                  <a:pt x="1360" y="1118"/>
                  <a:pt x="1172" y="1453"/>
                </a:cubicBezTo>
                <a:cubicBezTo>
                  <a:pt x="1088" y="1620"/>
                  <a:pt x="900" y="1683"/>
                  <a:pt x="733" y="1725"/>
                </a:cubicBezTo>
                <a:cubicBezTo>
                  <a:pt x="503" y="1809"/>
                  <a:pt x="293" y="1892"/>
                  <a:pt x="126" y="2039"/>
                </a:cubicBezTo>
                <a:cubicBezTo>
                  <a:pt x="0" y="2164"/>
                  <a:pt x="42" y="2374"/>
                  <a:pt x="189" y="2457"/>
                </a:cubicBezTo>
                <a:cubicBezTo>
                  <a:pt x="361" y="2550"/>
                  <a:pt x="542" y="2609"/>
                  <a:pt x="737" y="2640"/>
                </a:cubicBezTo>
                <a:lnTo>
                  <a:pt x="737" y="2640"/>
                </a:lnTo>
                <a:cubicBezTo>
                  <a:pt x="628" y="3040"/>
                  <a:pt x="595" y="3443"/>
                  <a:pt x="628" y="3859"/>
                </a:cubicBezTo>
                <a:cubicBezTo>
                  <a:pt x="628" y="4004"/>
                  <a:pt x="759" y="4129"/>
                  <a:pt x="895" y="4129"/>
                </a:cubicBezTo>
                <a:cubicBezTo>
                  <a:pt x="955" y="4129"/>
                  <a:pt x="1016" y="4105"/>
                  <a:pt x="1068" y="4047"/>
                </a:cubicBezTo>
                <a:cubicBezTo>
                  <a:pt x="1193" y="3901"/>
                  <a:pt x="1319" y="3775"/>
                  <a:pt x="1444" y="3629"/>
                </a:cubicBezTo>
                <a:cubicBezTo>
                  <a:pt x="1507" y="3545"/>
                  <a:pt x="1570" y="3462"/>
                  <a:pt x="1653" y="3399"/>
                </a:cubicBezTo>
                <a:cubicBezTo>
                  <a:pt x="1674" y="3357"/>
                  <a:pt x="1695" y="3336"/>
                  <a:pt x="1737" y="3294"/>
                </a:cubicBezTo>
                <a:cubicBezTo>
                  <a:pt x="1740" y="3291"/>
                  <a:pt x="1745" y="3287"/>
                  <a:pt x="1751" y="3283"/>
                </a:cubicBezTo>
                <a:lnTo>
                  <a:pt x="1751" y="3283"/>
                </a:lnTo>
                <a:cubicBezTo>
                  <a:pt x="1754" y="3286"/>
                  <a:pt x="1756" y="3290"/>
                  <a:pt x="1758" y="3294"/>
                </a:cubicBezTo>
                <a:cubicBezTo>
                  <a:pt x="1800" y="3315"/>
                  <a:pt x="1821" y="3357"/>
                  <a:pt x="1863" y="3399"/>
                </a:cubicBezTo>
                <a:lnTo>
                  <a:pt x="2051" y="3587"/>
                </a:lnTo>
                <a:cubicBezTo>
                  <a:pt x="2176" y="3734"/>
                  <a:pt x="2302" y="3880"/>
                  <a:pt x="2428" y="4027"/>
                </a:cubicBezTo>
                <a:cubicBezTo>
                  <a:pt x="2472" y="4078"/>
                  <a:pt x="2537" y="4101"/>
                  <a:pt x="2603" y="4101"/>
                </a:cubicBezTo>
                <a:cubicBezTo>
                  <a:pt x="2726" y="4101"/>
                  <a:pt x="2853" y="4023"/>
                  <a:pt x="2867" y="3901"/>
                </a:cubicBezTo>
                <a:cubicBezTo>
                  <a:pt x="2909" y="3671"/>
                  <a:pt x="2888" y="3441"/>
                  <a:pt x="2825" y="3211"/>
                </a:cubicBezTo>
                <a:cubicBezTo>
                  <a:pt x="2762" y="3022"/>
                  <a:pt x="2700" y="2813"/>
                  <a:pt x="2804" y="2646"/>
                </a:cubicBezTo>
                <a:cubicBezTo>
                  <a:pt x="2992" y="2374"/>
                  <a:pt x="3432" y="2311"/>
                  <a:pt x="3746" y="2269"/>
                </a:cubicBezTo>
                <a:cubicBezTo>
                  <a:pt x="3850" y="2248"/>
                  <a:pt x="3934" y="2122"/>
                  <a:pt x="3934" y="2018"/>
                </a:cubicBezTo>
                <a:cubicBezTo>
                  <a:pt x="3934" y="1892"/>
                  <a:pt x="3850" y="1809"/>
                  <a:pt x="3746" y="1767"/>
                </a:cubicBezTo>
                <a:cubicBezTo>
                  <a:pt x="3381" y="1613"/>
                  <a:pt x="3034" y="1460"/>
                  <a:pt x="2689" y="1322"/>
                </a:cubicBezTo>
                <a:lnTo>
                  <a:pt x="2689" y="1322"/>
                </a:lnTo>
                <a:cubicBezTo>
                  <a:pt x="2404" y="855"/>
                  <a:pt x="2046" y="426"/>
                  <a:pt x="1632" y="72"/>
                </a:cubicBezTo>
                <a:cubicBezTo>
                  <a:pt x="1571" y="23"/>
                  <a:pt x="1503" y="1"/>
                  <a:pt x="1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2"/>
          <p:cNvSpPr txBox="1">
            <a:spLocks noGrp="1"/>
          </p:cNvSpPr>
          <p:nvPr>
            <p:ph type="title"/>
          </p:nvPr>
        </p:nvSpPr>
        <p:spPr>
          <a:xfrm>
            <a:off x="756100" y="1519450"/>
            <a:ext cx="3816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021" name="Google Shape;1021;p32"/>
          <p:cNvSpPr txBox="1">
            <a:spLocks noGrp="1"/>
          </p:cNvSpPr>
          <p:nvPr>
            <p:ph type="subTitle" idx="1"/>
          </p:nvPr>
        </p:nvSpPr>
        <p:spPr>
          <a:xfrm flipH="1">
            <a:off x="756000" y="2482178"/>
            <a:ext cx="3816000" cy="2053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nl-NL" dirty="0" err="1"/>
              <a:t>Region</a:t>
            </a:r>
            <a:endParaRPr lang="nl-NL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nl-NL" dirty="0"/>
              <a:t>Urban/</a:t>
            </a:r>
            <a:r>
              <a:rPr lang="nl-NL" dirty="0" err="1"/>
              <a:t>rural</a:t>
            </a:r>
            <a:endParaRPr lang="nl-NL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nl-NL" dirty="0" err="1"/>
              <a:t>Income</a:t>
            </a:r>
            <a:r>
              <a:rPr lang="nl-NL" dirty="0"/>
              <a:t> </a:t>
            </a:r>
            <a:r>
              <a:rPr lang="nl-NL" dirty="0" err="1"/>
              <a:t>group</a:t>
            </a:r>
            <a:endParaRPr lang="nl-NL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022" name="Google Shape;1022;p32"/>
          <p:cNvGrpSpPr/>
          <p:nvPr/>
        </p:nvGrpSpPr>
        <p:grpSpPr>
          <a:xfrm rot="5106660">
            <a:off x="5795688" y="921775"/>
            <a:ext cx="948969" cy="1079820"/>
            <a:chOff x="5147950" y="5427525"/>
            <a:chExt cx="543525" cy="618400"/>
          </a:xfrm>
        </p:grpSpPr>
        <p:sp>
          <p:nvSpPr>
            <p:cNvPr id="1023" name="Google Shape;1023;p32"/>
            <p:cNvSpPr/>
            <p:nvPr/>
          </p:nvSpPr>
          <p:spPr>
            <a:xfrm>
              <a:off x="5147950" y="5427525"/>
              <a:ext cx="543525" cy="618400"/>
            </a:xfrm>
            <a:custGeom>
              <a:avLst/>
              <a:gdLst/>
              <a:ahLst/>
              <a:cxnLst/>
              <a:rect l="l" t="t" r="r" b="b"/>
              <a:pathLst>
                <a:path w="21741" h="24736" extrusionOk="0">
                  <a:moveTo>
                    <a:pt x="8349" y="381"/>
                  </a:moveTo>
                  <a:cubicBezTo>
                    <a:pt x="8537" y="381"/>
                    <a:pt x="8726" y="381"/>
                    <a:pt x="8914" y="402"/>
                  </a:cubicBezTo>
                  <a:cubicBezTo>
                    <a:pt x="9395" y="465"/>
                    <a:pt x="9835" y="611"/>
                    <a:pt x="10253" y="778"/>
                  </a:cubicBezTo>
                  <a:cubicBezTo>
                    <a:pt x="10127" y="758"/>
                    <a:pt x="9981" y="716"/>
                    <a:pt x="9855" y="695"/>
                  </a:cubicBezTo>
                  <a:cubicBezTo>
                    <a:pt x="9438" y="627"/>
                    <a:pt x="9029" y="595"/>
                    <a:pt x="8631" y="595"/>
                  </a:cubicBezTo>
                  <a:cubicBezTo>
                    <a:pt x="8172" y="595"/>
                    <a:pt x="7729" y="637"/>
                    <a:pt x="7303" y="716"/>
                  </a:cubicBezTo>
                  <a:cubicBezTo>
                    <a:pt x="7658" y="590"/>
                    <a:pt x="7993" y="486"/>
                    <a:pt x="8349" y="381"/>
                  </a:cubicBezTo>
                  <a:close/>
                  <a:moveTo>
                    <a:pt x="9217" y="241"/>
                  </a:moveTo>
                  <a:cubicBezTo>
                    <a:pt x="9937" y="241"/>
                    <a:pt x="10576" y="522"/>
                    <a:pt x="11132" y="967"/>
                  </a:cubicBezTo>
                  <a:cubicBezTo>
                    <a:pt x="10420" y="611"/>
                    <a:pt x="9688" y="339"/>
                    <a:pt x="8935" y="255"/>
                  </a:cubicBezTo>
                  <a:cubicBezTo>
                    <a:pt x="9030" y="246"/>
                    <a:pt x="9124" y="241"/>
                    <a:pt x="9217" y="241"/>
                  </a:cubicBezTo>
                  <a:close/>
                  <a:moveTo>
                    <a:pt x="12638" y="2348"/>
                  </a:moveTo>
                  <a:lnTo>
                    <a:pt x="12638" y="2348"/>
                  </a:lnTo>
                  <a:cubicBezTo>
                    <a:pt x="13224" y="2829"/>
                    <a:pt x="13643" y="3478"/>
                    <a:pt x="13810" y="4273"/>
                  </a:cubicBezTo>
                  <a:cubicBezTo>
                    <a:pt x="13998" y="5005"/>
                    <a:pt x="14040" y="5779"/>
                    <a:pt x="14103" y="6512"/>
                  </a:cubicBezTo>
                  <a:cubicBezTo>
                    <a:pt x="13831" y="4984"/>
                    <a:pt x="13433" y="3540"/>
                    <a:pt x="12638" y="2348"/>
                  </a:cubicBezTo>
                  <a:close/>
                  <a:moveTo>
                    <a:pt x="14647" y="8897"/>
                  </a:moveTo>
                  <a:lnTo>
                    <a:pt x="14647" y="8897"/>
                  </a:lnTo>
                  <a:cubicBezTo>
                    <a:pt x="14772" y="9211"/>
                    <a:pt x="14961" y="9525"/>
                    <a:pt x="15191" y="9817"/>
                  </a:cubicBezTo>
                  <a:cubicBezTo>
                    <a:pt x="16321" y="11282"/>
                    <a:pt x="18016" y="12119"/>
                    <a:pt x="19125" y="13542"/>
                  </a:cubicBezTo>
                  <a:cubicBezTo>
                    <a:pt x="18288" y="12893"/>
                    <a:pt x="17325" y="12391"/>
                    <a:pt x="16488" y="11742"/>
                  </a:cubicBezTo>
                  <a:cubicBezTo>
                    <a:pt x="15526" y="10968"/>
                    <a:pt x="14982" y="9985"/>
                    <a:pt x="14647" y="8897"/>
                  </a:cubicBezTo>
                  <a:close/>
                  <a:moveTo>
                    <a:pt x="1130" y="7328"/>
                  </a:moveTo>
                  <a:lnTo>
                    <a:pt x="1130" y="7328"/>
                  </a:lnTo>
                  <a:cubicBezTo>
                    <a:pt x="984" y="8081"/>
                    <a:pt x="900" y="8834"/>
                    <a:pt x="879" y="9608"/>
                  </a:cubicBezTo>
                  <a:cubicBezTo>
                    <a:pt x="796" y="12245"/>
                    <a:pt x="1130" y="15132"/>
                    <a:pt x="1925" y="17706"/>
                  </a:cubicBezTo>
                  <a:cubicBezTo>
                    <a:pt x="1591" y="17015"/>
                    <a:pt x="1277" y="16304"/>
                    <a:pt x="1047" y="15571"/>
                  </a:cubicBezTo>
                  <a:cubicBezTo>
                    <a:pt x="837" y="14630"/>
                    <a:pt x="691" y="13688"/>
                    <a:pt x="607" y="12726"/>
                  </a:cubicBezTo>
                  <a:cubicBezTo>
                    <a:pt x="524" y="11701"/>
                    <a:pt x="544" y="10696"/>
                    <a:pt x="586" y="9671"/>
                  </a:cubicBezTo>
                  <a:cubicBezTo>
                    <a:pt x="691" y="8876"/>
                    <a:pt x="879" y="8102"/>
                    <a:pt x="1130" y="7328"/>
                  </a:cubicBezTo>
                  <a:close/>
                  <a:moveTo>
                    <a:pt x="20694" y="16053"/>
                  </a:moveTo>
                  <a:lnTo>
                    <a:pt x="20694" y="16053"/>
                  </a:lnTo>
                  <a:cubicBezTo>
                    <a:pt x="20924" y="16639"/>
                    <a:pt x="21050" y="17266"/>
                    <a:pt x="21029" y="17936"/>
                  </a:cubicBezTo>
                  <a:cubicBezTo>
                    <a:pt x="21029" y="18480"/>
                    <a:pt x="20924" y="19024"/>
                    <a:pt x="20757" y="19568"/>
                  </a:cubicBezTo>
                  <a:cubicBezTo>
                    <a:pt x="20778" y="19463"/>
                    <a:pt x="20798" y="19359"/>
                    <a:pt x="20798" y="19254"/>
                  </a:cubicBezTo>
                  <a:cubicBezTo>
                    <a:pt x="20966" y="18166"/>
                    <a:pt x="20924" y="17078"/>
                    <a:pt x="20694" y="16053"/>
                  </a:cubicBezTo>
                  <a:close/>
                  <a:moveTo>
                    <a:pt x="2009" y="18689"/>
                  </a:moveTo>
                  <a:lnTo>
                    <a:pt x="2009" y="18689"/>
                  </a:lnTo>
                  <a:cubicBezTo>
                    <a:pt x="2281" y="19212"/>
                    <a:pt x="2553" y="19756"/>
                    <a:pt x="2867" y="20258"/>
                  </a:cubicBezTo>
                  <a:cubicBezTo>
                    <a:pt x="2532" y="19777"/>
                    <a:pt x="2260" y="19233"/>
                    <a:pt x="2009" y="18689"/>
                  </a:cubicBezTo>
                  <a:close/>
                  <a:moveTo>
                    <a:pt x="4143" y="21639"/>
                  </a:moveTo>
                  <a:cubicBezTo>
                    <a:pt x="5189" y="22602"/>
                    <a:pt x="6550" y="23209"/>
                    <a:pt x="8223" y="23460"/>
                  </a:cubicBezTo>
                  <a:cubicBezTo>
                    <a:pt x="9123" y="23585"/>
                    <a:pt x="10002" y="23815"/>
                    <a:pt x="10881" y="24025"/>
                  </a:cubicBezTo>
                  <a:cubicBezTo>
                    <a:pt x="9604" y="23857"/>
                    <a:pt x="8328" y="23732"/>
                    <a:pt x="7094" y="23397"/>
                  </a:cubicBezTo>
                  <a:cubicBezTo>
                    <a:pt x="6863" y="23334"/>
                    <a:pt x="6633" y="23271"/>
                    <a:pt x="6403" y="23188"/>
                  </a:cubicBezTo>
                  <a:cubicBezTo>
                    <a:pt x="6478" y="23132"/>
                    <a:pt x="6453" y="22993"/>
                    <a:pt x="6357" y="22993"/>
                  </a:cubicBezTo>
                  <a:cubicBezTo>
                    <a:pt x="6346" y="22993"/>
                    <a:pt x="6333" y="22995"/>
                    <a:pt x="6319" y="22999"/>
                  </a:cubicBezTo>
                  <a:cubicBezTo>
                    <a:pt x="6257" y="23010"/>
                    <a:pt x="6194" y="23015"/>
                    <a:pt x="6131" y="23015"/>
                  </a:cubicBezTo>
                  <a:cubicBezTo>
                    <a:pt x="6068" y="23015"/>
                    <a:pt x="6005" y="23010"/>
                    <a:pt x="5943" y="22999"/>
                  </a:cubicBezTo>
                  <a:cubicBezTo>
                    <a:pt x="5461" y="22769"/>
                    <a:pt x="5022" y="22518"/>
                    <a:pt x="4625" y="22204"/>
                  </a:cubicBezTo>
                  <a:cubicBezTo>
                    <a:pt x="4457" y="22037"/>
                    <a:pt x="4290" y="21828"/>
                    <a:pt x="4143" y="21639"/>
                  </a:cubicBezTo>
                  <a:close/>
                  <a:moveTo>
                    <a:pt x="8720" y="1048"/>
                  </a:moveTo>
                  <a:cubicBezTo>
                    <a:pt x="9872" y="1048"/>
                    <a:pt x="11086" y="1323"/>
                    <a:pt x="12052" y="1908"/>
                  </a:cubicBezTo>
                  <a:cubicBezTo>
                    <a:pt x="12848" y="2955"/>
                    <a:pt x="13392" y="4315"/>
                    <a:pt x="13622" y="5361"/>
                  </a:cubicBezTo>
                  <a:cubicBezTo>
                    <a:pt x="14103" y="7558"/>
                    <a:pt x="14166" y="10006"/>
                    <a:pt x="15923" y="11638"/>
                  </a:cubicBezTo>
                  <a:cubicBezTo>
                    <a:pt x="16802" y="12454"/>
                    <a:pt x="17911" y="12977"/>
                    <a:pt x="18853" y="13709"/>
                  </a:cubicBezTo>
                  <a:cubicBezTo>
                    <a:pt x="19187" y="13960"/>
                    <a:pt x="19480" y="14253"/>
                    <a:pt x="19752" y="14546"/>
                  </a:cubicBezTo>
                  <a:cubicBezTo>
                    <a:pt x="21050" y="17224"/>
                    <a:pt x="20715" y="21012"/>
                    <a:pt x="18225" y="22874"/>
                  </a:cubicBezTo>
                  <a:cubicBezTo>
                    <a:pt x="16988" y="23808"/>
                    <a:pt x="15689" y="24210"/>
                    <a:pt x="14308" y="24210"/>
                  </a:cubicBezTo>
                  <a:cubicBezTo>
                    <a:pt x="13586" y="24210"/>
                    <a:pt x="12842" y="24100"/>
                    <a:pt x="12073" y="23899"/>
                  </a:cubicBezTo>
                  <a:cubicBezTo>
                    <a:pt x="10902" y="23585"/>
                    <a:pt x="9772" y="23313"/>
                    <a:pt x="8558" y="23167"/>
                  </a:cubicBezTo>
                  <a:cubicBezTo>
                    <a:pt x="6905" y="22958"/>
                    <a:pt x="5357" y="22581"/>
                    <a:pt x="4143" y="21325"/>
                  </a:cubicBezTo>
                  <a:cubicBezTo>
                    <a:pt x="2281" y="19401"/>
                    <a:pt x="1842" y="16450"/>
                    <a:pt x="1444" y="13898"/>
                  </a:cubicBezTo>
                  <a:cubicBezTo>
                    <a:pt x="1026" y="11198"/>
                    <a:pt x="796" y="8248"/>
                    <a:pt x="1842" y="5654"/>
                  </a:cubicBezTo>
                  <a:cubicBezTo>
                    <a:pt x="2930" y="3603"/>
                    <a:pt x="4625" y="1971"/>
                    <a:pt x="6968" y="1281"/>
                  </a:cubicBezTo>
                  <a:cubicBezTo>
                    <a:pt x="7502" y="1127"/>
                    <a:pt x="8102" y="1048"/>
                    <a:pt x="8720" y="1048"/>
                  </a:cubicBezTo>
                  <a:close/>
                  <a:moveTo>
                    <a:pt x="9246" y="1"/>
                  </a:moveTo>
                  <a:cubicBezTo>
                    <a:pt x="8841" y="1"/>
                    <a:pt x="8424" y="98"/>
                    <a:pt x="7951" y="255"/>
                  </a:cubicBezTo>
                  <a:cubicBezTo>
                    <a:pt x="7198" y="339"/>
                    <a:pt x="6445" y="611"/>
                    <a:pt x="5671" y="1155"/>
                  </a:cubicBezTo>
                  <a:cubicBezTo>
                    <a:pt x="5524" y="1260"/>
                    <a:pt x="5378" y="1364"/>
                    <a:pt x="5252" y="1469"/>
                  </a:cubicBezTo>
                  <a:cubicBezTo>
                    <a:pt x="4938" y="1657"/>
                    <a:pt x="4625" y="1846"/>
                    <a:pt x="4332" y="2055"/>
                  </a:cubicBezTo>
                  <a:cubicBezTo>
                    <a:pt x="3516" y="2662"/>
                    <a:pt x="2867" y="3394"/>
                    <a:pt x="2365" y="4210"/>
                  </a:cubicBezTo>
                  <a:cubicBezTo>
                    <a:pt x="1528" y="5256"/>
                    <a:pt x="879" y="6407"/>
                    <a:pt x="544" y="7704"/>
                  </a:cubicBezTo>
                  <a:cubicBezTo>
                    <a:pt x="524" y="7690"/>
                    <a:pt x="500" y="7683"/>
                    <a:pt x="479" y="7683"/>
                  </a:cubicBezTo>
                  <a:cubicBezTo>
                    <a:pt x="435" y="7683"/>
                    <a:pt x="398" y="7711"/>
                    <a:pt x="398" y="7767"/>
                  </a:cubicBezTo>
                  <a:cubicBezTo>
                    <a:pt x="398" y="7976"/>
                    <a:pt x="398" y="8185"/>
                    <a:pt x="398" y="8374"/>
                  </a:cubicBezTo>
                  <a:cubicBezTo>
                    <a:pt x="377" y="8583"/>
                    <a:pt x="335" y="8813"/>
                    <a:pt x="314" y="9043"/>
                  </a:cubicBezTo>
                  <a:cubicBezTo>
                    <a:pt x="314" y="9043"/>
                    <a:pt x="335" y="9064"/>
                    <a:pt x="335" y="9064"/>
                  </a:cubicBezTo>
                  <a:cubicBezTo>
                    <a:pt x="210" y="9755"/>
                    <a:pt x="105" y="10445"/>
                    <a:pt x="84" y="11094"/>
                  </a:cubicBezTo>
                  <a:cubicBezTo>
                    <a:pt x="0" y="12872"/>
                    <a:pt x="314" y="14546"/>
                    <a:pt x="900" y="16178"/>
                  </a:cubicBezTo>
                  <a:cubicBezTo>
                    <a:pt x="963" y="16408"/>
                    <a:pt x="1026" y="16639"/>
                    <a:pt x="1088" y="16869"/>
                  </a:cubicBezTo>
                  <a:cubicBezTo>
                    <a:pt x="1758" y="19317"/>
                    <a:pt x="3013" y="21932"/>
                    <a:pt x="5420" y="23104"/>
                  </a:cubicBezTo>
                  <a:cubicBezTo>
                    <a:pt x="6822" y="23794"/>
                    <a:pt x="8454" y="23983"/>
                    <a:pt x="9981" y="24192"/>
                  </a:cubicBezTo>
                  <a:cubicBezTo>
                    <a:pt x="11446" y="24380"/>
                    <a:pt x="12910" y="24736"/>
                    <a:pt x="14375" y="24736"/>
                  </a:cubicBezTo>
                  <a:cubicBezTo>
                    <a:pt x="17011" y="24736"/>
                    <a:pt x="18957" y="23397"/>
                    <a:pt x="20296" y="21200"/>
                  </a:cubicBezTo>
                  <a:cubicBezTo>
                    <a:pt x="21552" y="19129"/>
                    <a:pt x="21740" y="16576"/>
                    <a:pt x="20213" y="14630"/>
                  </a:cubicBezTo>
                  <a:cubicBezTo>
                    <a:pt x="19794" y="13647"/>
                    <a:pt x="19166" y="12768"/>
                    <a:pt x="18329" y="12035"/>
                  </a:cubicBezTo>
                  <a:cubicBezTo>
                    <a:pt x="17367" y="11178"/>
                    <a:pt x="16216" y="10487"/>
                    <a:pt x="15463" y="9462"/>
                  </a:cubicBezTo>
                  <a:cubicBezTo>
                    <a:pt x="14542" y="8227"/>
                    <a:pt x="14480" y="6658"/>
                    <a:pt x="14354" y="5193"/>
                  </a:cubicBezTo>
                  <a:cubicBezTo>
                    <a:pt x="14249" y="4168"/>
                    <a:pt x="14040" y="3268"/>
                    <a:pt x="13287" y="2494"/>
                  </a:cubicBezTo>
                  <a:cubicBezTo>
                    <a:pt x="13182" y="2411"/>
                    <a:pt x="13099" y="2327"/>
                    <a:pt x="12994" y="2222"/>
                  </a:cubicBezTo>
                  <a:cubicBezTo>
                    <a:pt x="12994" y="2201"/>
                    <a:pt x="12973" y="2201"/>
                    <a:pt x="12952" y="2180"/>
                  </a:cubicBezTo>
                  <a:cubicBezTo>
                    <a:pt x="12617" y="1908"/>
                    <a:pt x="12241" y="1636"/>
                    <a:pt x="11885" y="1406"/>
                  </a:cubicBezTo>
                  <a:cubicBezTo>
                    <a:pt x="11529" y="1051"/>
                    <a:pt x="11111" y="716"/>
                    <a:pt x="10630" y="423"/>
                  </a:cubicBezTo>
                  <a:cubicBezTo>
                    <a:pt x="10142" y="124"/>
                    <a:pt x="9702" y="1"/>
                    <a:pt x="9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213325" y="5576875"/>
              <a:ext cx="91575" cy="101600"/>
            </a:xfrm>
            <a:custGeom>
              <a:avLst/>
              <a:gdLst/>
              <a:ahLst/>
              <a:cxnLst/>
              <a:rect l="l" t="t" r="r" b="b"/>
              <a:pathLst>
                <a:path w="3663" h="4064" extrusionOk="0">
                  <a:moveTo>
                    <a:pt x="2463" y="968"/>
                  </a:moveTo>
                  <a:cubicBezTo>
                    <a:pt x="2487" y="968"/>
                    <a:pt x="2510" y="971"/>
                    <a:pt x="2533" y="977"/>
                  </a:cubicBezTo>
                  <a:cubicBezTo>
                    <a:pt x="2826" y="1082"/>
                    <a:pt x="2846" y="1688"/>
                    <a:pt x="2805" y="1898"/>
                  </a:cubicBezTo>
                  <a:cubicBezTo>
                    <a:pt x="2742" y="2232"/>
                    <a:pt x="2407" y="2693"/>
                    <a:pt x="2030" y="2986"/>
                  </a:cubicBezTo>
                  <a:cubicBezTo>
                    <a:pt x="1989" y="3007"/>
                    <a:pt x="1926" y="3007"/>
                    <a:pt x="1884" y="3027"/>
                  </a:cubicBezTo>
                  <a:cubicBezTo>
                    <a:pt x="1989" y="2965"/>
                    <a:pt x="2072" y="2860"/>
                    <a:pt x="2135" y="2735"/>
                  </a:cubicBezTo>
                  <a:cubicBezTo>
                    <a:pt x="2180" y="2645"/>
                    <a:pt x="2108" y="2566"/>
                    <a:pt x="2040" y="2566"/>
                  </a:cubicBezTo>
                  <a:cubicBezTo>
                    <a:pt x="2012" y="2566"/>
                    <a:pt x="1986" y="2579"/>
                    <a:pt x="1968" y="2609"/>
                  </a:cubicBezTo>
                  <a:cubicBezTo>
                    <a:pt x="1867" y="2764"/>
                    <a:pt x="1763" y="2836"/>
                    <a:pt x="1670" y="2836"/>
                  </a:cubicBezTo>
                  <a:cubicBezTo>
                    <a:pt x="1550" y="2836"/>
                    <a:pt x="1450" y="2717"/>
                    <a:pt x="1403" y="2504"/>
                  </a:cubicBezTo>
                  <a:cubicBezTo>
                    <a:pt x="1340" y="2191"/>
                    <a:pt x="1424" y="1856"/>
                    <a:pt x="1591" y="1605"/>
                  </a:cubicBezTo>
                  <a:cubicBezTo>
                    <a:pt x="1726" y="1411"/>
                    <a:pt x="2166" y="968"/>
                    <a:pt x="2463" y="968"/>
                  </a:cubicBezTo>
                  <a:close/>
                  <a:moveTo>
                    <a:pt x="1961" y="703"/>
                  </a:moveTo>
                  <a:cubicBezTo>
                    <a:pt x="2075" y="703"/>
                    <a:pt x="2178" y="721"/>
                    <a:pt x="2282" y="747"/>
                  </a:cubicBezTo>
                  <a:cubicBezTo>
                    <a:pt x="1549" y="1082"/>
                    <a:pt x="901" y="1730"/>
                    <a:pt x="1131" y="2609"/>
                  </a:cubicBezTo>
                  <a:cubicBezTo>
                    <a:pt x="1194" y="2818"/>
                    <a:pt x="1298" y="2965"/>
                    <a:pt x="1403" y="3048"/>
                  </a:cubicBezTo>
                  <a:cubicBezTo>
                    <a:pt x="1110" y="3007"/>
                    <a:pt x="859" y="2839"/>
                    <a:pt x="691" y="2546"/>
                  </a:cubicBezTo>
                  <a:cubicBezTo>
                    <a:pt x="670" y="2421"/>
                    <a:pt x="670" y="2295"/>
                    <a:pt x="691" y="2170"/>
                  </a:cubicBezTo>
                  <a:cubicBezTo>
                    <a:pt x="817" y="1647"/>
                    <a:pt x="1194" y="1082"/>
                    <a:pt x="1612" y="768"/>
                  </a:cubicBezTo>
                  <a:cubicBezTo>
                    <a:pt x="1654" y="747"/>
                    <a:pt x="1696" y="747"/>
                    <a:pt x="1738" y="726"/>
                  </a:cubicBezTo>
                  <a:cubicBezTo>
                    <a:pt x="1817" y="710"/>
                    <a:pt x="1891" y="703"/>
                    <a:pt x="1961" y="703"/>
                  </a:cubicBezTo>
                  <a:close/>
                  <a:moveTo>
                    <a:pt x="2449" y="3132"/>
                  </a:moveTo>
                  <a:lnTo>
                    <a:pt x="2449" y="3132"/>
                  </a:lnTo>
                  <a:cubicBezTo>
                    <a:pt x="2302" y="3341"/>
                    <a:pt x="2135" y="3509"/>
                    <a:pt x="1968" y="3571"/>
                  </a:cubicBezTo>
                  <a:cubicBezTo>
                    <a:pt x="1820" y="3627"/>
                    <a:pt x="1684" y="3654"/>
                    <a:pt x="1560" y="3654"/>
                  </a:cubicBezTo>
                  <a:cubicBezTo>
                    <a:pt x="1404" y="3654"/>
                    <a:pt x="1268" y="3611"/>
                    <a:pt x="1152" y="3530"/>
                  </a:cubicBezTo>
                  <a:lnTo>
                    <a:pt x="1235" y="3530"/>
                  </a:lnTo>
                  <a:cubicBezTo>
                    <a:pt x="1265" y="3531"/>
                    <a:pt x="1295" y="3532"/>
                    <a:pt x="1325" y="3532"/>
                  </a:cubicBezTo>
                  <a:cubicBezTo>
                    <a:pt x="1647" y="3532"/>
                    <a:pt x="1951" y="3430"/>
                    <a:pt x="2219" y="3258"/>
                  </a:cubicBezTo>
                  <a:cubicBezTo>
                    <a:pt x="2282" y="3216"/>
                    <a:pt x="2365" y="3174"/>
                    <a:pt x="2449" y="3132"/>
                  </a:cubicBezTo>
                  <a:close/>
                  <a:moveTo>
                    <a:pt x="1420" y="0"/>
                  </a:moveTo>
                  <a:cubicBezTo>
                    <a:pt x="1135" y="0"/>
                    <a:pt x="884" y="289"/>
                    <a:pt x="691" y="621"/>
                  </a:cubicBezTo>
                  <a:cubicBezTo>
                    <a:pt x="189" y="1061"/>
                    <a:pt x="1" y="1793"/>
                    <a:pt x="273" y="2504"/>
                  </a:cubicBezTo>
                  <a:cubicBezTo>
                    <a:pt x="315" y="2881"/>
                    <a:pt x="440" y="3237"/>
                    <a:pt x="649" y="3551"/>
                  </a:cubicBezTo>
                  <a:cubicBezTo>
                    <a:pt x="915" y="3915"/>
                    <a:pt x="1237" y="4063"/>
                    <a:pt x="1569" y="4063"/>
                  </a:cubicBezTo>
                  <a:cubicBezTo>
                    <a:pt x="2437" y="4063"/>
                    <a:pt x="3370" y="3044"/>
                    <a:pt x="3537" y="2211"/>
                  </a:cubicBezTo>
                  <a:cubicBezTo>
                    <a:pt x="3662" y="1626"/>
                    <a:pt x="3432" y="1103"/>
                    <a:pt x="3014" y="747"/>
                  </a:cubicBezTo>
                  <a:cubicBezTo>
                    <a:pt x="2857" y="434"/>
                    <a:pt x="2585" y="265"/>
                    <a:pt x="2282" y="265"/>
                  </a:cubicBezTo>
                  <a:cubicBezTo>
                    <a:pt x="2220" y="265"/>
                    <a:pt x="2157" y="272"/>
                    <a:pt x="2093" y="286"/>
                  </a:cubicBezTo>
                  <a:cubicBezTo>
                    <a:pt x="1989" y="266"/>
                    <a:pt x="1905" y="245"/>
                    <a:pt x="1821" y="245"/>
                  </a:cubicBezTo>
                  <a:cubicBezTo>
                    <a:pt x="1800" y="238"/>
                    <a:pt x="1779" y="235"/>
                    <a:pt x="1758" y="235"/>
                  </a:cubicBezTo>
                  <a:cubicBezTo>
                    <a:pt x="1717" y="235"/>
                    <a:pt x="1675" y="245"/>
                    <a:pt x="1633" y="245"/>
                  </a:cubicBezTo>
                  <a:cubicBezTo>
                    <a:pt x="1654" y="182"/>
                    <a:pt x="1654" y="140"/>
                    <a:pt x="1654" y="98"/>
                  </a:cubicBezTo>
                  <a:cubicBezTo>
                    <a:pt x="1654" y="77"/>
                    <a:pt x="1612" y="35"/>
                    <a:pt x="1591" y="35"/>
                  </a:cubicBezTo>
                  <a:cubicBezTo>
                    <a:pt x="1533" y="11"/>
                    <a:pt x="1476" y="0"/>
                    <a:pt x="1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5211775" y="5736450"/>
              <a:ext cx="109350" cy="105750"/>
            </a:xfrm>
            <a:custGeom>
              <a:avLst/>
              <a:gdLst/>
              <a:ahLst/>
              <a:cxnLst/>
              <a:rect l="l" t="t" r="r" b="b"/>
              <a:pathLst>
                <a:path w="4374" h="4230" extrusionOk="0">
                  <a:moveTo>
                    <a:pt x="2511" y="432"/>
                  </a:moveTo>
                  <a:cubicBezTo>
                    <a:pt x="2888" y="473"/>
                    <a:pt x="3243" y="578"/>
                    <a:pt x="3515" y="808"/>
                  </a:cubicBezTo>
                  <a:cubicBezTo>
                    <a:pt x="3641" y="934"/>
                    <a:pt x="3745" y="1059"/>
                    <a:pt x="3808" y="1206"/>
                  </a:cubicBezTo>
                  <a:cubicBezTo>
                    <a:pt x="3662" y="1038"/>
                    <a:pt x="3452" y="913"/>
                    <a:pt x="3201" y="850"/>
                  </a:cubicBezTo>
                  <a:cubicBezTo>
                    <a:pt x="3118" y="850"/>
                    <a:pt x="3013" y="829"/>
                    <a:pt x="2929" y="829"/>
                  </a:cubicBezTo>
                  <a:cubicBezTo>
                    <a:pt x="2888" y="766"/>
                    <a:pt x="2846" y="704"/>
                    <a:pt x="2783" y="662"/>
                  </a:cubicBezTo>
                  <a:cubicBezTo>
                    <a:pt x="2699" y="578"/>
                    <a:pt x="2595" y="494"/>
                    <a:pt x="2511" y="432"/>
                  </a:cubicBezTo>
                  <a:close/>
                  <a:moveTo>
                    <a:pt x="3243" y="1310"/>
                  </a:moveTo>
                  <a:lnTo>
                    <a:pt x="3243" y="1310"/>
                  </a:lnTo>
                  <a:cubicBezTo>
                    <a:pt x="3683" y="1582"/>
                    <a:pt x="3704" y="2085"/>
                    <a:pt x="3515" y="2566"/>
                  </a:cubicBezTo>
                  <a:cubicBezTo>
                    <a:pt x="3536" y="2126"/>
                    <a:pt x="3432" y="1687"/>
                    <a:pt x="3243" y="1310"/>
                  </a:cubicBezTo>
                  <a:close/>
                  <a:moveTo>
                    <a:pt x="1813" y="539"/>
                  </a:moveTo>
                  <a:cubicBezTo>
                    <a:pt x="1927" y="539"/>
                    <a:pt x="2049" y="565"/>
                    <a:pt x="2176" y="620"/>
                  </a:cubicBezTo>
                  <a:cubicBezTo>
                    <a:pt x="2260" y="662"/>
                    <a:pt x="2364" y="725"/>
                    <a:pt x="2448" y="787"/>
                  </a:cubicBezTo>
                  <a:lnTo>
                    <a:pt x="2406" y="787"/>
                  </a:lnTo>
                  <a:cubicBezTo>
                    <a:pt x="1967" y="829"/>
                    <a:pt x="1569" y="997"/>
                    <a:pt x="1276" y="1310"/>
                  </a:cubicBezTo>
                  <a:cubicBezTo>
                    <a:pt x="921" y="1708"/>
                    <a:pt x="774" y="2252"/>
                    <a:pt x="858" y="2754"/>
                  </a:cubicBezTo>
                  <a:cubicBezTo>
                    <a:pt x="774" y="2545"/>
                    <a:pt x="732" y="2294"/>
                    <a:pt x="732" y="2064"/>
                  </a:cubicBezTo>
                  <a:cubicBezTo>
                    <a:pt x="768" y="1286"/>
                    <a:pt x="1191" y="539"/>
                    <a:pt x="1813" y="539"/>
                  </a:cubicBezTo>
                  <a:close/>
                  <a:moveTo>
                    <a:pt x="2720" y="1164"/>
                  </a:moveTo>
                  <a:cubicBezTo>
                    <a:pt x="2804" y="1206"/>
                    <a:pt x="2867" y="1290"/>
                    <a:pt x="2908" y="1415"/>
                  </a:cubicBezTo>
                  <a:cubicBezTo>
                    <a:pt x="3034" y="1792"/>
                    <a:pt x="2950" y="2273"/>
                    <a:pt x="2825" y="2629"/>
                  </a:cubicBezTo>
                  <a:cubicBezTo>
                    <a:pt x="2724" y="2864"/>
                    <a:pt x="2555" y="3222"/>
                    <a:pt x="2297" y="3222"/>
                  </a:cubicBezTo>
                  <a:cubicBezTo>
                    <a:pt x="2234" y="3222"/>
                    <a:pt x="2166" y="3201"/>
                    <a:pt x="2092" y="3152"/>
                  </a:cubicBezTo>
                  <a:cubicBezTo>
                    <a:pt x="1444" y="2733"/>
                    <a:pt x="1507" y="1729"/>
                    <a:pt x="2134" y="1352"/>
                  </a:cubicBezTo>
                  <a:cubicBezTo>
                    <a:pt x="2302" y="1248"/>
                    <a:pt x="2511" y="1185"/>
                    <a:pt x="2720" y="1164"/>
                  </a:cubicBezTo>
                  <a:close/>
                  <a:moveTo>
                    <a:pt x="3201" y="2545"/>
                  </a:moveTo>
                  <a:cubicBezTo>
                    <a:pt x="3201" y="2733"/>
                    <a:pt x="3180" y="2901"/>
                    <a:pt x="3118" y="3068"/>
                  </a:cubicBezTo>
                  <a:cubicBezTo>
                    <a:pt x="3034" y="3131"/>
                    <a:pt x="2950" y="3194"/>
                    <a:pt x="2867" y="3235"/>
                  </a:cubicBezTo>
                  <a:cubicBezTo>
                    <a:pt x="3013" y="3068"/>
                    <a:pt x="3118" y="2817"/>
                    <a:pt x="3201" y="2545"/>
                  </a:cubicBezTo>
                  <a:close/>
                  <a:moveTo>
                    <a:pt x="1329" y="1941"/>
                  </a:moveTo>
                  <a:cubicBezTo>
                    <a:pt x="1318" y="1974"/>
                    <a:pt x="1318" y="2005"/>
                    <a:pt x="1318" y="2022"/>
                  </a:cubicBezTo>
                  <a:cubicBezTo>
                    <a:pt x="1256" y="2440"/>
                    <a:pt x="1528" y="3194"/>
                    <a:pt x="1967" y="3466"/>
                  </a:cubicBezTo>
                  <a:cubicBezTo>
                    <a:pt x="1862" y="3466"/>
                    <a:pt x="1779" y="3445"/>
                    <a:pt x="1674" y="3424"/>
                  </a:cubicBezTo>
                  <a:cubicBezTo>
                    <a:pt x="1220" y="3114"/>
                    <a:pt x="1112" y="2480"/>
                    <a:pt x="1329" y="1941"/>
                  </a:cubicBezTo>
                  <a:close/>
                  <a:moveTo>
                    <a:pt x="1875" y="0"/>
                  </a:moveTo>
                  <a:cubicBezTo>
                    <a:pt x="1487" y="0"/>
                    <a:pt x="1148" y="228"/>
                    <a:pt x="900" y="578"/>
                  </a:cubicBezTo>
                  <a:cubicBezTo>
                    <a:pt x="565" y="808"/>
                    <a:pt x="293" y="1143"/>
                    <a:pt x="188" y="1582"/>
                  </a:cubicBezTo>
                  <a:cubicBezTo>
                    <a:pt x="0" y="2482"/>
                    <a:pt x="523" y="3507"/>
                    <a:pt x="1276" y="3989"/>
                  </a:cubicBezTo>
                  <a:cubicBezTo>
                    <a:pt x="1540" y="4152"/>
                    <a:pt x="1804" y="4229"/>
                    <a:pt x="2056" y="4229"/>
                  </a:cubicBezTo>
                  <a:cubicBezTo>
                    <a:pt x="2383" y="4229"/>
                    <a:pt x="2690" y="4100"/>
                    <a:pt x="2950" y="3863"/>
                  </a:cubicBezTo>
                  <a:cubicBezTo>
                    <a:pt x="3369" y="3717"/>
                    <a:pt x="3745" y="3424"/>
                    <a:pt x="3955" y="3026"/>
                  </a:cubicBezTo>
                  <a:cubicBezTo>
                    <a:pt x="4122" y="2733"/>
                    <a:pt x="4206" y="2378"/>
                    <a:pt x="4164" y="2043"/>
                  </a:cubicBezTo>
                  <a:cubicBezTo>
                    <a:pt x="4373" y="1059"/>
                    <a:pt x="3683" y="285"/>
                    <a:pt x="2678" y="160"/>
                  </a:cubicBezTo>
                  <a:cubicBezTo>
                    <a:pt x="2595" y="139"/>
                    <a:pt x="2490" y="139"/>
                    <a:pt x="2406" y="139"/>
                  </a:cubicBezTo>
                  <a:cubicBezTo>
                    <a:pt x="2222" y="44"/>
                    <a:pt x="2044" y="0"/>
                    <a:pt x="1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5311675" y="5871275"/>
              <a:ext cx="111975" cy="93800"/>
            </a:xfrm>
            <a:custGeom>
              <a:avLst/>
              <a:gdLst/>
              <a:ahLst/>
              <a:cxnLst/>
              <a:rect l="l" t="t" r="r" b="b"/>
              <a:pathLst>
                <a:path w="4479" h="3752" extrusionOk="0">
                  <a:moveTo>
                    <a:pt x="1109" y="1106"/>
                  </a:moveTo>
                  <a:cubicBezTo>
                    <a:pt x="817" y="1504"/>
                    <a:pt x="691" y="1985"/>
                    <a:pt x="754" y="2425"/>
                  </a:cubicBezTo>
                  <a:cubicBezTo>
                    <a:pt x="733" y="2404"/>
                    <a:pt x="712" y="2383"/>
                    <a:pt x="712" y="2362"/>
                  </a:cubicBezTo>
                  <a:cubicBezTo>
                    <a:pt x="524" y="1902"/>
                    <a:pt x="712" y="1379"/>
                    <a:pt x="1109" y="1106"/>
                  </a:cubicBezTo>
                  <a:close/>
                  <a:moveTo>
                    <a:pt x="2197" y="918"/>
                  </a:moveTo>
                  <a:cubicBezTo>
                    <a:pt x="2490" y="960"/>
                    <a:pt x="2783" y="1086"/>
                    <a:pt x="2951" y="1295"/>
                  </a:cubicBezTo>
                  <a:cubicBezTo>
                    <a:pt x="3055" y="1860"/>
                    <a:pt x="2637" y="2383"/>
                    <a:pt x="2114" y="2634"/>
                  </a:cubicBezTo>
                  <a:cubicBezTo>
                    <a:pt x="1821" y="2362"/>
                    <a:pt x="1591" y="2006"/>
                    <a:pt x="1674" y="1588"/>
                  </a:cubicBezTo>
                  <a:cubicBezTo>
                    <a:pt x="1737" y="1295"/>
                    <a:pt x="1946" y="1065"/>
                    <a:pt x="2197" y="918"/>
                  </a:cubicBezTo>
                  <a:close/>
                  <a:moveTo>
                    <a:pt x="3139" y="834"/>
                  </a:moveTo>
                  <a:cubicBezTo>
                    <a:pt x="3160" y="834"/>
                    <a:pt x="3202" y="855"/>
                    <a:pt x="3223" y="876"/>
                  </a:cubicBezTo>
                  <a:cubicBezTo>
                    <a:pt x="4039" y="1420"/>
                    <a:pt x="3788" y="2195"/>
                    <a:pt x="3223" y="2676"/>
                  </a:cubicBezTo>
                  <a:cubicBezTo>
                    <a:pt x="3411" y="2404"/>
                    <a:pt x="3495" y="2090"/>
                    <a:pt x="3453" y="1755"/>
                  </a:cubicBezTo>
                  <a:cubicBezTo>
                    <a:pt x="3453" y="1567"/>
                    <a:pt x="3390" y="1399"/>
                    <a:pt x="3306" y="1253"/>
                  </a:cubicBezTo>
                  <a:cubicBezTo>
                    <a:pt x="3265" y="1106"/>
                    <a:pt x="3223" y="960"/>
                    <a:pt x="3139" y="834"/>
                  </a:cubicBezTo>
                  <a:close/>
                  <a:moveTo>
                    <a:pt x="1674" y="960"/>
                  </a:moveTo>
                  <a:lnTo>
                    <a:pt x="1674" y="960"/>
                  </a:lnTo>
                  <a:cubicBezTo>
                    <a:pt x="1612" y="1044"/>
                    <a:pt x="1549" y="1127"/>
                    <a:pt x="1507" y="1211"/>
                  </a:cubicBezTo>
                  <a:cubicBezTo>
                    <a:pt x="1214" y="1776"/>
                    <a:pt x="1423" y="2320"/>
                    <a:pt x="1821" y="2718"/>
                  </a:cubicBezTo>
                  <a:cubicBezTo>
                    <a:pt x="1758" y="2739"/>
                    <a:pt x="1674" y="2759"/>
                    <a:pt x="1612" y="2759"/>
                  </a:cubicBezTo>
                  <a:cubicBezTo>
                    <a:pt x="1423" y="2759"/>
                    <a:pt x="1235" y="2718"/>
                    <a:pt x="1089" y="2655"/>
                  </a:cubicBezTo>
                  <a:cubicBezTo>
                    <a:pt x="1047" y="2550"/>
                    <a:pt x="1026" y="2446"/>
                    <a:pt x="1005" y="2320"/>
                  </a:cubicBezTo>
                  <a:cubicBezTo>
                    <a:pt x="942" y="1776"/>
                    <a:pt x="1235" y="1253"/>
                    <a:pt x="1674" y="960"/>
                  </a:cubicBezTo>
                  <a:close/>
                  <a:moveTo>
                    <a:pt x="3830" y="2487"/>
                  </a:moveTo>
                  <a:cubicBezTo>
                    <a:pt x="3767" y="2592"/>
                    <a:pt x="3704" y="2697"/>
                    <a:pt x="3599" y="2801"/>
                  </a:cubicBezTo>
                  <a:cubicBezTo>
                    <a:pt x="3482" y="2939"/>
                    <a:pt x="3327" y="3039"/>
                    <a:pt x="3153" y="3137"/>
                  </a:cubicBezTo>
                  <a:lnTo>
                    <a:pt x="3153" y="3137"/>
                  </a:lnTo>
                  <a:cubicBezTo>
                    <a:pt x="3367" y="3014"/>
                    <a:pt x="3545" y="2854"/>
                    <a:pt x="3704" y="2676"/>
                  </a:cubicBezTo>
                  <a:cubicBezTo>
                    <a:pt x="3746" y="2613"/>
                    <a:pt x="3788" y="2550"/>
                    <a:pt x="3830" y="2487"/>
                  </a:cubicBezTo>
                  <a:close/>
                  <a:moveTo>
                    <a:pt x="3097" y="2195"/>
                  </a:moveTo>
                  <a:lnTo>
                    <a:pt x="3097" y="2195"/>
                  </a:lnTo>
                  <a:cubicBezTo>
                    <a:pt x="3014" y="2487"/>
                    <a:pt x="2825" y="2759"/>
                    <a:pt x="2616" y="2948"/>
                  </a:cubicBezTo>
                  <a:cubicBezTo>
                    <a:pt x="2532" y="3011"/>
                    <a:pt x="2449" y="3073"/>
                    <a:pt x="2344" y="3136"/>
                  </a:cubicBezTo>
                  <a:cubicBezTo>
                    <a:pt x="2253" y="3150"/>
                    <a:pt x="2160" y="3157"/>
                    <a:pt x="2067" y="3157"/>
                  </a:cubicBezTo>
                  <a:cubicBezTo>
                    <a:pt x="1879" y="3157"/>
                    <a:pt x="1688" y="3129"/>
                    <a:pt x="1507" y="3073"/>
                  </a:cubicBezTo>
                  <a:cubicBezTo>
                    <a:pt x="1716" y="3073"/>
                    <a:pt x="1925" y="3031"/>
                    <a:pt x="2114" y="2948"/>
                  </a:cubicBezTo>
                  <a:cubicBezTo>
                    <a:pt x="2177" y="2990"/>
                    <a:pt x="2239" y="3031"/>
                    <a:pt x="2302" y="3073"/>
                  </a:cubicBezTo>
                  <a:cubicBezTo>
                    <a:pt x="2321" y="3083"/>
                    <a:pt x="2340" y="3087"/>
                    <a:pt x="2357" y="3087"/>
                  </a:cubicBezTo>
                  <a:cubicBezTo>
                    <a:pt x="2455" y="3087"/>
                    <a:pt x="2516" y="2956"/>
                    <a:pt x="2428" y="2885"/>
                  </a:cubicBezTo>
                  <a:cubicBezTo>
                    <a:pt x="2407" y="2864"/>
                    <a:pt x="2386" y="2864"/>
                    <a:pt x="2365" y="2843"/>
                  </a:cubicBezTo>
                  <a:cubicBezTo>
                    <a:pt x="2679" y="2697"/>
                    <a:pt x="2930" y="2467"/>
                    <a:pt x="3097" y="2195"/>
                  </a:cubicBezTo>
                  <a:close/>
                  <a:moveTo>
                    <a:pt x="398" y="2571"/>
                  </a:moveTo>
                  <a:cubicBezTo>
                    <a:pt x="419" y="2571"/>
                    <a:pt x="419" y="2592"/>
                    <a:pt x="419" y="2592"/>
                  </a:cubicBezTo>
                  <a:cubicBezTo>
                    <a:pt x="461" y="2634"/>
                    <a:pt x="503" y="2676"/>
                    <a:pt x="545" y="2718"/>
                  </a:cubicBezTo>
                  <a:cubicBezTo>
                    <a:pt x="691" y="2927"/>
                    <a:pt x="879" y="3094"/>
                    <a:pt x="1089" y="3220"/>
                  </a:cubicBezTo>
                  <a:cubicBezTo>
                    <a:pt x="1130" y="3283"/>
                    <a:pt x="1193" y="3324"/>
                    <a:pt x="1256" y="3387"/>
                  </a:cubicBezTo>
                  <a:cubicBezTo>
                    <a:pt x="1026" y="3345"/>
                    <a:pt x="837" y="3262"/>
                    <a:pt x="670" y="3094"/>
                  </a:cubicBezTo>
                  <a:cubicBezTo>
                    <a:pt x="524" y="2948"/>
                    <a:pt x="440" y="2759"/>
                    <a:pt x="398" y="2571"/>
                  </a:cubicBezTo>
                  <a:close/>
                  <a:moveTo>
                    <a:pt x="1838" y="0"/>
                  </a:moveTo>
                  <a:cubicBezTo>
                    <a:pt x="1044" y="0"/>
                    <a:pt x="72" y="920"/>
                    <a:pt x="105" y="1839"/>
                  </a:cubicBezTo>
                  <a:cubicBezTo>
                    <a:pt x="1" y="2215"/>
                    <a:pt x="1" y="2592"/>
                    <a:pt x="168" y="2948"/>
                  </a:cubicBezTo>
                  <a:cubicBezTo>
                    <a:pt x="421" y="3516"/>
                    <a:pt x="888" y="3751"/>
                    <a:pt x="1390" y="3751"/>
                  </a:cubicBezTo>
                  <a:cubicBezTo>
                    <a:pt x="1553" y="3751"/>
                    <a:pt x="1719" y="3726"/>
                    <a:pt x="1884" y="3680"/>
                  </a:cubicBezTo>
                  <a:cubicBezTo>
                    <a:pt x="2009" y="3701"/>
                    <a:pt x="2135" y="3722"/>
                    <a:pt x="2281" y="3722"/>
                  </a:cubicBezTo>
                  <a:cubicBezTo>
                    <a:pt x="3097" y="3701"/>
                    <a:pt x="3997" y="3157"/>
                    <a:pt x="4248" y="2341"/>
                  </a:cubicBezTo>
                  <a:cubicBezTo>
                    <a:pt x="4478" y="1567"/>
                    <a:pt x="3913" y="709"/>
                    <a:pt x="3139" y="500"/>
                  </a:cubicBezTo>
                  <a:cubicBezTo>
                    <a:pt x="3055" y="479"/>
                    <a:pt x="2972" y="458"/>
                    <a:pt x="2888" y="458"/>
                  </a:cubicBezTo>
                  <a:cubicBezTo>
                    <a:pt x="2846" y="437"/>
                    <a:pt x="2825" y="437"/>
                    <a:pt x="2783" y="416"/>
                  </a:cubicBezTo>
                  <a:cubicBezTo>
                    <a:pt x="2658" y="332"/>
                    <a:pt x="2553" y="270"/>
                    <a:pt x="2428" y="228"/>
                  </a:cubicBezTo>
                  <a:cubicBezTo>
                    <a:pt x="2261" y="70"/>
                    <a:pt x="2056" y="0"/>
                    <a:pt x="1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5421000" y="5692850"/>
              <a:ext cx="139700" cy="148650"/>
            </a:xfrm>
            <a:custGeom>
              <a:avLst/>
              <a:gdLst/>
              <a:ahLst/>
              <a:cxnLst/>
              <a:rect l="l" t="t" r="r" b="b"/>
              <a:pathLst>
                <a:path w="5588" h="5946" extrusionOk="0">
                  <a:moveTo>
                    <a:pt x="1612" y="334"/>
                  </a:moveTo>
                  <a:cubicBezTo>
                    <a:pt x="1633" y="334"/>
                    <a:pt x="1674" y="355"/>
                    <a:pt x="1695" y="355"/>
                  </a:cubicBezTo>
                  <a:cubicBezTo>
                    <a:pt x="628" y="585"/>
                    <a:pt x="649" y="1883"/>
                    <a:pt x="963" y="2782"/>
                  </a:cubicBezTo>
                  <a:cubicBezTo>
                    <a:pt x="921" y="2741"/>
                    <a:pt x="879" y="2699"/>
                    <a:pt x="858" y="2657"/>
                  </a:cubicBezTo>
                  <a:cubicBezTo>
                    <a:pt x="314" y="1925"/>
                    <a:pt x="461" y="376"/>
                    <a:pt x="1612" y="334"/>
                  </a:cubicBezTo>
                  <a:close/>
                  <a:moveTo>
                    <a:pt x="3955" y="1820"/>
                  </a:moveTo>
                  <a:lnTo>
                    <a:pt x="3955" y="1820"/>
                  </a:lnTo>
                  <a:cubicBezTo>
                    <a:pt x="4227" y="2197"/>
                    <a:pt x="4457" y="2594"/>
                    <a:pt x="4604" y="2950"/>
                  </a:cubicBezTo>
                  <a:cubicBezTo>
                    <a:pt x="4667" y="3075"/>
                    <a:pt x="4708" y="3222"/>
                    <a:pt x="4750" y="3368"/>
                  </a:cubicBezTo>
                  <a:cubicBezTo>
                    <a:pt x="4625" y="3180"/>
                    <a:pt x="4520" y="2992"/>
                    <a:pt x="4436" y="2845"/>
                  </a:cubicBezTo>
                  <a:cubicBezTo>
                    <a:pt x="4290" y="2531"/>
                    <a:pt x="4143" y="2176"/>
                    <a:pt x="3955" y="1820"/>
                  </a:cubicBezTo>
                  <a:close/>
                  <a:moveTo>
                    <a:pt x="2051" y="648"/>
                  </a:moveTo>
                  <a:cubicBezTo>
                    <a:pt x="2428" y="669"/>
                    <a:pt x="2742" y="795"/>
                    <a:pt x="2972" y="1067"/>
                  </a:cubicBezTo>
                  <a:cubicBezTo>
                    <a:pt x="3767" y="1694"/>
                    <a:pt x="3976" y="2803"/>
                    <a:pt x="4457" y="3619"/>
                  </a:cubicBezTo>
                  <a:cubicBezTo>
                    <a:pt x="4541" y="3766"/>
                    <a:pt x="4771" y="4059"/>
                    <a:pt x="4939" y="4331"/>
                  </a:cubicBezTo>
                  <a:cubicBezTo>
                    <a:pt x="4959" y="4603"/>
                    <a:pt x="4939" y="4875"/>
                    <a:pt x="4855" y="5084"/>
                  </a:cubicBezTo>
                  <a:cubicBezTo>
                    <a:pt x="4750" y="5168"/>
                    <a:pt x="4646" y="5272"/>
                    <a:pt x="4541" y="5377"/>
                  </a:cubicBezTo>
                  <a:cubicBezTo>
                    <a:pt x="4478" y="5377"/>
                    <a:pt x="4394" y="5377"/>
                    <a:pt x="4332" y="5356"/>
                  </a:cubicBezTo>
                  <a:cubicBezTo>
                    <a:pt x="4143" y="5293"/>
                    <a:pt x="3955" y="5189"/>
                    <a:pt x="3788" y="5105"/>
                  </a:cubicBezTo>
                  <a:cubicBezTo>
                    <a:pt x="3641" y="5000"/>
                    <a:pt x="3516" y="4875"/>
                    <a:pt x="3411" y="4791"/>
                  </a:cubicBezTo>
                  <a:cubicBezTo>
                    <a:pt x="2930" y="4373"/>
                    <a:pt x="2511" y="3912"/>
                    <a:pt x="1988" y="3536"/>
                  </a:cubicBezTo>
                  <a:cubicBezTo>
                    <a:pt x="1842" y="3431"/>
                    <a:pt x="1695" y="3347"/>
                    <a:pt x="1528" y="3243"/>
                  </a:cubicBezTo>
                  <a:cubicBezTo>
                    <a:pt x="1381" y="2971"/>
                    <a:pt x="1256" y="2699"/>
                    <a:pt x="1172" y="2364"/>
                  </a:cubicBezTo>
                  <a:cubicBezTo>
                    <a:pt x="1130" y="2134"/>
                    <a:pt x="1026" y="1736"/>
                    <a:pt x="1109" y="1506"/>
                  </a:cubicBezTo>
                  <a:cubicBezTo>
                    <a:pt x="1423" y="1213"/>
                    <a:pt x="1737" y="920"/>
                    <a:pt x="2051" y="648"/>
                  </a:cubicBezTo>
                  <a:close/>
                  <a:moveTo>
                    <a:pt x="1628" y="0"/>
                  </a:moveTo>
                  <a:cubicBezTo>
                    <a:pt x="1460" y="0"/>
                    <a:pt x="1293" y="26"/>
                    <a:pt x="1130" y="83"/>
                  </a:cubicBezTo>
                  <a:cubicBezTo>
                    <a:pt x="168" y="418"/>
                    <a:pt x="1" y="1862"/>
                    <a:pt x="461" y="2657"/>
                  </a:cubicBezTo>
                  <a:cubicBezTo>
                    <a:pt x="649" y="2992"/>
                    <a:pt x="963" y="3243"/>
                    <a:pt x="1277" y="3452"/>
                  </a:cubicBezTo>
                  <a:cubicBezTo>
                    <a:pt x="1779" y="4247"/>
                    <a:pt x="2553" y="4791"/>
                    <a:pt x="3390" y="5210"/>
                  </a:cubicBezTo>
                  <a:cubicBezTo>
                    <a:pt x="3724" y="5473"/>
                    <a:pt x="4249" y="5839"/>
                    <a:pt x="4718" y="5839"/>
                  </a:cubicBezTo>
                  <a:cubicBezTo>
                    <a:pt x="4808" y="5839"/>
                    <a:pt x="4896" y="5826"/>
                    <a:pt x="4980" y="5795"/>
                  </a:cubicBezTo>
                  <a:cubicBezTo>
                    <a:pt x="5148" y="5858"/>
                    <a:pt x="5315" y="5900"/>
                    <a:pt x="5462" y="5942"/>
                  </a:cubicBezTo>
                  <a:cubicBezTo>
                    <a:pt x="5468" y="5944"/>
                    <a:pt x="5475" y="5945"/>
                    <a:pt x="5481" y="5945"/>
                  </a:cubicBezTo>
                  <a:cubicBezTo>
                    <a:pt x="5528" y="5945"/>
                    <a:pt x="5541" y="5877"/>
                    <a:pt x="5503" y="5858"/>
                  </a:cubicBezTo>
                  <a:cubicBezTo>
                    <a:pt x="5378" y="5816"/>
                    <a:pt x="5273" y="5754"/>
                    <a:pt x="5148" y="5712"/>
                  </a:cubicBezTo>
                  <a:cubicBezTo>
                    <a:pt x="5211" y="5670"/>
                    <a:pt x="5273" y="5628"/>
                    <a:pt x="5315" y="5544"/>
                  </a:cubicBezTo>
                  <a:cubicBezTo>
                    <a:pt x="5587" y="5230"/>
                    <a:pt x="5524" y="4812"/>
                    <a:pt x="5336" y="4373"/>
                  </a:cubicBezTo>
                  <a:cubicBezTo>
                    <a:pt x="5273" y="3452"/>
                    <a:pt x="4813" y="2448"/>
                    <a:pt x="4332" y="1799"/>
                  </a:cubicBezTo>
                  <a:cubicBezTo>
                    <a:pt x="3808" y="1040"/>
                    <a:pt x="2691" y="0"/>
                    <a:pt x="1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450825" y="5924500"/>
              <a:ext cx="108300" cy="91500"/>
            </a:xfrm>
            <a:custGeom>
              <a:avLst/>
              <a:gdLst/>
              <a:ahLst/>
              <a:cxnLst/>
              <a:rect l="l" t="t" r="r" b="b"/>
              <a:pathLst>
                <a:path w="4332" h="3660" extrusionOk="0">
                  <a:moveTo>
                    <a:pt x="2301" y="558"/>
                  </a:moveTo>
                  <a:cubicBezTo>
                    <a:pt x="2344" y="558"/>
                    <a:pt x="2385" y="561"/>
                    <a:pt x="2427" y="568"/>
                  </a:cubicBezTo>
                  <a:cubicBezTo>
                    <a:pt x="2344" y="589"/>
                    <a:pt x="2239" y="589"/>
                    <a:pt x="2155" y="610"/>
                  </a:cubicBezTo>
                  <a:cubicBezTo>
                    <a:pt x="2113" y="589"/>
                    <a:pt x="2072" y="589"/>
                    <a:pt x="2030" y="568"/>
                  </a:cubicBezTo>
                  <a:cubicBezTo>
                    <a:pt x="2127" y="568"/>
                    <a:pt x="2216" y="558"/>
                    <a:pt x="2301" y="558"/>
                  </a:cubicBezTo>
                  <a:close/>
                  <a:moveTo>
                    <a:pt x="3013" y="1049"/>
                  </a:moveTo>
                  <a:lnTo>
                    <a:pt x="3013" y="1049"/>
                  </a:lnTo>
                  <a:cubicBezTo>
                    <a:pt x="3055" y="1070"/>
                    <a:pt x="3097" y="1112"/>
                    <a:pt x="3139" y="1154"/>
                  </a:cubicBezTo>
                  <a:cubicBezTo>
                    <a:pt x="3243" y="1258"/>
                    <a:pt x="3306" y="1384"/>
                    <a:pt x="3327" y="1488"/>
                  </a:cubicBezTo>
                  <a:cubicBezTo>
                    <a:pt x="3243" y="1321"/>
                    <a:pt x="3139" y="1174"/>
                    <a:pt x="3013" y="1049"/>
                  </a:cubicBezTo>
                  <a:close/>
                  <a:moveTo>
                    <a:pt x="2179" y="1170"/>
                  </a:moveTo>
                  <a:cubicBezTo>
                    <a:pt x="2355" y="1170"/>
                    <a:pt x="2522" y="1238"/>
                    <a:pt x="2657" y="1405"/>
                  </a:cubicBezTo>
                  <a:cubicBezTo>
                    <a:pt x="2673" y="1421"/>
                    <a:pt x="2693" y="1427"/>
                    <a:pt x="2711" y="1427"/>
                  </a:cubicBezTo>
                  <a:cubicBezTo>
                    <a:pt x="2741" y="1427"/>
                    <a:pt x="2770" y="1410"/>
                    <a:pt x="2783" y="1384"/>
                  </a:cubicBezTo>
                  <a:cubicBezTo>
                    <a:pt x="2929" y="1509"/>
                    <a:pt x="3013" y="1677"/>
                    <a:pt x="3055" y="1886"/>
                  </a:cubicBezTo>
                  <a:cubicBezTo>
                    <a:pt x="3076" y="1970"/>
                    <a:pt x="3076" y="2053"/>
                    <a:pt x="3055" y="2137"/>
                  </a:cubicBezTo>
                  <a:cubicBezTo>
                    <a:pt x="2888" y="2346"/>
                    <a:pt x="2657" y="2514"/>
                    <a:pt x="2469" y="2618"/>
                  </a:cubicBezTo>
                  <a:cubicBezTo>
                    <a:pt x="2278" y="2733"/>
                    <a:pt x="1930" y="2830"/>
                    <a:pt x="1616" y="2830"/>
                  </a:cubicBezTo>
                  <a:cubicBezTo>
                    <a:pt x="1586" y="2830"/>
                    <a:pt x="1557" y="2829"/>
                    <a:pt x="1528" y="2827"/>
                  </a:cubicBezTo>
                  <a:cubicBezTo>
                    <a:pt x="1360" y="2744"/>
                    <a:pt x="1235" y="2576"/>
                    <a:pt x="1151" y="2325"/>
                  </a:cubicBezTo>
                  <a:cubicBezTo>
                    <a:pt x="1109" y="2200"/>
                    <a:pt x="1088" y="2074"/>
                    <a:pt x="1088" y="1928"/>
                  </a:cubicBezTo>
                  <a:cubicBezTo>
                    <a:pt x="1295" y="1559"/>
                    <a:pt x="1761" y="1170"/>
                    <a:pt x="2179" y="1170"/>
                  </a:cubicBezTo>
                  <a:close/>
                  <a:moveTo>
                    <a:pt x="544" y="2807"/>
                  </a:moveTo>
                  <a:lnTo>
                    <a:pt x="544" y="2807"/>
                  </a:lnTo>
                  <a:cubicBezTo>
                    <a:pt x="565" y="2827"/>
                    <a:pt x="607" y="2869"/>
                    <a:pt x="649" y="2890"/>
                  </a:cubicBezTo>
                  <a:cubicBezTo>
                    <a:pt x="670" y="2953"/>
                    <a:pt x="712" y="2995"/>
                    <a:pt x="733" y="3016"/>
                  </a:cubicBezTo>
                  <a:cubicBezTo>
                    <a:pt x="649" y="2974"/>
                    <a:pt x="586" y="2890"/>
                    <a:pt x="544" y="2807"/>
                  </a:cubicBezTo>
                  <a:close/>
                  <a:moveTo>
                    <a:pt x="2489" y="1"/>
                  </a:moveTo>
                  <a:cubicBezTo>
                    <a:pt x="2241" y="1"/>
                    <a:pt x="1996" y="49"/>
                    <a:pt x="1779" y="149"/>
                  </a:cubicBezTo>
                  <a:cubicBezTo>
                    <a:pt x="1653" y="212"/>
                    <a:pt x="1549" y="275"/>
                    <a:pt x="1465" y="338"/>
                  </a:cubicBezTo>
                  <a:cubicBezTo>
                    <a:pt x="1214" y="442"/>
                    <a:pt x="1005" y="589"/>
                    <a:pt x="837" y="777"/>
                  </a:cubicBezTo>
                  <a:cubicBezTo>
                    <a:pt x="523" y="965"/>
                    <a:pt x="314" y="1237"/>
                    <a:pt x="230" y="1656"/>
                  </a:cubicBezTo>
                  <a:cubicBezTo>
                    <a:pt x="209" y="1739"/>
                    <a:pt x="209" y="1823"/>
                    <a:pt x="188" y="1907"/>
                  </a:cubicBezTo>
                  <a:cubicBezTo>
                    <a:pt x="42" y="2221"/>
                    <a:pt x="0" y="2555"/>
                    <a:pt x="147" y="2911"/>
                  </a:cubicBezTo>
                  <a:cubicBezTo>
                    <a:pt x="367" y="3436"/>
                    <a:pt x="860" y="3659"/>
                    <a:pt x="1406" y="3659"/>
                  </a:cubicBezTo>
                  <a:cubicBezTo>
                    <a:pt x="1535" y="3659"/>
                    <a:pt x="1667" y="3647"/>
                    <a:pt x="1800" y="3623"/>
                  </a:cubicBezTo>
                  <a:cubicBezTo>
                    <a:pt x="1881" y="3632"/>
                    <a:pt x="1963" y="3637"/>
                    <a:pt x="2045" y="3637"/>
                  </a:cubicBezTo>
                  <a:cubicBezTo>
                    <a:pt x="2510" y="3637"/>
                    <a:pt x="2971" y="3485"/>
                    <a:pt x="3327" y="3183"/>
                  </a:cubicBezTo>
                  <a:cubicBezTo>
                    <a:pt x="3955" y="2660"/>
                    <a:pt x="4331" y="1698"/>
                    <a:pt x="4018" y="923"/>
                  </a:cubicBezTo>
                  <a:cubicBezTo>
                    <a:pt x="3777" y="321"/>
                    <a:pt x="3124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2"/>
          <p:cNvGrpSpPr/>
          <p:nvPr/>
        </p:nvGrpSpPr>
        <p:grpSpPr>
          <a:xfrm rot="-2700000">
            <a:off x="6394268" y="1681288"/>
            <a:ext cx="1525555" cy="901654"/>
            <a:chOff x="7555888" y="1846863"/>
            <a:chExt cx="1221250" cy="721800"/>
          </a:xfrm>
        </p:grpSpPr>
        <p:sp>
          <p:nvSpPr>
            <p:cNvPr id="1030" name="Google Shape;1030;p32"/>
            <p:cNvSpPr/>
            <p:nvPr/>
          </p:nvSpPr>
          <p:spPr>
            <a:xfrm>
              <a:off x="7555888" y="1846863"/>
              <a:ext cx="1221250" cy="721800"/>
            </a:xfrm>
            <a:custGeom>
              <a:avLst/>
              <a:gdLst/>
              <a:ahLst/>
              <a:cxnLst/>
              <a:rect l="l" t="t" r="r" b="b"/>
              <a:pathLst>
                <a:path w="48850" h="28872" extrusionOk="0">
                  <a:moveTo>
                    <a:pt x="2044" y="881"/>
                  </a:moveTo>
                  <a:cubicBezTo>
                    <a:pt x="10371" y="5149"/>
                    <a:pt x="18385" y="9983"/>
                    <a:pt x="26378" y="14837"/>
                  </a:cubicBezTo>
                  <a:cubicBezTo>
                    <a:pt x="30500" y="17327"/>
                    <a:pt x="34664" y="19796"/>
                    <a:pt x="38765" y="22307"/>
                  </a:cubicBezTo>
                  <a:cubicBezTo>
                    <a:pt x="40648" y="23479"/>
                    <a:pt x="42447" y="24671"/>
                    <a:pt x="44163" y="26073"/>
                  </a:cubicBezTo>
                  <a:cubicBezTo>
                    <a:pt x="45063" y="26805"/>
                    <a:pt x="45942" y="27517"/>
                    <a:pt x="46946" y="28019"/>
                  </a:cubicBezTo>
                  <a:cubicBezTo>
                    <a:pt x="46172" y="27998"/>
                    <a:pt x="45397" y="27998"/>
                    <a:pt x="44623" y="27956"/>
                  </a:cubicBezTo>
                  <a:cubicBezTo>
                    <a:pt x="44665" y="27517"/>
                    <a:pt x="44644" y="27056"/>
                    <a:pt x="44602" y="26596"/>
                  </a:cubicBezTo>
                  <a:cubicBezTo>
                    <a:pt x="44591" y="26526"/>
                    <a:pt x="44527" y="26482"/>
                    <a:pt x="44470" y="26482"/>
                  </a:cubicBezTo>
                  <a:cubicBezTo>
                    <a:pt x="44424" y="26482"/>
                    <a:pt x="44382" y="26510"/>
                    <a:pt x="44372" y="26575"/>
                  </a:cubicBezTo>
                  <a:cubicBezTo>
                    <a:pt x="44289" y="26931"/>
                    <a:pt x="44268" y="27308"/>
                    <a:pt x="44247" y="27684"/>
                  </a:cubicBezTo>
                  <a:cubicBezTo>
                    <a:pt x="44247" y="27768"/>
                    <a:pt x="44226" y="27852"/>
                    <a:pt x="44205" y="27956"/>
                  </a:cubicBezTo>
                  <a:cubicBezTo>
                    <a:pt x="44017" y="27935"/>
                    <a:pt x="43807" y="27935"/>
                    <a:pt x="43619" y="27935"/>
                  </a:cubicBezTo>
                  <a:cubicBezTo>
                    <a:pt x="43619" y="27893"/>
                    <a:pt x="43619" y="27873"/>
                    <a:pt x="43619" y="27852"/>
                  </a:cubicBezTo>
                  <a:cubicBezTo>
                    <a:pt x="43598" y="27496"/>
                    <a:pt x="43556" y="27140"/>
                    <a:pt x="43514" y="26784"/>
                  </a:cubicBezTo>
                  <a:cubicBezTo>
                    <a:pt x="43504" y="26743"/>
                    <a:pt x="43462" y="26722"/>
                    <a:pt x="43420" y="26722"/>
                  </a:cubicBezTo>
                  <a:cubicBezTo>
                    <a:pt x="43378" y="26722"/>
                    <a:pt x="43337" y="26743"/>
                    <a:pt x="43326" y="26784"/>
                  </a:cubicBezTo>
                  <a:cubicBezTo>
                    <a:pt x="43284" y="27140"/>
                    <a:pt x="43242" y="27496"/>
                    <a:pt x="43221" y="27852"/>
                  </a:cubicBezTo>
                  <a:cubicBezTo>
                    <a:pt x="43221" y="27873"/>
                    <a:pt x="43221" y="27893"/>
                    <a:pt x="43221" y="27914"/>
                  </a:cubicBezTo>
                  <a:cubicBezTo>
                    <a:pt x="43054" y="27914"/>
                    <a:pt x="42887" y="27914"/>
                    <a:pt x="42740" y="27893"/>
                  </a:cubicBezTo>
                  <a:cubicBezTo>
                    <a:pt x="42740" y="27684"/>
                    <a:pt x="42698" y="27475"/>
                    <a:pt x="42657" y="27328"/>
                  </a:cubicBezTo>
                  <a:cubicBezTo>
                    <a:pt x="42647" y="27274"/>
                    <a:pt x="42611" y="27251"/>
                    <a:pt x="42572" y="27251"/>
                  </a:cubicBezTo>
                  <a:cubicBezTo>
                    <a:pt x="42522" y="27251"/>
                    <a:pt x="42468" y="27290"/>
                    <a:pt x="42468" y="27349"/>
                  </a:cubicBezTo>
                  <a:cubicBezTo>
                    <a:pt x="42468" y="27538"/>
                    <a:pt x="42447" y="27705"/>
                    <a:pt x="42426" y="27893"/>
                  </a:cubicBezTo>
                  <a:cubicBezTo>
                    <a:pt x="42259" y="27893"/>
                    <a:pt x="42092" y="27893"/>
                    <a:pt x="41924" y="27873"/>
                  </a:cubicBezTo>
                  <a:cubicBezTo>
                    <a:pt x="41924" y="27768"/>
                    <a:pt x="41924" y="27663"/>
                    <a:pt x="41924" y="27559"/>
                  </a:cubicBezTo>
                  <a:cubicBezTo>
                    <a:pt x="41924" y="27501"/>
                    <a:pt x="41874" y="27469"/>
                    <a:pt x="41825" y="27469"/>
                  </a:cubicBezTo>
                  <a:cubicBezTo>
                    <a:pt x="41784" y="27469"/>
                    <a:pt x="41745" y="27491"/>
                    <a:pt x="41736" y="27538"/>
                  </a:cubicBezTo>
                  <a:cubicBezTo>
                    <a:pt x="41694" y="27642"/>
                    <a:pt x="41652" y="27747"/>
                    <a:pt x="41631" y="27873"/>
                  </a:cubicBezTo>
                  <a:cubicBezTo>
                    <a:pt x="41401" y="27873"/>
                    <a:pt x="41171" y="27852"/>
                    <a:pt x="40962" y="27852"/>
                  </a:cubicBezTo>
                  <a:cubicBezTo>
                    <a:pt x="40962" y="27768"/>
                    <a:pt x="40962" y="27663"/>
                    <a:pt x="40983" y="27600"/>
                  </a:cubicBezTo>
                  <a:cubicBezTo>
                    <a:pt x="40983" y="27519"/>
                    <a:pt x="40920" y="27455"/>
                    <a:pt x="40860" y="27455"/>
                  </a:cubicBezTo>
                  <a:cubicBezTo>
                    <a:pt x="40827" y="27455"/>
                    <a:pt x="40795" y="27473"/>
                    <a:pt x="40773" y="27517"/>
                  </a:cubicBezTo>
                  <a:cubicBezTo>
                    <a:pt x="40732" y="27600"/>
                    <a:pt x="40669" y="27726"/>
                    <a:pt x="40627" y="27831"/>
                  </a:cubicBezTo>
                  <a:cubicBezTo>
                    <a:pt x="39246" y="27789"/>
                    <a:pt x="37844" y="27747"/>
                    <a:pt x="36463" y="27684"/>
                  </a:cubicBezTo>
                  <a:cubicBezTo>
                    <a:pt x="36484" y="27559"/>
                    <a:pt x="36484" y="27412"/>
                    <a:pt x="36484" y="27287"/>
                  </a:cubicBezTo>
                  <a:cubicBezTo>
                    <a:pt x="36505" y="26910"/>
                    <a:pt x="36484" y="26554"/>
                    <a:pt x="36526" y="26178"/>
                  </a:cubicBezTo>
                  <a:cubicBezTo>
                    <a:pt x="36526" y="26112"/>
                    <a:pt x="36474" y="26081"/>
                    <a:pt x="36422" y="26081"/>
                  </a:cubicBezTo>
                  <a:cubicBezTo>
                    <a:pt x="36375" y="26081"/>
                    <a:pt x="36327" y="26107"/>
                    <a:pt x="36317" y="26157"/>
                  </a:cubicBezTo>
                  <a:cubicBezTo>
                    <a:pt x="36233" y="26471"/>
                    <a:pt x="36212" y="26784"/>
                    <a:pt x="36191" y="27119"/>
                  </a:cubicBezTo>
                  <a:cubicBezTo>
                    <a:pt x="36170" y="27287"/>
                    <a:pt x="36128" y="27475"/>
                    <a:pt x="36107" y="27663"/>
                  </a:cubicBezTo>
                  <a:cubicBezTo>
                    <a:pt x="35940" y="27663"/>
                    <a:pt x="35773" y="27663"/>
                    <a:pt x="35626" y="27642"/>
                  </a:cubicBezTo>
                  <a:cubicBezTo>
                    <a:pt x="35626" y="27621"/>
                    <a:pt x="35626" y="27600"/>
                    <a:pt x="35626" y="27580"/>
                  </a:cubicBezTo>
                  <a:cubicBezTo>
                    <a:pt x="35647" y="27328"/>
                    <a:pt x="35605" y="27119"/>
                    <a:pt x="35542" y="26910"/>
                  </a:cubicBezTo>
                  <a:cubicBezTo>
                    <a:pt x="35524" y="26863"/>
                    <a:pt x="35488" y="26841"/>
                    <a:pt x="35454" y="26841"/>
                  </a:cubicBezTo>
                  <a:cubicBezTo>
                    <a:pt x="35413" y="26841"/>
                    <a:pt x="35375" y="26873"/>
                    <a:pt x="35375" y="26931"/>
                  </a:cubicBezTo>
                  <a:cubicBezTo>
                    <a:pt x="35354" y="27140"/>
                    <a:pt x="35312" y="27349"/>
                    <a:pt x="35270" y="27559"/>
                  </a:cubicBezTo>
                  <a:cubicBezTo>
                    <a:pt x="35270" y="27580"/>
                    <a:pt x="35250" y="27621"/>
                    <a:pt x="35250" y="27642"/>
                  </a:cubicBezTo>
                  <a:cubicBezTo>
                    <a:pt x="35145" y="27621"/>
                    <a:pt x="35019" y="27621"/>
                    <a:pt x="34915" y="27621"/>
                  </a:cubicBezTo>
                  <a:cubicBezTo>
                    <a:pt x="34957" y="27433"/>
                    <a:pt x="34915" y="27161"/>
                    <a:pt x="34894" y="27015"/>
                  </a:cubicBezTo>
                  <a:cubicBezTo>
                    <a:pt x="34885" y="26978"/>
                    <a:pt x="34859" y="26961"/>
                    <a:pt x="34832" y="26961"/>
                  </a:cubicBezTo>
                  <a:cubicBezTo>
                    <a:pt x="34797" y="26961"/>
                    <a:pt x="34759" y="26989"/>
                    <a:pt x="34747" y="27036"/>
                  </a:cubicBezTo>
                  <a:cubicBezTo>
                    <a:pt x="34747" y="27182"/>
                    <a:pt x="34726" y="27308"/>
                    <a:pt x="34685" y="27454"/>
                  </a:cubicBezTo>
                  <a:cubicBezTo>
                    <a:pt x="34685" y="27517"/>
                    <a:pt x="34664" y="27559"/>
                    <a:pt x="34643" y="27621"/>
                  </a:cubicBezTo>
                  <a:cubicBezTo>
                    <a:pt x="34350" y="27600"/>
                    <a:pt x="34078" y="27600"/>
                    <a:pt x="33806" y="27580"/>
                  </a:cubicBezTo>
                  <a:cubicBezTo>
                    <a:pt x="33869" y="27475"/>
                    <a:pt x="33931" y="27370"/>
                    <a:pt x="33973" y="27266"/>
                  </a:cubicBezTo>
                  <a:cubicBezTo>
                    <a:pt x="33987" y="27195"/>
                    <a:pt x="33915" y="27143"/>
                    <a:pt x="33854" y="27143"/>
                  </a:cubicBezTo>
                  <a:cubicBezTo>
                    <a:pt x="33825" y="27143"/>
                    <a:pt x="33798" y="27155"/>
                    <a:pt x="33785" y="27182"/>
                  </a:cubicBezTo>
                  <a:cubicBezTo>
                    <a:pt x="33743" y="27287"/>
                    <a:pt x="33680" y="27349"/>
                    <a:pt x="33597" y="27433"/>
                  </a:cubicBezTo>
                  <a:cubicBezTo>
                    <a:pt x="33534" y="27475"/>
                    <a:pt x="33471" y="27517"/>
                    <a:pt x="33408" y="27559"/>
                  </a:cubicBezTo>
                  <a:cubicBezTo>
                    <a:pt x="33178" y="27559"/>
                    <a:pt x="32927" y="27538"/>
                    <a:pt x="32697" y="27538"/>
                  </a:cubicBezTo>
                  <a:cubicBezTo>
                    <a:pt x="32697" y="27517"/>
                    <a:pt x="32697" y="27475"/>
                    <a:pt x="32697" y="27454"/>
                  </a:cubicBezTo>
                  <a:cubicBezTo>
                    <a:pt x="32697" y="27387"/>
                    <a:pt x="32637" y="27337"/>
                    <a:pt x="32583" y="27337"/>
                  </a:cubicBezTo>
                  <a:cubicBezTo>
                    <a:pt x="32552" y="27337"/>
                    <a:pt x="32524" y="27353"/>
                    <a:pt x="32509" y="27391"/>
                  </a:cubicBezTo>
                  <a:cubicBezTo>
                    <a:pt x="32488" y="27454"/>
                    <a:pt x="32446" y="27475"/>
                    <a:pt x="32425" y="27517"/>
                  </a:cubicBezTo>
                  <a:cubicBezTo>
                    <a:pt x="30584" y="27454"/>
                    <a:pt x="28763" y="27370"/>
                    <a:pt x="26922" y="27308"/>
                  </a:cubicBezTo>
                  <a:cubicBezTo>
                    <a:pt x="27152" y="26868"/>
                    <a:pt x="26985" y="26240"/>
                    <a:pt x="27152" y="25780"/>
                  </a:cubicBezTo>
                  <a:cubicBezTo>
                    <a:pt x="27182" y="25720"/>
                    <a:pt x="27126" y="25671"/>
                    <a:pt x="27069" y="25671"/>
                  </a:cubicBezTo>
                  <a:cubicBezTo>
                    <a:pt x="27046" y="25671"/>
                    <a:pt x="27023" y="25679"/>
                    <a:pt x="27006" y="25696"/>
                  </a:cubicBezTo>
                  <a:cubicBezTo>
                    <a:pt x="26817" y="25927"/>
                    <a:pt x="26734" y="26157"/>
                    <a:pt x="26692" y="26450"/>
                  </a:cubicBezTo>
                  <a:cubicBezTo>
                    <a:pt x="26650" y="26722"/>
                    <a:pt x="26587" y="27015"/>
                    <a:pt x="26608" y="27287"/>
                  </a:cubicBezTo>
                  <a:lnTo>
                    <a:pt x="26211" y="27287"/>
                  </a:lnTo>
                  <a:cubicBezTo>
                    <a:pt x="26273" y="27161"/>
                    <a:pt x="26294" y="27015"/>
                    <a:pt x="26294" y="26889"/>
                  </a:cubicBezTo>
                  <a:cubicBezTo>
                    <a:pt x="26315" y="26659"/>
                    <a:pt x="26294" y="26429"/>
                    <a:pt x="26294" y="26178"/>
                  </a:cubicBezTo>
                  <a:cubicBezTo>
                    <a:pt x="26294" y="26140"/>
                    <a:pt x="26249" y="26110"/>
                    <a:pt x="26208" y="26110"/>
                  </a:cubicBezTo>
                  <a:cubicBezTo>
                    <a:pt x="26181" y="26110"/>
                    <a:pt x="26156" y="26123"/>
                    <a:pt x="26148" y="26157"/>
                  </a:cubicBezTo>
                  <a:cubicBezTo>
                    <a:pt x="26127" y="26366"/>
                    <a:pt x="26064" y="26575"/>
                    <a:pt x="26022" y="26784"/>
                  </a:cubicBezTo>
                  <a:cubicBezTo>
                    <a:pt x="25980" y="26931"/>
                    <a:pt x="25876" y="27098"/>
                    <a:pt x="25876" y="27266"/>
                  </a:cubicBezTo>
                  <a:cubicBezTo>
                    <a:pt x="25708" y="27266"/>
                    <a:pt x="25541" y="27266"/>
                    <a:pt x="25395" y="27245"/>
                  </a:cubicBezTo>
                  <a:cubicBezTo>
                    <a:pt x="25395" y="27182"/>
                    <a:pt x="25415" y="27119"/>
                    <a:pt x="25436" y="27056"/>
                  </a:cubicBezTo>
                  <a:cubicBezTo>
                    <a:pt x="25457" y="26826"/>
                    <a:pt x="25478" y="26617"/>
                    <a:pt x="25478" y="26387"/>
                  </a:cubicBezTo>
                  <a:cubicBezTo>
                    <a:pt x="25468" y="26327"/>
                    <a:pt x="25425" y="26300"/>
                    <a:pt x="25380" y="26300"/>
                  </a:cubicBezTo>
                  <a:cubicBezTo>
                    <a:pt x="25331" y="26300"/>
                    <a:pt x="25280" y="26332"/>
                    <a:pt x="25269" y="26387"/>
                  </a:cubicBezTo>
                  <a:cubicBezTo>
                    <a:pt x="25248" y="26617"/>
                    <a:pt x="25206" y="26805"/>
                    <a:pt x="25143" y="27015"/>
                  </a:cubicBezTo>
                  <a:cubicBezTo>
                    <a:pt x="25123" y="27077"/>
                    <a:pt x="25102" y="27161"/>
                    <a:pt x="25081" y="27245"/>
                  </a:cubicBezTo>
                  <a:cubicBezTo>
                    <a:pt x="24830" y="27224"/>
                    <a:pt x="24578" y="27224"/>
                    <a:pt x="24327" y="27203"/>
                  </a:cubicBezTo>
                  <a:cubicBezTo>
                    <a:pt x="24390" y="27056"/>
                    <a:pt x="24411" y="26889"/>
                    <a:pt x="24390" y="26722"/>
                  </a:cubicBezTo>
                  <a:cubicBezTo>
                    <a:pt x="24390" y="26661"/>
                    <a:pt x="24340" y="26628"/>
                    <a:pt x="24295" y="26628"/>
                  </a:cubicBezTo>
                  <a:cubicBezTo>
                    <a:pt x="24262" y="26628"/>
                    <a:pt x="24232" y="26645"/>
                    <a:pt x="24223" y="26680"/>
                  </a:cubicBezTo>
                  <a:cubicBezTo>
                    <a:pt x="24181" y="26889"/>
                    <a:pt x="24097" y="27036"/>
                    <a:pt x="23993" y="27203"/>
                  </a:cubicBezTo>
                  <a:lnTo>
                    <a:pt x="23323" y="27182"/>
                  </a:lnTo>
                  <a:cubicBezTo>
                    <a:pt x="23323" y="27119"/>
                    <a:pt x="23323" y="27077"/>
                    <a:pt x="23323" y="27036"/>
                  </a:cubicBezTo>
                  <a:cubicBezTo>
                    <a:pt x="23323" y="26989"/>
                    <a:pt x="23277" y="26961"/>
                    <a:pt x="23236" y="26961"/>
                  </a:cubicBezTo>
                  <a:cubicBezTo>
                    <a:pt x="23205" y="26961"/>
                    <a:pt x="23177" y="26978"/>
                    <a:pt x="23177" y="27015"/>
                  </a:cubicBezTo>
                  <a:cubicBezTo>
                    <a:pt x="23156" y="27077"/>
                    <a:pt x="23156" y="27119"/>
                    <a:pt x="23135" y="27161"/>
                  </a:cubicBezTo>
                  <a:cubicBezTo>
                    <a:pt x="21314" y="27098"/>
                    <a:pt x="19494" y="27056"/>
                    <a:pt x="17695" y="26994"/>
                  </a:cubicBezTo>
                  <a:cubicBezTo>
                    <a:pt x="17988" y="26471"/>
                    <a:pt x="17820" y="25571"/>
                    <a:pt x="17757" y="25006"/>
                  </a:cubicBezTo>
                  <a:cubicBezTo>
                    <a:pt x="17747" y="24922"/>
                    <a:pt x="17684" y="24880"/>
                    <a:pt x="17621" y="24880"/>
                  </a:cubicBezTo>
                  <a:cubicBezTo>
                    <a:pt x="17559" y="24880"/>
                    <a:pt x="17496" y="24922"/>
                    <a:pt x="17485" y="25006"/>
                  </a:cubicBezTo>
                  <a:cubicBezTo>
                    <a:pt x="17464" y="25383"/>
                    <a:pt x="17464" y="25738"/>
                    <a:pt x="17444" y="26115"/>
                  </a:cubicBezTo>
                  <a:cubicBezTo>
                    <a:pt x="17444" y="26408"/>
                    <a:pt x="17360" y="26701"/>
                    <a:pt x="17381" y="26994"/>
                  </a:cubicBezTo>
                  <a:cubicBezTo>
                    <a:pt x="17213" y="26994"/>
                    <a:pt x="17025" y="26973"/>
                    <a:pt x="16858" y="26973"/>
                  </a:cubicBezTo>
                  <a:cubicBezTo>
                    <a:pt x="16983" y="26680"/>
                    <a:pt x="16962" y="26115"/>
                    <a:pt x="16962" y="25968"/>
                  </a:cubicBezTo>
                  <a:cubicBezTo>
                    <a:pt x="16962" y="25913"/>
                    <a:pt x="16927" y="25887"/>
                    <a:pt x="16888" y="25887"/>
                  </a:cubicBezTo>
                  <a:cubicBezTo>
                    <a:pt x="16853" y="25887"/>
                    <a:pt x="16815" y="25908"/>
                    <a:pt x="16795" y="25948"/>
                  </a:cubicBezTo>
                  <a:cubicBezTo>
                    <a:pt x="16690" y="26199"/>
                    <a:pt x="16648" y="26471"/>
                    <a:pt x="16544" y="26722"/>
                  </a:cubicBezTo>
                  <a:cubicBezTo>
                    <a:pt x="16523" y="26784"/>
                    <a:pt x="16460" y="26889"/>
                    <a:pt x="16460" y="26973"/>
                  </a:cubicBezTo>
                  <a:cubicBezTo>
                    <a:pt x="16314" y="26973"/>
                    <a:pt x="16167" y="26952"/>
                    <a:pt x="16021" y="26952"/>
                  </a:cubicBezTo>
                  <a:cubicBezTo>
                    <a:pt x="16104" y="26784"/>
                    <a:pt x="16167" y="26596"/>
                    <a:pt x="16209" y="26429"/>
                  </a:cubicBezTo>
                  <a:cubicBezTo>
                    <a:pt x="16223" y="26373"/>
                    <a:pt x="16172" y="26326"/>
                    <a:pt x="16124" y="26326"/>
                  </a:cubicBezTo>
                  <a:cubicBezTo>
                    <a:pt x="16100" y="26326"/>
                    <a:pt x="16077" y="26338"/>
                    <a:pt x="16063" y="26366"/>
                  </a:cubicBezTo>
                  <a:cubicBezTo>
                    <a:pt x="15979" y="26554"/>
                    <a:pt x="15853" y="26743"/>
                    <a:pt x="15791" y="26952"/>
                  </a:cubicBezTo>
                  <a:cubicBezTo>
                    <a:pt x="15539" y="26952"/>
                    <a:pt x="15288" y="26931"/>
                    <a:pt x="15037" y="26931"/>
                  </a:cubicBezTo>
                  <a:lnTo>
                    <a:pt x="15016" y="26931"/>
                  </a:lnTo>
                  <a:cubicBezTo>
                    <a:pt x="15037" y="26910"/>
                    <a:pt x="15037" y="26889"/>
                    <a:pt x="15037" y="26868"/>
                  </a:cubicBezTo>
                  <a:cubicBezTo>
                    <a:pt x="15079" y="26722"/>
                    <a:pt x="15121" y="26575"/>
                    <a:pt x="15142" y="26429"/>
                  </a:cubicBezTo>
                  <a:cubicBezTo>
                    <a:pt x="15154" y="26366"/>
                    <a:pt x="15107" y="26326"/>
                    <a:pt x="15063" y="26326"/>
                  </a:cubicBezTo>
                  <a:cubicBezTo>
                    <a:pt x="15033" y="26326"/>
                    <a:pt x="15004" y="26345"/>
                    <a:pt x="14995" y="26387"/>
                  </a:cubicBezTo>
                  <a:cubicBezTo>
                    <a:pt x="14954" y="26512"/>
                    <a:pt x="14912" y="26638"/>
                    <a:pt x="14849" y="26784"/>
                  </a:cubicBezTo>
                  <a:cubicBezTo>
                    <a:pt x="14828" y="26826"/>
                    <a:pt x="14807" y="26868"/>
                    <a:pt x="14786" y="26931"/>
                  </a:cubicBezTo>
                  <a:cubicBezTo>
                    <a:pt x="14577" y="26910"/>
                    <a:pt x="14368" y="26910"/>
                    <a:pt x="14159" y="26910"/>
                  </a:cubicBezTo>
                  <a:cubicBezTo>
                    <a:pt x="14200" y="26784"/>
                    <a:pt x="14221" y="26638"/>
                    <a:pt x="14200" y="26512"/>
                  </a:cubicBezTo>
                  <a:cubicBezTo>
                    <a:pt x="14200" y="26453"/>
                    <a:pt x="14147" y="26414"/>
                    <a:pt x="14096" y="26414"/>
                  </a:cubicBezTo>
                  <a:cubicBezTo>
                    <a:pt x="14058" y="26414"/>
                    <a:pt x="14021" y="26437"/>
                    <a:pt x="14012" y="26492"/>
                  </a:cubicBezTo>
                  <a:cubicBezTo>
                    <a:pt x="13991" y="26617"/>
                    <a:pt x="13949" y="26743"/>
                    <a:pt x="13866" y="26868"/>
                  </a:cubicBezTo>
                  <a:cubicBezTo>
                    <a:pt x="13845" y="26868"/>
                    <a:pt x="13824" y="26889"/>
                    <a:pt x="13824" y="26910"/>
                  </a:cubicBezTo>
                  <a:cubicBezTo>
                    <a:pt x="13573" y="26889"/>
                    <a:pt x="13322" y="26889"/>
                    <a:pt x="13091" y="26889"/>
                  </a:cubicBezTo>
                  <a:cubicBezTo>
                    <a:pt x="13133" y="26805"/>
                    <a:pt x="13154" y="26743"/>
                    <a:pt x="13217" y="26680"/>
                  </a:cubicBezTo>
                  <a:cubicBezTo>
                    <a:pt x="13270" y="26609"/>
                    <a:pt x="13219" y="26524"/>
                    <a:pt x="13151" y="26524"/>
                  </a:cubicBezTo>
                  <a:cubicBezTo>
                    <a:pt x="13139" y="26524"/>
                    <a:pt x="13125" y="26527"/>
                    <a:pt x="13112" y="26533"/>
                  </a:cubicBezTo>
                  <a:cubicBezTo>
                    <a:pt x="12987" y="26617"/>
                    <a:pt x="12861" y="26743"/>
                    <a:pt x="12861" y="26889"/>
                  </a:cubicBezTo>
                  <a:cubicBezTo>
                    <a:pt x="11878" y="26868"/>
                    <a:pt x="10915" y="26847"/>
                    <a:pt x="9953" y="26847"/>
                  </a:cubicBezTo>
                  <a:cubicBezTo>
                    <a:pt x="9953" y="26722"/>
                    <a:pt x="9932" y="26596"/>
                    <a:pt x="9932" y="26492"/>
                  </a:cubicBezTo>
                  <a:cubicBezTo>
                    <a:pt x="9911" y="26220"/>
                    <a:pt x="9932" y="25948"/>
                    <a:pt x="9974" y="25696"/>
                  </a:cubicBezTo>
                  <a:cubicBezTo>
                    <a:pt x="9988" y="25611"/>
                    <a:pt x="9915" y="25535"/>
                    <a:pt x="9847" y="25535"/>
                  </a:cubicBezTo>
                  <a:cubicBezTo>
                    <a:pt x="9815" y="25535"/>
                    <a:pt x="9785" y="25552"/>
                    <a:pt x="9765" y="25592"/>
                  </a:cubicBezTo>
                  <a:cubicBezTo>
                    <a:pt x="9639" y="25843"/>
                    <a:pt x="9597" y="26073"/>
                    <a:pt x="9576" y="26324"/>
                  </a:cubicBezTo>
                  <a:cubicBezTo>
                    <a:pt x="9555" y="26492"/>
                    <a:pt x="9555" y="26659"/>
                    <a:pt x="9555" y="26826"/>
                  </a:cubicBezTo>
                  <a:lnTo>
                    <a:pt x="8949" y="26826"/>
                  </a:lnTo>
                  <a:cubicBezTo>
                    <a:pt x="8969" y="26554"/>
                    <a:pt x="8928" y="26282"/>
                    <a:pt x="8990" y="26010"/>
                  </a:cubicBezTo>
                  <a:cubicBezTo>
                    <a:pt x="9016" y="25934"/>
                    <a:pt x="8964" y="25888"/>
                    <a:pt x="8909" y="25888"/>
                  </a:cubicBezTo>
                  <a:cubicBezTo>
                    <a:pt x="8875" y="25888"/>
                    <a:pt x="8839" y="25907"/>
                    <a:pt x="8823" y="25948"/>
                  </a:cubicBezTo>
                  <a:cubicBezTo>
                    <a:pt x="8739" y="26178"/>
                    <a:pt x="8718" y="26408"/>
                    <a:pt x="8677" y="26638"/>
                  </a:cubicBezTo>
                  <a:cubicBezTo>
                    <a:pt x="8677" y="26701"/>
                    <a:pt x="8656" y="26764"/>
                    <a:pt x="8635" y="26826"/>
                  </a:cubicBezTo>
                  <a:lnTo>
                    <a:pt x="7965" y="26826"/>
                  </a:lnTo>
                  <a:cubicBezTo>
                    <a:pt x="8049" y="26701"/>
                    <a:pt x="8112" y="26554"/>
                    <a:pt x="8153" y="26429"/>
                  </a:cubicBezTo>
                  <a:cubicBezTo>
                    <a:pt x="8182" y="26358"/>
                    <a:pt x="8114" y="26316"/>
                    <a:pt x="8054" y="26316"/>
                  </a:cubicBezTo>
                  <a:cubicBezTo>
                    <a:pt x="8026" y="26316"/>
                    <a:pt x="7999" y="26325"/>
                    <a:pt x="7986" y="26345"/>
                  </a:cubicBezTo>
                  <a:cubicBezTo>
                    <a:pt x="7881" y="26471"/>
                    <a:pt x="7777" y="26596"/>
                    <a:pt x="7693" y="26722"/>
                  </a:cubicBezTo>
                  <a:cubicBezTo>
                    <a:pt x="7672" y="26743"/>
                    <a:pt x="7630" y="26784"/>
                    <a:pt x="7609" y="26826"/>
                  </a:cubicBezTo>
                  <a:lnTo>
                    <a:pt x="6982" y="26826"/>
                  </a:lnTo>
                  <a:cubicBezTo>
                    <a:pt x="7045" y="26701"/>
                    <a:pt x="7065" y="26554"/>
                    <a:pt x="7086" y="26408"/>
                  </a:cubicBezTo>
                  <a:cubicBezTo>
                    <a:pt x="7086" y="26356"/>
                    <a:pt x="7038" y="26320"/>
                    <a:pt x="6992" y="26320"/>
                  </a:cubicBezTo>
                  <a:cubicBezTo>
                    <a:pt x="6963" y="26320"/>
                    <a:pt x="6935" y="26334"/>
                    <a:pt x="6919" y="26366"/>
                  </a:cubicBezTo>
                  <a:cubicBezTo>
                    <a:pt x="6856" y="26512"/>
                    <a:pt x="6752" y="26680"/>
                    <a:pt x="6626" y="26784"/>
                  </a:cubicBezTo>
                  <a:cubicBezTo>
                    <a:pt x="6626" y="26805"/>
                    <a:pt x="6605" y="26805"/>
                    <a:pt x="6584" y="26826"/>
                  </a:cubicBezTo>
                  <a:lnTo>
                    <a:pt x="6061" y="26826"/>
                  </a:lnTo>
                  <a:cubicBezTo>
                    <a:pt x="6082" y="26805"/>
                    <a:pt x="6103" y="26784"/>
                    <a:pt x="6103" y="26764"/>
                  </a:cubicBezTo>
                  <a:cubicBezTo>
                    <a:pt x="6137" y="26713"/>
                    <a:pt x="6088" y="26648"/>
                    <a:pt x="6035" y="26648"/>
                  </a:cubicBezTo>
                  <a:cubicBezTo>
                    <a:pt x="6023" y="26648"/>
                    <a:pt x="6010" y="26651"/>
                    <a:pt x="5998" y="26659"/>
                  </a:cubicBezTo>
                  <a:cubicBezTo>
                    <a:pt x="5936" y="26701"/>
                    <a:pt x="5852" y="26743"/>
                    <a:pt x="5768" y="26743"/>
                  </a:cubicBezTo>
                  <a:cubicBezTo>
                    <a:pt x="5684" y="26764"/>
                    <a:pt x="5622" y="26764"/>
                    <a:pt x="5559" y="26784"/>
                  </a:cubicBezTo>
                  <a:cubicBezTo>
                    <a:pt x="5517" y="26805"/>
                    <a:pt x="5496" y="26826"/>
                    <a:pt x="5475" y="26826"/>
                  </a:cubicBezTo>
                  <a:cubicBezTo>
                    <a:pt x="5350" y="26826"/>
                    <a:pt x="5224" y="26826"/>
                    <a:pt x="5099" y="26847"/>
                  </a:cubicBezTo>
                  <a:cubicBezTo>
                    <a:pt x="5120" y="26805"/>
                    <a:pt x="5161" y="26784"/>
                    <a:pt x="5203" y="26764"/>
                  </a:cubicBezTo>
                  <a:cubicBezTo>
                    <a:pt x="5266" y="26764"/>
                    <a:pt x="5266" y="26680"/>
                    <a:pt x="5203" y="26659"/>
                  </a:cubicBezTo>
                  <a:cubicBezTo>
                    <a:pt x="5152" y="26650"/>
                    <a:pt x="5104" y="26642"/>
                    <a:pt x="5059" y="26642"/>
                  </a:cubicBezTo>
                  <a:cubicBezTo>
                    <a:pt x="4992" y="26642"/>
                    <a:pt x="4930" y="26660"/>
                    <a:pt x="4868" y="26722"/>
                  </a:cubicBezTo>
                  <a:cubicBezTo>
                    <a:pt x="4827" y="26764"/>
                    <a:pt x="4785" y="26805"/>
                    <a:pt x="4764" y="26847"/>
                  </a:cubicBezTo>
                  <a:cubicBezTo>
                    <a:pt x="3739" y="26847"/>
                    <a:pt x="2692" y="26868"/>
                    <a:pt x="1646" y="26994"/>
                  </a:cubicBezTo>
                  <a:cubicBezTo>
                    <a:pt x="1458" y="27015"/>
                    <a:pt x="1186" y="27036"/>
                    <a:pt x="914" y="27098"/>
                  </a:cubicBezTo>
                  <a:cubicBezTo>
                    <a:pt x="1521" y="22872"/>
                    <a:pt x="1019" y="18499"/>
                    <a:pt x="1332" y="14251"/>
                  </a:cubicBezTo>
                  <a:cubicBezTo>
                    <a:pt x="1500" y="11740"/>
                    <a:pt x="1604" y="9209"/>
                    <a:pt x="1667" y="6698"/>
                  </a:cubicBezTo>
                  <a:cubicBezTo>
                    <a:pt x="1730" y="4752"/>
                    <a:pt x="1563" y="2785"/>
                    <a:pt x="2044" y="881"/>
                  </a:cubicBezTo>
                  <a:close/>
                  <a:moveTo>
                    <a:pt x="1824" y="0"/>
                  </a:moveTo>
                  <a:cubicBezTo>
                    <a:pt x="1674" y="0"/>
                    <a:pt x="1539" y="94"/>
                    <a:pt x="1479" y="274"/>
                  </a:cubicBezTo>
                  <a:cubicBezTo>
                    <a:pt x="914" y="2116"/>
                    <a:pt x="1019" y="4061"/>
                    <a:pt x="998" y="5986"/>
                  </a:cubicBezTo>
                  <a:cubicBezTo>
                    <a:pt x="977" y="8330"/>
                    <a:pt x="830" y="10673"/>
                    <a:pt x="705" y="13017"/>
                  </a:cubicBezTo>
                  <a:cubicBezTo>
                    <a:pt x="558" y="15486"/>
                    <a:pt x="328" y="17892"/>
                    <a:pt x="370" y="20361"/>
                  </a:cubicBezTo>
                  <a:cubicBezTo>
                    <a:pt x="412" y="22809"/>
                    <a:pt x="495" y="25236"/>
                    <a:pt x="56" y="27642"/>
                  </a:cubicBezTo>
                  <a:cubicBezTo>
                    <a:pt x="0" y="27906"/>
                    <a:pt x="250" y="28134"/>
                    <a:pt x="472" y="28134"/>
                  </a:cubicBezTo>
                  <a:cubicBezTo>
                    <a:pt x="585" y="28134"/>
                    <a:pt x="690" y="28076"/>
                    <a:pt x="747" y="27935"/>
                  </a:cubicBezTo>
                  <a:cubicBezTo>
                    <a:pt x="851" y="27705"/>
                    <a:pt x="2839" y="27705"/>
                    <a:pt x="3215" y="27684"/>
                  </a:cubicBezTo>
                  <a:cubicBezTo>
                    <a:pt x="4680" y="27621"/>
                    <a:pt x="6145" y="27621"/>
                    <a:pt x="7609" y="27621"/>
                  </a:cubicBezTo>
                  <a:cubicBezTo>
                    <a:pt x="10350" y="27642"/>
                    <a:pt x="13071" y="27726"/>
                    <a:pt x="15812" y="27789"/>
                  </a:cubicBezTo>
                  <a:cubicBezTo>
                    <a:pt x="24955" y="27977"/>
                    <a:pt x="34099" y="28605"/>
                    <a:pt x="43242" y="28689"/>
                  </a:cubicBezTo>
                  <a:cubicBezTo>
                    <a:pt x="43263" y="28730"/>
                    <a:pt x="43284" y="28772"/>
                    <a:pt x="43305" y="28793"/>
                  </a:cubicBezTo>
                  <a:cubicBezTo>
                    <a:pt x="43326" y="28845"/>
                    <a:pt x="43373" y="28872"/>
                    <a:pt x="43420" y="28872"/>
                  </a:cubicBezTo>
                  <a:cubicBezTo>
                    <a:pt x="43467" y="28872"/>
                    <a:pt x="43514" y="28845"/>
                    <a:pt x="43535" y="28793"/>
                  </a:cubicBezTo>
                  <a:cubicBezTo>
                    <a:pt x="43556" y="28772"/>
                    <a:pt x="43577" y="28730"/>
                    <a:pt x="43598" y="28689"/>
                  </a:cubicBezTo>
                  <a:cubicBezTo>
                    <a:pt x="43765" y="28709"/>
                    <a:pt x="43954" y="28709"/>
                    <a:pt x="44142" y="28709"/>
                  </a:cubicBezTo>
                  <a:cubicBezTo>
                    <a:pt x="44142" y="28730"/>
                    <a:pt x="44142" y="28751"/>
                    <a:pt x="44163" y="28772"/>
                  </a:cubicBezTo>
                  <a:cubicBezTo>
                    <a:pt x="44178" y="28817"/>
                    <a:pt x="44226" y="28852"/>
                    <a:pt x="44275" y="28852"/>
                  </a:cubicBezTo>
                  <a:cubicBezTo>
                    <a:pt x="44294" y="28852"/>
                    <a:pt x="44313" y="28847"/>
                    <a:pt x="44330" y="28835"/>
                  </a:cubicBezTo>
                  <a:cubicBezTo>
                    <a:pt x="44393" y="28793"/>
                    <a:pt x="44435" y="28751"/>
                    <a:pt x="44477" y="28709"/>
                  </a:cubicBezTo>
                  <a:cubicBezTo>
                    <a:pt x="45795" y="28709"/>
                    <a:pt x="47113" y="28709"/>
                    <a:pt x="48452" y="28689"/>
                  </a:cubicBezTo>
                  <a:cubicBezTo>
                    <a:pt x="48850" y="28689"/>
                    <a:pt x="48850" y="28082"/>
                    <a:pt x="48452" y="28061"/>
                  </a:cubicBezTo>
                  <a:lnTo>
                    <a:pt x="47950" y="28061"/>
                  </a:lnTo>
                  <a:cubicBezTo>
                    <a:pt x="46088" y="27224"/>
                    <a:pt x="44686" y="25655"/>
                    <a:pt x="43138" y="24378"/>
                  </a:cubicBezTo>
                  <a:cubicBezTo>
                    <a:pt x="41652" y="23186"/>
                    <a:pt x="39957" y="22223"/>
                    <a:pt x="38346" y="21219"/>
                  </a:cubicBezTo>
                  <a:cubicBezTo>
                    <a:pt x="34329" y="18729"/>
                    <a:pt x="30270" y="16344"/>
                    <a:pt x="26231" y="13875"/>
                  </a:cubicBezTo>
                  <a:cubicBezTo>
                    <a:pt x="18301" y="9041"/>
                    <a:pt x="10350" y="4145"/>
                    <a:pt x="2002" y="44"/>
                  </a:cubicBezTo>
                  <a:cubicBezTo>
                    <a:pt x="1943" y="15"/>
                    <a:pt x="1882" y="0"/>
                    <a:pt x="1824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719963" y="2093813"/>
              <a:ext cx="522575" cy="328925"/>
            </a:xfrm>
            <a:custGeom>
              <a:avLst/>
              <a:gdLst/>
              <a:ahLst/>
              <a:cxnLst/>
              <a:rect l="l" t="t" r="r" b="b"/>
              <a:pathLst>
                <a:path w="20903" h="13157" extrusionOk="0">
                  <a:moveTo>
                    <a:pt x="461" y="481"/>
                  </a:moveTo>
                  <a:lnTo>
                    <a:pt x="461" y="481"/>
                  </a:lnTo>
                  <a:cubicBezTo>
                    <a:pt x="607" y="565"/>
                    <a:pt x="754" y="649"/>
                    <a:pt x="879" y="733"/>
                  </a:cubicBezTo>
                  <a:cubicBezTo>
                    <a:pt x="712" y="1046"/>
                    <a:pt x="628" y="1486"/>
                    <a:pt x="628" y="1967"/>
                  </a:cubicBezTo>
                  <a:cubicBezTo>
                    <a:pt x="565" y="1486"/>
                    <a:pt x="523" y="984"/>
                    <a:pt x="461" y="481"/>
                  </a:cubicBezTo>
                  <a:close/>
                  <a:moveTo>
                    <a:pt x="2155" y="1590"/>
                  </a:moveTo>
                  <a:lnTo>
                    <a:pt x="2155" y="1590"/>
                  </a:lnTo>
                  <a:cubicBezTo>
                    <a:pt x="2239" y="1653"/>
                    <a:pt x="2323" y="1716"/>
                    <a:pt x="2406" y="1779"/>
                  </a:cubicBezTo>
                  <a:cubicBezTo>
                    <a:pt x="2386" y="1883"/>
                    <a:pt x="2365" y="2009"/>
                    <a:pt x="2344" y="2113"/>
                  </a:cubicBezTo>
                  <a:cubicBezTo>
                    <a:pt x="2281" y="1946"/>
                    <a:pt x="2218" y="1779"/>
                    <a:pt x="2155" y="1590"/>
                  </a:cubicBezTo>
                  <a:close/>
                  <a:moveTo>
                    <a:pt x="1590" y="1193"/>
                  </a:moveTo>
                  <a:cubicBezTo>
                    <a:pt x="1695" y="1256"/>
                    <a:pt x="1779" y="1318"/>
                    <a:pt x="1862" y="1381"/>
                  </a:cubicBezTo>
                  <a:cubicBezTo>
                    <a:pt x="1904" y="1800"/>
                    <a:pt x="2030" y="2197"/>
                    <a:pt x="2176" y="2616"/>
                  </a:cubicBezTo>
                  <a:cubicBezTo>
                    <a:pt x="2197" y="2699"/>
                    <a:pt x="2218" y="2825"/>
                    <a:pt x="2260" y="2950"/>
                  </a:cubicBezTo>
                  <a:cubicBezTo>
                    <a:pt x="2239" y="3139"/>
                    <a:pt x="2239" y="3348"/>
                    <a:pt x="2218" y="3536"/>
                  </a:cubicBezTo>
                  <a:cubicBezTo>
                    <a:pt x="2155" y="3453"/>
                    <a:pt x="2093" y="3348"/>
                    <a:pt x="2051" y="3285"/>
                  </a:cubicBezTo>
                  <a:cubicBezTo>
                    <a:pt x="1883" y="2971"/>
                    <a:pt x="1716" y="2657"/>
                    <a:pt x="1570" y="2344"/>
                  </a:cubicBezTo>
                  <a:cubicBezTo>
                    <a:pt x="1590" y="1946"/>
                    <a:pt x="1590" y="1569"/>
                    <a:pt x="1590" y="1193"/>
                  </a:cubicBezTo>
                  <a:close/>
                  <a:moveTo>
                    <a:pt x="1528" y="3055"/>
                  </a:moveTo>
                  <a:cubicBezTo>
                    <a:pt x="1570" y="3118"/>
                    <a:pt x="1590" y="3181"/>
                    <a:pt x="1611" y="3243"/>
                  </a:cubicBezTo>
                  <a:cubicBezTo>
                    <a:pt x="1737" y="3494"/>
                    <a:pt x="1925" y="4059"/>
                    <a:pt x="2197" y="4373"/>
                  </a:cubicBezTo>
                  <a:lnTo>
                    <a:pt x="2176" y="5085"/>
                  </a:lnTo>
                  <a:cubicBezTo>
                    <a:pt x="2114" y="4896"/>
                    <a:pt x="2009" y="4729"/>
                    <a:pt x="1946" y="4582"/>
                  </a:cubicBezTo>
                  <a:cubicBezTo>
                    <a:pt x="1800" y="4290"/>
                    <a:pt x="1653" y="4018"/>
                    <a:pt x="1486" y="3746"/>
                  </a:cubicBezTo>
                  <a:cubicBezTo>
                    <a:pt x="1507" y="3515"/>
                    <a:pt x="1528" y="3285"/>
                    <a:pt x="1528" y="3055"/>
                  </a:cubicBezTo>
                  <a:close/>
                  <a:moveTo>
                    <a:pt x="1444" y="4436"/>
                  </a:moveTo>
                  <a:cubicBezTo>
                    <a:pt x="1611" y="4792"/>
                    <a:pt x="1716" y="5398"/>
                    <a:pt x="1988" y="5691"/>
                  </a:cubicBezTo>
                  <a:cubicBezTo>
                    <a:pt x="2009" y="5712"/>
                    <a:pt x="2040" y="5723"/>
                    <a:pt x="2072" y="5723"/>
                  </a:cubicBezTo>
                  <a:cubicBezTo>
                    <a:pt x="2103" y="5723"/>
                    <a:pt x="2134" y="5712"/>
                    <a:pt x="2155" y="5691"/>
                  </a:cubicBezTo>
                  <a:cubicBezTo>
                    <a:pt x="2155" y="5712"/>
                    <a:pt x="2155" y="5754"/>
                    <a:pt x="2155" y="5796"/>
                  </a:cubicBezTo>
                  <a:cubicBezTo>
                    <a:pt x="2155" y="5984"/>
                    <a:pt x="2134" y="6194"/>
                    <a:pt x="2134" y="6403"/>
                  </a:cubicBezTo>
                  <a:cubicBezTo>
                    <a:pt x="1988" y="5901"/>
                    <a:pt x="1716" y="5440"/>
                    <a:pt x="1423" y="5001"/>
                  </a:cubicBezTo>
                  <a:lnTo>
                    <a:pt x="1444" y="4436"/>
                  </a:lnTo>
                  <a:close/>
                  <a:moveTo>
                    <a:pt x="1381" y="5524"/>
                  </a:moveTo>
                  <a:cubicBezTo>
                    <a:pt x="1632" y="6005"/>
                    <a:pt x="1821" y="6507"/>
                    <a:pt x="1925" y="7072"/>
                  </a:cubicBezTo>
                  <a:cubicBezTo>
                    <a:pt x="1943" y="7142"/>
                    <a:pt x="2003" y="7182"/>
                    <a:pt x="2059" y="7182"/>
                  </a:cubicBezTo>
                  <a:cubicBezTo>
                    <a:pt x="2070" y="7182"/>
                    <a:pt x="2082" y="7181"/>
                    <a:pt x="2093" y="7177"/>
                  </a:cubicBezTo>
                  <a:cubicBezTo>
                    <a:pt x="2093" y="7261"/>
                    <a:pt x="2093" y="7344"/>
                    <a:pt x="2093" y="7428"/>
                  </a:cubicBezTo>
                  <a:cubicBezTo>
                    <a:pt x="2072" y="7407"/>
                    <a:pt x="2051" y="7386"/>
                    <a:pt x="2051" y="7365"/>
                  </a:cubicBezTo>
                  <a:cubicBezTo>
                    <a:pt x="1821" y="6989"/>
                    <a:pt x="1590" y="6612"/>
                    <a:pt x="1360" y="6235"/>
                  </a:cubicBezTo>
                  <a:cubicBezTo>
                    <a:pt x="1360" y="6005"/>
                    <a:pt x="1381" y="5754"/>
                    <a:pt x="1381" y="5524"/>
                  </a:cubicBezTo>
                  <a:close/>
                  <a:moveTo>
                    <a:pt x="1339" y="6717"/>
                  </a:moveTo>
                  <a:cubicBezTo>
                    <a:pt x="1486" y="7010"/>
                    <a:pt x="1632" y="7282"/>
                    <a:pt x="1779" y="7575"/>
                  </a:cubicBezTo>
                  <a:cubicBezTo>
                    <a:pt x="1862" y="7742"/>
                    <a:pt x="1946" y="7930"/>
                    <a:pt x="2051" y="8098"/>
                  </a:cubicBezTo>
                  <a:cubicBezTo>
                    <a:pt x="2051" y="8328"/>
                    <a:pt x="2051" y="8579"/>
                    <a:pt x="2030" y="8809"/>
                  </a:cubicBezTo>
                  <a:cubicBezTo>
                    <a:pt x="2009" y="8767"/>
                    <a:pt x="1988" y="8725"/>
                    <a:pt x="1967" y="8683"/>
                  </a:cubicBezTo>
                  <a:cubicBezTo>
                    <a:pt x="1779" y="8307"/>
                    <a:pt x="1590" y="7951"/>
                    <a:pt x="1423" y="7575"/>
                  </a:cubicBezTo>
                  <a:cubicBezTo>
                    <a:pt x="1402" y="7282"/>
                    <a:pt x="1360" y="7010"/>
                    <a:pt x="1339" y="6717"/>
                  </a:cubicBezTo>
                  <a:close/>
                  <a:moveTo>
                    <a:pt x="1486" y="8516"/>
                  </a:moveTo>
                  <a:lnTo>
                    <a:pt x="1486" y="8516"/>
                  </a:lnTo>
                  <a:cubicBezTo>
                    <a:pt x="1528" y="8600"/>
                    <a:pt x="1570" y="8683"/>
                    <a:pt x="1590" y="8767"/>
                  </a:cubicBezTo>
                  <a:cubicBezTo>
                    <a:pt x="1716" y="9018"/>
                    <a:pt x="1821" y="9332"/>
                    <a:pt x="2009" y="9562"/>
                  </a:cubicBezTo>
                  <a:cubicBezTo>
                    <a:pt x="2009" y="9583"/>
                    <a:pt x="2009" y="9604"/>
                    <a:pt x="2009" y="9625"/>
                  </a:cubicBezTo>
                  <a:cubicBezTo>
                    <a:pt x="1988" y="9583"/>
                    <a:pt x="1946" y="9562"/>
                    <a:pt x="1925" y="9520"/>
                  </a:cubicBezTo>
                  <a:cubicBezTo>
                    <a:pt x="1842" y="9395"/>
                    <a:pt x="1758" y="9228"/>
                    <a:pt x="1716" y="9081"/>
                  </a:cubicBezTo>
                  <a:cubicBezTo>
                    <a:pt x="1703" y="9017"/>
                    <a:pt x="1659" y="8992"/>
                    <a:pt x="1612" y="8992"/>
                  </a:cubicBezTo>
                  <a:cubicBezTo>
                    <a:pt x="1583" y="8992"/>
                    <a:pt x="1552" y="9002"/>
                    <a:pt x="1528" y="9018"/>
                  </a:cubicBezTo>
                  <a:cubicBezTo>
                    <a:pt x="1528" y="8851"/>
                    <a:pt x="1507" y="8683"/>
                    <a:pt x="1486" y="8516"/>
                  </a:cubicBezTo>
                  <a:close/>
                  <a:moveTo>
                    <a:pt x="1298" y="8809"/>
                  </a:moveTo>
                  <a:lnTo>
                    <a:pt x="1298" y="8809"/>
                  </a:lnTo>
                  <a:cubicBezTo>
                    <a:pt x="1318" y="8914"/>
                    <a:pt x="1339" y="9018"/>
                    <a:pt x="1339" y="9123"/>
                  </a:cubicBezTo>
                  <a:cubicBezTo>
                    <a:pt x="1352" y="9172"/>
                    <a:pt x="1385" y="9192"/>
                    <a:pt x="1420" y="9192"/>
                  </a:cubicBezTo>
                  <a:cubicBezTo>
                    <a:pt x="1444" y="9192"/>
                    <a:pt x="1469" y="9182"/>
                    <a:pt x="1486" y="9165"/>
                  </a:cubicBezTo>
                  <a:cubicBezTo>
                    <a:pt x="1528" y="9353"/>
                    <a:pt x="1590" y="9520"/>
                    <a:pt x="1674" y="9667"/>
                  </a:cubicBezTo>
                  <a:cubicBezTo>
                    <a:pt x="1758" y="9792"/>
                    <a:pt x="1862" y="9960"/>
                    <a:pt x="2009" y="10023"/>
                  </a:cubicBezTo>
                  <a:cubicBezTo>
                    <a:pt x="2009" y="10169"/>
                    <a:pt x="2009" y="10295"/>
                    <a:pt x="2009" y="10441"/>
                  </a:cubicBezTo>
                  <a:cubicBezTo>
                    <a:pt x="1967" y="10441"/>
                    <a:pt x="1946" y="10441"/>
                    <a:pt x="1925" y="10420"/>
                  </a:cubicBezTo>
                  <a:cubicBezTo>
                    <a:pt x="1130" y="10106"/>
                    <a:pt x="1277" y="9583"/>
                    <a:pt x="1298" y="8809"/>
                  </a:cubicBezTo>
                  <a:close/>
                  <a:moveTo>
                    <a:pt x="2699" y="2009"/>
                  </a:moveTo>
                  <a:cubicBezTo>
                    <a:pt x="3432" y="2574"/>
                    <a:pt x="4164" y="3139"/>
                    <a:pt x="4938" y="3641"/>
                  </a:cubicBezTo>
                  <a:cubicBezTo>
                    <a:pt x="6738" y="4771"/>
                    <a:pt x="8621" y="5712"/>
                    <a:pt x="10441" y="6738"/>
                  </a:cubicBezTo>
                  <a:cubicBezTo>
                    <a:pt x="12262" y="7784"/>
                    <a:pt x="13998" y="8956"/>
                    <a:pt x="15756" y="10106"/>
                  </a:cubicBezTo>
                  <a:cubicBezTo>
                    <a:pt x="16886" y="10839"/>
                    <a:pt x="18288" y="11445"/>
                    <a:pt x="19376" y="12345"/>
                  </a:cubicBezTo>
                  <a:cubicBezTo>
                    <a:pt x="17179" y="12220"/>
                    <a:pt x="15086" y="11445"/>
                    <a:pt x="12889" y="11278"/>
                  </a:cubicBezTo>
                  <a:cubicBezTo>
                    <a:pt x="10441" y="11090"/>
                    <a:pt x="7972" y="10985"/>
                    <a:pt x="5524" y="10901"/>
                  </a:cubicBezTo>
                  <a:cubicBezTo>
                    <a:pt x="4562" y="10860"/>
                    <a:pt x="3453" y="10860"/>
                    <a:pt x="2490" y="10608"/>
                  </a:cubicBezTo>
                  <a:cubicBezTo>
                    <a:pt x="2490" y="8997"/>
                    <a:pt x="2532" y="7407"/>
                    <a:pt x="2595" y="5796"/>
                  </a:cubicBezTo>
                  <a:cubicBezTo>
                    <a:pt x="2637" y="5147"/>
                    <a:pt x="2678" y="4478"/>
                    <a:pt x="2720" y="3808"/>
                  </a:cubicBezTo>
                  <a:cubicBezTo>
                    <a:pt x="2741" y="3808"/>
                    <a:pt x="2783" y="3787"/>
                    <a:pt x="2804" y="3766"/>
                  </a:cubicBezTo>
                  <a:cubicBezTo>
                    <a:pt x="2992" y="3599"/>
                    <a:pt x="2867" y="3285"/>
                    <a:pt x="2741" y="3034"/>
                  </a:cubicBezTo>
                  <a:cubicBezTo>
                    <a:pt x="2741" y="2699"/>
                    <a:pt x="2741" y="2344"/>
                    <a:pt x="2699" y="2009"/>
                  </a:cubicBezTo>
                  <a:close/>
                  <a:moveTo>
                    <a:pt x="338" y="0"/>
                  </a:moveTo>
                  <a:cubicBezTo>
                    <a:pt x="304" y="0"/>
                    <a:pt x="272" y="21"/>
                    <a:pt x="272" y="63"/>
                  </a:cubicBezTo>
                  <a:cubicBezTo>
                    <a:pt x="0" y="2637"/>
                    <a:pt x="586" y="5210"/>
                    <a:pt x="419" y="7784"/>
                  </a:cubicBezTo>
                  <a:cubicBezTo>
                    <a:pt x="377" y="8391"/>
                    <a:pt x="210" y="9625"/>
                    <a:pt x="649" y="10253"/>
                  </a:cubicBezTo>
                  <a:cubicBezTo>
                    <a:pt x="670" y="10504"/>
                    <a:pt x="774" y="10713"/>
                    <a:pt x="1026" y="10901"/>
                  </a:cubicBezTo>
                  <a:cubicBezTo>
                    <a:pt x="1779" y="11445"/>
                    <a:pt x="3285" y="11466"/>
                    <a:pt x="4206" y="11550"/>
                  </a:cubicBezTo>
                  <a:cubicBezTo>
                    <a:pt x="5922" y="11717"/>
                    <a:pt x="7658" y="11717"/>
                    <a:pt x="9395" y="11843"/>
                  </a:cubicBezTo>
                  <a:cubicBezTo>
                    <a:pt x="11362" y="11969"/>
                    <a:pt x="13329" y="12031"/>
                    <a:pt x="15275" y="12450"/>
                  </a:cubicBezTo>
                  <a:cubicBezTo>
                    <a:pt x="16790" y="12786"/>
                    <a:pt x="18271" y="13157"/>
                    <a:pt x="19824" y="13157"/>
                  </a:cubicBezTo>
                  <a:cubicBezTo>
                    <a:pt x="20008" y="13157"/>
                    <a:pt x="20193" y="13151"/>
                    <a:pt x="20380" y="13140"/>
                  </a:cubicBezTo>
                  <a:cubicBezTo>
                    <a:pt x="20736" y="13119"/>
                    <a:pt x="20903" y="12722"/>
                    <a:pt x="20673" y="12450"/>
                  </a:cubicBezTo>
                  <a:cubicBezTo>
                    <a:pt x="19606" y="11215"/>
                    <a:pt x="17995" y="10588"/>
                    <a:pt x="16635" y="9730"/>
                  </a:cubicBezTo>
                  <a:cubicBezTo>
                    <a:pt x="14793" y="8537"/>
                    <a:pt x="12994" y="7303"/>
                    <a:pt x="11069" y="6215"/>
                  </a:cubicBezTo>
                  <a:cubicBezTo>
                    <a:pt x="9165" y="5147"/>
                    <a:pt x="7177" y="4164"/>
                    <a:pt x="5294" y="3055"/>
                  </a:cubicBezTo>
                  <a:cubicBezTo>
                    <a:pt x="4185" y="2406"/>
                    <a:pt x="3139" y="1465"/>
                    <a:pt x="2009" y="837"/>
                  </a:cubicBezTo>
                  <a:lnTo>
                    <a:pt x="2009" y="816"/>
                  </a:lnTo>
                  <a:cubicBezTo>
                    <a:pt x="1993" y="769"/>
                    <a:pt x="1954" y="746"/>
                    <a:pt x="1918" y="746"/>
                  </a:cubicBezTo>
                  <a:cubicBezTo>
                    <a:pt x="1906" y="746"/>
                    <a:pt x="1894" y="748"/>
                    <a:pt x="1883" y="753"/>
                  </a:cubicBezTo>
                  <a:cubicBezTo>
                    <a:pt x="1779" y="712"/>
                    <a:pt x="1674" y="649"/>
                    <a:pt x="1590" y="607"/>
                  </a:cubicBezTo>
                  <a:cubicBezTo>
                    <a:pt x="1541" y="490"/>
                    <a:pt x="1424" y="427"/>
                    <a:pt x="1295" y="427"/>
                  </a:cubicBezTo>
                  <a:cubicBezTo>
                    <a:pt x="1261" y="427"/>
                    <a:pt x="1227" y="431"/>
                    <a:pt x="1193" y="440"/>
                  </a:cubicBezTo>
                  <a:cubicBezTo>
                    <a:pt x="984" y="356"/>
                    <a:pt x="754" y="272"/>
                    <a:pt x="523" y="209"/>
                  </a:cubicBezTo>
                  <a:cubicBezTo>
                    <a:pt x="482" y="209"/>
                    <a:pt x="461" y="209"/>
                    <a:pt x="440" y="230"/>
                  </a:cubicBezTo>
                  <a:cubicBezTo>
                    <a:pt x="419" y="168"/>
                    <a:pt x="419" y="126"/>
                    <a:pt x="419" y="63"/>
                  </a:cubicBezTo>
                  <a:cubicBezTo>
                    <a:pt x="408" y="21"/>
                    <a:pt x="372" y="0"/>
                    <a:pt x="338" y="0"/>
                  </a:cubicBezTo>
                  <a:close/>
                </a:path>
              </a:pathLst>
            </a:custGeom>
            <a:solidFill>
              <a:srgbClr val="13B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32"/>
          <p:cNvGrpSpPr/>
          <p:nvPr/>
        </p:nvGrpSpPr>
        <p:grpSpPr>
          <a:xfrm flipH="1">
            <a:off x="5691771" y="2667906"/>
            <a:ext cx="887909" cy="874949"/>
            <a:chOff x="667733" y="2815175"/>
            <a:chExt cx="519975" cy="512475"/>
          </a:xfrm>
        </p:grpSpPr>
        <p:sp>
          <p:nvSpPr>
            <p:cNvPr id="1033" name="Google Shape;1033;p32"/>
            <p:cNvSpPr/>
            <p:nvPr/>
          </p:nvSpPr>
          <p:spPr>
            <a:xfrm>
              <a:off x="667733" y="2957825"/>
              <a:ext cx="519975" cy="230625"/>
            </a:xfrm>
            <a:custGeom>
              <a:avLst/>
              <a:gdLst/>
              <a:ahLst/>
              <a:cxnLst/>
              <a:rect l="l" t="t" r="r" b="b"/>
              <a:pathLst>
                <a:path w="20799" h="9225" extrusionOk="0">
                  <a:moveTo>
                    <a:pt x="10357" y="505"/>
                  </a:moveTo>
                  <a:cubicBezTo>
                    <a:pt x="12519" y="505"/>
                    <a:pt x="14701" y="920"/>
                    <a:pt x="16714" y="1609"/>
                  </a:cubicBezTo>
                  <a:lnTo>
                    <a:pt x="16714" y="1609"/>
                  </a:lnTo>
                  <a:cubicBezTo>
                    <a:pt x="16715" y="1609"/>
                    <a:pt x="16717" y="1610"/>
                    <a:pt x="16719" y="1610"/>
                  </a:cubicBezTo>
                  <a:cubicBezTo>
                    <a:pt x="16719" y="1610"/>
                    <a:pt x="16719" y="1610"/>
                    <a:pt x="16719" y="1610"/>
                  </a:cubicBezTo>
                  <a:lnTo>
                    <a:pt x="16719" y="1610"/>
                  </a:lnTo>
                  <a:cubicBezTo>
                    <a:pt x="16725" y="1613"/>
                    <a:pt x="16732" y="1615"/>
                    <a:pt x="16739" y="1618"/>
                  </a:cubicBezTo>
                  <a:lnTo>
                    <a:pt x="16739" y="1618"/>
                  </a:lnTo>
                  <a:cubicBezTo>
                    <a:pt x="17718" y="1970"/>
                    <a:pt x="18900" y="2264"/>
                    <a:pt x="19627" y="3033"/>
                  </a:cubicBezTo>
                  <a:cubicBezTo>
                    <a:pt x="20799" y="4309"/>
                    <a:pt x="18413" y="5586"/>
                    <a:pt x="17535" y="6130"/>
                  </a:cubicBezTo>
                  <a:cubicBezTo>
                    <a:pt x="14480" y="7929"/>
                    <a:pt x="10902" y="8682"/>
                    <a:pt x="7387" y="8703"/>
                  </a:cubicBezTo>
                  <a:cubicBezTo>
                    <a:pt x="5796" y="8703"/>
                    <a:pt x="4081" y="8661"/>
                    <a:pt x="2553" y="8138"/>
                  </a:cubicBezTo>
                  <a:cubicBezTo>
                    <a:pt x="1967" y="7929"/>
                    <a:pt x="1361" y="7615"/>
                    <a:pt x="984" y="7113"/>
                  </a:cubicBezTo>
                  <a:cubicBezTo>
                    <a:pt x="607" y="6632"/>
                    <a:pt x="586" y="6046"/>
                    <a:pt x="775" y="5481"/>
                  </a:cubicBezTo>
                  <a:cubicBezTo>
                    <a:pt x="1193" y="4184"/>
                    <a:pt x="2365" y="3054"/>
                    <a:pt x="3474" y="2322"/>
                  </a:cubicBezTo>
                  <a:cubicBezTo>
                    <a:pt x="4604" y="1568"/>
                    <a:pt x="5901" y="1087"/>
                    <a:pt x="7240" y="815"/>
                  </a:cubicBezTo>
                  <a:cubicBezTo>
                    <a:pt x="8260" y="603"/>
                    <a:pt x="9306" y="505"/>
                    <a:pt x="10357" y="505"/>
                  </a:cubicBezTo>
                  <a:close/>
                  <a:moveTo>
                    <a:pt x="10386" y="0"/>
                  </a:moveTo>
                  <a:cubicBezTo>
                    <a:pt x="9477" y="0"/>
                    <a:pt x="8571" y="68"/>
                    <a:pt x="7680" y="208"/>
                  </a:cubicBezTo>
                  <a:cubicBezTo>
                    <a:pt x="4834" y="669"/>
                    <a:pt x="1737" y="2133"/>
                    <a:pt x="440" y="4895"/>
                  </a:cubicBezTo>
                  <a:cubicBezTo>
                    <a:pt x="147" y="5502"/>
                    <a:pt x="1" y="6234"/>
                    <a:pt x="252" y="6883"/>
                  </a:cubicBezTo>
                  <a:cubicBezTo>
                    <a:pt x="482" y="7490"/>
                    <a:pt x="963" y="7929"/>
                    <a:pt x="1507" y="8243"/>
                  </a:cubicBezTo>
                  <a:cubicBezTo>
                    <a:pt x="2930" y="9059"/>
                    <a:pt x="4708" y="9143"/>
                    <a:pt x="6299" y="9205"/>
                  </a:cubicBezTo>
                  <a:cubicBezTo>
                    <a:pt x="6628" y="9218"/>
                    <a:pt x="6957" y="9224"/>
                    <a:pt x="7287" y="9224"/>
                  </a:cubicBezTo>
                  <a:cubicBezTo>
                    <a:pt x="10796" y="9224"/>
                    <a:pt x="14330" y="8500"/>
                    <a:pt x="17409" y="6778"/>
                  </a:cubicBezTo>
                  <a:cubicBezTo>
                    <a:pt x="18225" y="6339"/>
                    <a:pt x="19083" y="5837"/>
                    <a:pt x="19752" y="5188"/>
                  </a:cubicBezTo>
                  <a:cubicBezTo>
                    <a:pt x="20234" y="4707"/>
                    <a:pt x="20610" y="4037"/>
                    <a:pt x="20401" y="3347"/>
                  </a:cubicBezTo>
                  <a:cubicBezTo>
                    <a:pt x="20045" y="2217"/>
                    <a:pt x="18560" y="1715"/>
                    <a:pt x="17555" y="1359"/>
                  </a:cubicBezTo>
                  <a:cubicBezTo>
                    <a:pt x="17325" y="1275"/>
                    <a:pt x="17095" y="1192"/>
                    <a:pt x="16865" y="1108"/>
                  </a:cubicBezTo>
                  <a:lnTo>
                    <a:pt x="16865" y="1108"/>
                  </a:lnTo>
                  <a:cubicBezTo>
                    <a:pt x="16865" y="1108"/>
                    <a:pt x="16865" y="1108"/>
                    <a:pt x="16865" y="1108"/>
                  </a:cubicBezTo>
                  <a:cubicBezTo>
                    <a:pt x="14806" y="397"/>
                    <a:pt x="12589" y="0"/>
                    <a:pt x="10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82908" y="2907550"/>
              <a:ext cx="472375" cy="325400"/>
            </a:xfrm>
            <a:custGeom>
              <a:avLst/>
              <a:gdLst/>
              <a:ahLst/>
              <a:cxnLst/>
              <a:rect l="l" t="t" r="r" b="b"/>
              <a:pathLst>
                <a:path w="18895" h="13016" extrusionOk="0">
                  <a:moveTo>
                    <a:pt x="5089" y="531"/>
                  </a:moveTo>
                  <a:cubicBezTo>
                    <a:pt x="6326" y="531"/>
                    <a:pt x="7552" y="827"/>
                    <a:pt x="8705" y="1299"/>
                  </a:cubicBezTo>
                  <a:cubicBezTo>
                    <a:pt x="11969" y="2638"/>
                    <a:pt x="14689" y="5337"/>
                    <a:pt x="16551" y="8287"/>
                  </a:cubicBezTo>
                  <a:cubicBezTo>
                    <a:pt x="17116" y="9187"/>
                    <a:pt x="17911" y="10212"/>
                    <a:pt x="17953" y="11300"/>
                  </a:cubicBezTo>
                  <a:cubicBezTo>
                    <a:pt x="17974" y="12032"/>
                    <a:pt x="17409" y="12388"/>
                    <a:pt x="16718" y="12472"/>
                  </a:cubicBezTo>
                  <a:cubicBezTo>
                    <a:pt x="16539" y="12491"/>
                    <a:pt x="16356" y="12499"/>
                    <a:pt x="16170" y="12499"/>
                  </a:cubicBezTo>
                  <a:cubicBezTo>
                    <a:pt x="15530" y="12499"/>
                    <a:pt x="14861" y="12402"/>
                    <a:pt x="14228" y="12305"/>
                  </a:cubicBezTo>
                  <a:cubicBezTo>
                    <a:pt x="11027" y="11802"/>
                    <a:pt x="8035" y="10380"/>
                    <a:pt x="5441" y="8434"/>
                  </a:cubicBezTo>
                  <a:cubicBezTo>
                    <a:pt x="4206" y="7513"/>
                    <a:pt x="2992" y="6488"/>
                    <a:pt x="2009" y="5295"/>
                  </a:cubicBezTo>
                  <a:cubicBezTo>
                    <a:pt x="1360" y="4521"/>
                    <a:pt x="565" y="3328"/>
                    <a:pt x="921" y="2282"/>
                  </a:cubicBezTo>
                  <a:cubicBezTo>
                    <a:pt x="1109" y="1717"/>
                    <a:pt x="1611" y="1361"/>
                    <a:pt x="2114" y="1110"/>
                  </a:cubicBezTo>
                  <a:cubicBezTo>
                    <a:pt x="2804" y="797"/>
                    <a:pt x="3599" y="629"/>
                    <a:pt x="4352" y="566"/>
                  </a:cubicBezTo>
                  <a:cubicBezTo>
                    <a:pt x="4598" y="542"/>
                    <a:pt x="4844" y="531"/>
                    <a:pt x="5089" y="531"/>
                  </a:cubicBezTo>
                  <a:close/>
                  <a:moveTo>
                    <a:pt x="5029" y="1"/>
                  </a:moveTo>
                  <a:cubicBezTo>
                    <a:pt x="4992" y="1"/>
                    <a:pt x="4955" y="1"/>
                    <a:pt x="4917" y="1"/>
                  </a:cubicBezTo>
                  <a:cubicBezTo>
                    <a:pt x="4122" y="22"/>
                    <a:pt x="3306" y="148"/>
                    <a:pt x="2532" y="399"/>
                  </a:cubicBezTo>
                  <a:cubicBezTo>
                    <a:pt x="1863" y="608"/>
                    <a:pt x="1193" y="943"/>
                    <a:pt x="754" y="1508"/>
                  </a:cubicBezTo>
                  <a:cubicBezTo>
                    <a:pt x="0" y="2491"/>
                    <a:pt x="377" y="3747"/>
                    <a:pt x="963" y="4730"/>
                  </a:cubicBezTo>
                  <a:cubicBezTo>
                    <a:pt x="1779" y="6069"/>
                    <a:pt x="3055" y="7178"/>
                    <a:pt x="4248" y="8162"/>
                  </a:cubicBezTo>
                  <a:cubicBezTo>
                    <a:pt x="6989" y="10400"/>
                    <a:pt x="10190" y="12116"/>
                    <a:pt x="13684" y="12744"/>
                  </a:cubicBezTo>
                  <a:cubicBezTo>
                    <a:pt x="14542" y="12890"/>
                    <a:pt x="15421" y="12995"/>
                    <a:pt x="16300" y="13016"/>
                  </a:cubicBezTo>
                  <a:cubicBezTo>
                    <a:pt x="17011" y="13016"/>
                    <a:pt x="17890" y="12828"/>
                    <a:pt x="18267" y="12158"/>
                  </a:cubicBezTo>
                  <a:cubicBezTo>
                    <a:pt x="18894" y="11049"/>
                    <a:pt x="17995" y="9584"/>
                    <a:pt x="17430" y="8664"/>
                  </a:cubicBezTo>
                  <a:cubicBezTo>
                    <a:pt x="17284" y="8455"/>
                    <a:pt x="17159" y="8247"/>
                    <a:pt x="17013" y="8018"/>
                  </a:cubicBezTo>
                  <a:lnTo>
                    <a:pt x="17013" y="8018"/>
                  </a:lnTo>
                  <a:cubicBezTo>
                    <a:pt x="17012" y="8017"/>
                    <a:pt x="17012" y="8016"/>
                    <a:pt x="17011" y="8015"/>
                  </a:cubicBezTo>
                  <a:lnTo>
                    <a:pt x="17011" y="8015"/>
                  </a:lnTo>
                  <a:cubicBezTo>
                    <a:pt x="17011" y="8015"/>
                    <a:pt x="17011" y="8015"/>
                    <a:pt x="17011" y="8015"/>
                  </a:cubicBezTo>
                  <a:cubicBezTo>
                    <a:pt x="17010" y="8013"/>
                    <a:pt x="17009" y="8011"/>
                    <a:pt x="17007" y="8009"/>
                  </a:cubicBezTo>
                  <a:lnTo>
                    <a:pt x="17007" y="8009"/>
                  </a:lnTo>
                  <a:cubicBezTo>
                    <a:pt x="15208" y="5166"/>
                    <a:pt x="12657" y="2595"/>
                    <a:pt x="9583" y="1110"/>
                  </a:cubicBezTo>
                  <a:cubicBezTo>
                    <a:pt x="8173" y="436"/>
                    <a:pt x="6622" y="1"/>
                    <a:pt x="5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808458" y="2815175"/>
              <a:ext cx="239075" cy="512475"/>
            </a:xfrm>
            <a:custGeom>
              <a:avLst/>
              <a:gdLst/>
              <a:ahLst/>
              <a:cxnLst/>
              <a:rect l="l" t="t" r="r" b="b"/>
              <a:pathLst>
                <a:path w="9563" h="20499" extrusionOk="0">
                  <a:moveTo>
                    <a:pt x="4594" y="527"/>
                  </a:moveTo>
                  <a:cubicBezTo>
                    <a:pt x="4984" y="527"/>
                    <a:pt x="5369" y="668"/>
                    <a:pt x="5712" y="893"/>
                  </a:cubicBezTo>
                  <a:cubicBezTo>
                    <a:pt x="6863" y="1625"/>
                    <a:pt x="7742" y="2922"/>
                    <a:pt x="8244" y="4199"/>
                  </a:cubicBezTo>
                  <a:cubicBezTo>
                    <a:pt x="8746" y="5454"/>
                    <a:pt x="8955" y="6793"/>
                    <a:pt x="8955" y="8153"/>
                  </a:cubicBezTo>
                  <a:cubicBezTo>
                    <a:pt x="8976" y="11260"/>
                    <a:pt x="8012" y="14388"/>
                    <a:pt x="6491" y="17090"/>
                  </a:cubicBezTo>
                  <a:lnTo>
                    <a:pt x="6491" y="17090"/>
                  </a:lnTo>
                  <a:cubicBezTo>
                    <a:pt x="6474" y="17106"/>
                    <a:pt x="6458" y="17127"/>
                    <a:pt x="6445" y="17150"/>
                  </a:cubicBezTo>
                  <a:cubicBezTo>
                    <a:pt x="5942" y="18071"/>
                    <a:pt x="5419" y="19243"/>
                    <a:pt x="4478" y="19787"/>
                  </a:cubicBezTo>
                  <a:cubicBezTo>
                    <a:pt x="4272" y="19909"/>
                    <a:pt x="4080" y="19962"/>
                    <a:pt x="3901" y="19962"/>
                  </a:cubicBezTo>
                  <a:cubicBezTo>
                    <a:pt x="2817" y="19962"/>
                    <a:pt x="2188" y="18000"/>
                    <a:pt x="1883" y="17192"/>
                  </a:cubicBezTo>
                  <a:cubicBezTo>
                    <a:pt x="670" y="13865"/>
                    <a:pt x="544" y="10225"/>
                    <a:pt x="1172" y="6772"/>
                  </a:cubicBezTo>
                  <a:cubicBezTo>
                    <a:pt x="1318" y="5914"/>
                    <a:pt x="1527" y="5077"/>
                    <a:pt x="1758" y="4240"/>
                  </a:cubicBezTo>
                  <a:cubicBezTo>
                    <a:pt x="1967" y="3487"/>
                    <a:pt x="2218" y="2755"/>
                    <a:pt x="2595" y="2085"/>
                  </a:cubicBezTo>
                  <a:cubicBezTo>
                    <a:pt x="2908" y="1541"/>
                    <a:pt x="3327" y="976"/>
                    <a:pt x="3913" y="683"/>
                  </a:cubicBezTo>
                  <a:cubicBezTo>
                    <a:pt x="4137" y="575"/>
                    <a:pt x="4366" y="527"/>
                    <a:pt x="4594" y="527"/>
                  </a:cubicBezTo>
                  <a:close/>
                  <a:moveTo>
                    <a:pt x="4600" y="1"/>
                  </a:moveTo>
                  <a:cubicBezTo>
                    <a:pt x="4525" y="1"/>
                    <a:pt x="4449" y="5"/>
                    <a:pt x="4373" y="14"/>
                  </a:cubicBezTo>
                  <a:cubicBezTo>
                    <a:pt x="3724" y="98"/>
                    <a:pt x="3159" y="474"/>
                    <a:pt x="2741" y="976"/>
                  </a:cubicBezTo>
                  <a:cubicBezTo>
                    <a:pt x="1632" y="2253"/>
                    <a:pt x="1214" y="4031"/>
                    <a:pt x="858" y="5642"/>
                  </a:cubicBezTo>
                  <a:cubicBezTo>
                    <a:pt x="42" y="9346"/>
                    <a:pt x="0" y="13300"/>
                    <a:pt x="1235" y="16920"/>
                  </a:cubicBezTo>
                  <a:cubicBezTo>
                    <a:pt x="1527" y="17757"/>
                    <a:pt x="1841" y="18657"/>
                    <a:pt x="2323" y="19431"/>
                  </a:cubicBezTo>
                  <a:cubicBezTo>
                    <a:pt x="2671" y="19985"/>
                    <a:pt x="3221" y="20499"/>
                    <a:pt x="3913" y="20499"/>
                  </a:cubicBezTo>
                  <a:cubicBezTo>
                    <a:pt x="3927" y="20499"/>
                    <a:pt x="3941" y="20498"/>
                    <a:pt x="3955" y="20498"/>
                  </a:cubicBezTo>
                  <a:cubicBezTo>
                    <a:pt x="5168" y="20456"/>
                    <a:pt x="5984" y="19033"/>
                    <a:pt x="6528" y="18092"/>
                  </a:cubicBezTo>
                  <a:cubicBezTo>
                    <a:pt x="6654" y="17883"/>
                    <a:pt x="6779" y="17652"/>
                    <a:pt x="6905" y="17422"/>
                  </a:cubicBezTo>
                  <a:cubicBezTo>
                    <a:pt x="8411" y="14786"/>
                    <a:pt x="9374" y="11731"/>
                    <a:pt x="9478" y="8676"/>
                  </a:cubicBezTo>
                  <a:cubicBezTo>
                    <a:pt x="9562" y="5789"/>
                    <a:pt x="8725" y="2608"/>
                    <a:pt x="6382" y="725"/>
                  </a:cubicBezTo>
                  <a:cubicBezTo>
                    <a:pt x="5875" y="313"/>
                    <a:pt x="5251" y="1"/>
                    <a:pt x="4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70833" y="3022600"/>
              <a:ext cx="100325" cy="71125"/>
            </a:xfrm>
            <a:custGeom>
              <a:avLst/>
              <a:gdLst/>
              <a:ahLst/>
              <a:cxnLst/>
              <a:rect l="l" t="t" r="r" b="b"/>
              <a:pathLst>
                <a:path w="4013" h="2845" extrusionOk="0">
                  <a:moveTo>
                    <a:pt x="2347" y="0"/>
                  </a:moveTo>
                  <a:cubicBezTo>
                    <a:pt x="1203" y="0"/>
                    <a:pt x="0" y="1384"/>
                    <a:pt x="1439" y="2534"/>
                  </a:cubicBezTo>
                  <a:cubicBezTo>
                    <a:pt x="1708" y="2751"/>
                    <a:pt x="1993" y="2845"/>
                    <a:pt x="2268" y="2845"/>
                  </a:cubicBezTo>
                  <a:cubicBezTo>
                    <a:pt x="3209" y="2845"/>
                    <a:pt x="4013" y="1740"/>
                    <a:pt x="3510" y="735"/>
                  </a:cubicBezTo>
                  <a:cubicBezTo>
                    <a:pt x="3405" y="526"/>
                    <a:pt x="3259" y="379"/>
                    <a:pt x="3113" y="254"/>
                  </a:cubicBezTo>
                  <a:cubicBezTo>
                    <a:pt x="2884" y="78"/>
                    <a:pt x="2617" y="0"/>
                    <a:pt x="2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32"/>
          <p:cNvSpPr/>
          <p:nvPr/>
        </p:nvSpPr>
        <p:spPr>
          <a:xfrm>
            <a:off x="7231700" y="3081426"/>
            <a:ext cx="332990" cy="326015"/>
          </a:xfrm>
          <a:custGeom>
            <a:avLst/>
            <a:gdLst/>
            <a:ahLst/>
            <a:cxnLst/>
            <a:rect l="l" t="t" r="r" b="b"/>
            <a:pathLst>
              <a:path w="11028" h="10797" extrusionOk="0">
                <a:moveTo>
                  <a:pt x="3432" y="4708"/>
                </a:moveTo>
                <a:lnTo>
                  <a:pt x="3432" y="4708"/>
                </a:lnTo>
                <a:cubicBezTo>
                  <a:pt x="3430" y="4714"/>
                  <a:pt x="3427" y="4719"/>
                  <a:pt x="3425" y="4725"/>
                </a:cubicBezTo>
                <a:lnTo>
                  <a:pt x="3425" y="4725"/>
                </a:lnTo>
                <a:cubicBezTo>
                  <a:pt x="3427" y="4726"/>
                  <a:pt x="3430" y="4728"/>
                  <a:pt x="3432" y="4729"/>
                </a:cubicBezTo>
                <a:lnTo>
                  <a:pt x="3432" y="4708"/>
                </a:lnTo>
                <a:close/>
                <a:moveTo>
                  <a:pt x="122" y="6348"/>
                </a:moveTo>
                <a:cubicBezTo>
                  <a:pt x="120" y="6361"/>
                  <a:pt x="120" y="6378"/>
                  <a:pt x="126" y="6403"/>
                </a:cubicBezTo>
                <a:cubicBezTo>
                  <a:pt x="125" y="6385"/>
                  <a:pt x="124" y="6367"/>
                  <a:pt x="122" y="6348"/>
                </a:cubicBezTo>
                <a:close/>
                <a:moveTo>
                  <a:pt x="10379" y="7680"/>
                </a:moveTo>
                <a:cubicBezTo>
                  <a:pt x="10372" y="7694"/>
                  <a:pt x="10365" y="7708"/>
                  <a:pt x="10358" y="7721"/>
                </a:cubicBezTo>
                <a:lnTo>
                  <a:pt x="10358" y="7721"/>
                </a:lnTo>
                <a:cubicBezTo>
                  <a:pt x="10358" y="7721"/>
                  <a:pt x="10358" y="7721"/>
                  <a:pt x="10358" y="7721"/>
                </a:cubicBezTo>
                <a:lnTo>
                  <a:pt x="10379" y="7680"/>
                </a:lnTo>
                <a:close/>
                <a:moveTo>
                  <a:pt x="7701" y="1591"/>
                </a:moveTo>
                <a:cubicBezTo>
                  <a:pt x="7868" y="1695"/>
                  <a:pt x="8036" y="1800"/>
                  <a:pt x="8182" y="1904"/>
                </a:cubicBezTo>
                <a:cubicBezTo>
                  <a:pt x="8454" y="2030"/>
                  <a:pt x="8684" y="2051"/>
                  <a:pt x="8914" y="2260"/>
                </a:cubicBezTo>
                <a:lnTo>
                  <a:pt x="8852" y="2323"/>
                </a:lnTo>
                <a:cubicBezTo>
                  <a:pt x="8897" y="2384"/>
                  <a:pt x="8921" y="2398"/>
                  <a:pt x="8940" y="2398"/>
                </a:cubicBezTo>
                <a:cubicBezTo>
                  <a:pt x="8957" y="2398"/>
                  <a:pt x="8970" y="2388"/>
                  <a:pt x="8991" y="2388"/>
                </a:cubicBezTo>
                <a:cubicBezTo>
                  <a:pt x="9014" y="2388"/>
                  <a:pt x="9047" y="2400"/>
                  <a:pt x="9103" y="2449"/>
                </a:cubicBezTo>
                <a:lnTo>
                  <a:pt x="8977" y="2469"/>
                </a:lnTo>
                <a:cubicBezTo>
                  <a:pt x="8977" y="2469"/>
                  <a:pt x="9040" y="2553"/>
                  <a:pt x="9103" y="2637"/>
                </a:cubicBezTo>
                <a:cubicBezTo>
                  <a:pt x="9145" y="2679"/>
                  <a:pt x="9186" y="2741"/>
                  <a:pt x="9186" y="2783"/>
                </a:cubicBezTo>
                <a:cubicBezTo>
                  <a:pt x="9207" y="2804"/>
                  <a:pt x="9207" y="2804"/>
                  <a:pt x="9207" y="2804"/>
                </a:cubicBezTo>
                <a:lnTo>
                  <a:pt x="9207" y="2783"/>
                </a:lnTo>
                <a:cubicBezTo>
                  <a:pt x="9207" y="2804"/>
                  <a:pt x="9228" y="2804"/>
                  <a:pt x="9228" y="2825"/>
                </a:cubicBezTo>
                <a:cubicBezTo>
                  <a:pt x="9291" y="2909"/>
                  <a:pt x="9333" y="3013"/>
                  <a:pt x="9291" y="3034"/>
                </a:cubicBezTo>
                <a:cubicBezTo>
                  <a:pt x="9309" y="3034"/>
                  <a:pt x="9327" y="3023"/>
                  <a:pt x="9348" y="3023"/>
                </a:cubicBezTo>
                <a:cubicBezTo>
                  <a:pt x="9376" y="3023"/>
                  <a:pt x="9411" y="3043"/>
                  <a:pt x="9458" y="3139"/>
                </a:cubicBezTo>
                <a:cubicBezTo>
                  <a:pt x="9333" y="3223"/>
                  <a:pt x="9479" y="3432"/>
                  <a:pt x="9542" y="3683"/>
                </a:cubicBezTo>
                <a:cubicBezTo>
                  <a:pt x="9545" y="3681"/>
                  <a:pt x="9547" y="3680"/>
                  <a:pt x="9550" y="3680"/>
                </a:cubicBezTo>
                <a:cubicBezTo>
                  <a:pt x="9565" y="3680"/>
                  <a:pt x="9585" y="3707"/>
                  <a:pt x="9596" y="3707"/>
                </a:cubicBezTo>
                <a:cubicBezTo>
                  <a:pt x="9602" y="3707"/>
                  <a:pt x="9605" y="3701"/>
                  <a:pt x="9605" y="3683"/>
                </a:cubicBezTo>
                <a:cubicBezTo>
                  <a:pt x="9647" y="4227"/>
                  <a:pt x="10023" y="4457"/>
                  <a:pt x="9898" y="5001"/>
                </a:cubicBezTo>
                <a:lnTo>
                  <a:pt x="9919" y="5001"/>
                </a:lnTo>
                <a:cubicBezTo>
                  <a:pt x="10044" y="5420"/>
                  <a:pt x="9898" y="5587"/>
                  <a:pt x="9919" y="6047"/>
                </a:cubicBezTo>
                <a:lnTo>
                  <a:pt x="9856" y="6026"/>
                </a:lnTo>
                <a:cubicBezTo>
                  <a:pt x="9835" y="6236"/>
                  <a:pt x="9814" y="6466"/>
                  <a:pt x="9689" y="6675"/>
                </a:cubicBezTo>
                <a:lnTo>
                  <a:pt x="9730" y="6654"/>
                </a:lnTo>
                <a:lnTo>
                  <a:pt x="9668" y="6822"/>
                </a:lnTo>
                <a:lnTo>
                  <a:pt x="9689" y="6822"/>
                </a:lnTo>
                <a:cubicBezTo>
                  <a:pt x="9647" y="6884"/>
                  <a:pt x="9605" y="7031"/>
                  <a:pt x="9521" y="7135"/>
                </a:cubicBezTo>
                <a:lnTo>
                  <a:pt x="9542" y="7135"/>
                </a:lnTo>
                <a:cubicBezTo>
                  <a:pt x="9542" y="7219"/>
                  <a:pt x="9479" y="7324"/>
                  <a:pt x="9417" y="7386"/>
                </a:cubicBezTo>
                <a:lnTo>
                  <a:pt x="9417" y="7491"/>
                </a:lnTo>
                <a:cubicBezTo>
                  <a:pt x="9333" y="7596"/>
                  <a:pt x="9249" y="7742"/>
                  <a:pt x="9165" y="7868"/>
                </a:cubicBezTo>
                <a:cubicBezTo>
                  <a:pt x="9082" y="8014"/>
                  <a:pt x="8998" y="8119"/>
                  <a:pt x="8873" y="8182"/>
                </a:cubicBezTo>
                <a:cubicBezTo>
                  <a:pt x="8789" y="8286"/>
                  <a:pt x="8684" y="8391"/>
                  <a:pt x="8580" y="8475"/>
                </a:cubicBezTo>
                <a:lnTo>
                  <a:pt x="8559" y="8475"/>
                </a:lnTo>
                <a:cubicBezTo>
                  <a:pt x="8559" y="8454"/>
                  <a:pt x="8559" y="8412"/>
                  <a:pt x="8538" y="8412"/>
                </a:cubicBezTo>
                <a:cubicBezTo>
                  <a:pt x="8412" y="8098"/>
                  <a:pt x="7868" y="8161"/>
                  <a:pt x="7764" y="7826"/>
                </a:cubicBezTo>
                <a:cubicBezTo>
                  <a:pt x="7659" y="7617"/>
                  <a:pt x="7513" y="7261"/>
                  <a:pt x="7282" y="7177"/>
                </a:cubicBezTo>
                <a:cubicBezTo>
                  <a:pt x="7157" y="7052"/>
                  <a:pt x="7199" y="6884"/>
                  <a:pt x="7073" y="6780"/>
                </a:cubicBezTo>
                <a:lnTo>
                  <a:pt x="6989" y="6780"/>
                </a:lnTo>
                <a:cubicBezTo>
                  <a:pt x="7010" y="6738"/>
                  <a:pt x="7010" y="6738"/>
                  <a:pt x="6989" y="6696"/>
                </a:cubicBezTo>
                <a:cubicBezTo>
                  <a:pt x="6989" y="6717"/>
                  <a:pt x="6979" y="6722"/>
                  <a:pt x="6966" y="6722"/>
                </a:cubicBezTo>
                <a:cubicBezTo>
                  <a:pt x="6953" y="6722"/>
                  <a:pt x="6937" y="6717"/>
                  <a:pt x="6927" y="6717"/>
                </a:cubicBezTo>
                <a:lnTo>
                  <a:pt x="6948" y="6654"/>
                </a:lnTo>
                <a:lnTo>
                  <a:pt x="6948" y="6654"/>
                </a:lnTo>
                <a:cubicBezTo>
                  <a:pt x="6940" y="6658"/>
                  <a:pt x="6934" y="6660"/>
                  <a:pt x="6930" y="6660"/>
                </a:cubicBezTo>
                <a:cubicBezTo>
                  <a:pt x="6896" y="6660"/>
                  <a:pt x="6999" y="6523"/>
                  <a:pt x="6965" y="6523"/>
                </a:cubicBezTo>
                <a:cubicBezTo>
                  <a:pt x="6961" y="6523"/>
                  <a:pt x="6955" y="6525"/>
                  <a:pt x="6948" y="6529"/>
                </a:cubicBezTo>
                <a:lnTo>
                  <a:pt x="6864" y="6550"/>
                </a:lnTo>
                <a:cubicBezTo>
                  <a:pt x="6550" y="6298"/>
                  <a:pt x="6592" y="5817"/>
                  <a:pt x="6466" y="5462"/>
                </a:cubicBezTo>
                <a:cubicBezTo>
                  <a:pt x="6362" y="5378"/>
                  <a:pt x="6215" y="5357"/>
                  <a:pt x="6173" y="5273"/>
                </a:cubicBezTo>
                <a:lnTo>
                  <a:pt x="6278" y="5252"/>
                </a:lnTo>
                <a:cubicBezTo>
                  <a:pt x="6278" y="5219"/>
                  <a:pt x="6265" y="5212"/>
                  <a:pt x="6246" y="5212"/>
                </a:cubicBezTo>
                <a:cubicBezTo>
                  <a:pt x="6233" y="5212"/>
                  <a:pt x="6218" y="5215"/>
                  <a:pt x="6204" y="5215"/>
                </a:cubicBezTo>
                <a:cubicBezTo>
                  <a:pt x="6185" y="5215"/>
                  <a:pt x="6166" y="5210"/>
                  <a:pt x="6152" y="5189"/>
                </a:cubicBezTo>
                <a:lnTo>
                  <a:pt x="6257" y="5189"/>
                </a:lnTo>
                <a:lnTo>
                  <a:pt x="6257" y="5043"/>
                </a:lnTo>
                <a:lnTo>
                  <a:pt x="6236" y="5085"/>
                </a:lnTo>
                <a:cubicBezTo>
                  <a:pt x="6236" y="5022"/>
                  <a:pt x="6257" y="4980"/>
                  <a:pt x="6320" y="4959"/>
                </a:cubicBezTo>
                <a:cubicBezTo>
                  <a:pt x="6295" y="4959"/>
                  <a:pt x="6273" y="4963"/>
                  <a:pt x="6256" y="4963"/>
                </a:cubicBezTo>
                <a:cubicBezTo>
                  <a:pt x="6230" y="4963"/>
                  <a:pt x="6215" y="4955"/>
                  <a:pt x="6215" y="4917"/>
                </a:cubicBezTo>
                <a:cubicBezTo>
                  <a:pt x="6341" y="4917"/>
                  <a:pt x="6341" y="4813"/>
                  <a:pt x="6362" y="4750"/>
                </a:cubicBezTo>
                <a:cubicBezTo>
                  <a:pt x="6347" y="4750"/>
                  <a:pt x="6331" y="4728"/>
                  <a:pt x="6324" y="4724"/>
                </a:cubicBezTo>
                <a:lnTo>
                  <a:pt x="6324" y="4724"/>
                </a:lnTo>
                <a:cubicBezTo>
                  <a:pt x="6460" y="4560"/>
                  <a:pt x="6154" y="4476"/>
                  <a:pt x="6341" y="4311"/>
                </a:cubicBezTo>
                <a:cubicBezTo>
                  <a:pt x="6236" y="4164"/>
                  <a:pt x="6404" y="4122"/>
                  <a:pt x="6341" y="3976"/>
                </a:cubicBezTo>
                <a:lnTo>
                  <a:pt x="6341" y="3976"/>
                </a:lnTo>
                <a:lnTo>
                  <a:pt x="6404" y="3997"/>
                </a:lnTo>
                <a:cubicBezTo>
                  <a:pt x="6383" y="3913"/>
                  <a:pt x="6404" y="3850"/>
                  <a:pt x="6466" y="3788"/>
                </a:cubicBezTo>
                <a:lnTo>
                  <a:pt x="6445" y="3788"/>
                </a:lnTo>
                <a:lnTo>
                  <a:pt x="6445" y="3746"/>
                </a:lnTo>
                <a:cubicBezTo>
                  <a:pt x="6466" y="3725"/>
                  <a:pt x="6445" y="3662"/>
                  <a:pt x="6508" y="3641"/>
                </a:cubicBezTo>
                <a:lnTo>
                  <a:pt x="6487" y="3641"/>
                </a:lnTo>
                <a:cubicBezTo>
                  <a:pt x="6466" y="3599"/>
                  <a:pt x="6487" y="3578"/>
                  <a:pt x="6529" y="3557"/>
                </a:cubicBezTo>
                <a:lnTo>
                  <a:pt x="6466" y="3516"/>
                </a:lnTo>
                <a:cubicBezTo>
                  <a:pt x="6571" y="3453"/>
                  <a:pt x="6529" y="3306"/>
                  <a:pt x="6634" y="3285"/>
                </a:cubicBezTo>
                <a:cubicBezTo>
                  <a:pt x="6696" y="3139"/>
                  <a:pt x="6801" y="3013"/>
                  <a:pt x="6843" y="2867"/>
                </a:cubicBezTo>
                <a:cubicBezTo>
                  <a:pt x="7031" y="2616"/>
                  <a:pt x="6968" y="2490"/>
                  <a:pt x="7115" y="2197"/>
                </a:cubicBezTo>
                <a:cubicBezTo>
                  <a:pt x="7261" y="2051"/>
                  <a:pt x="7387" y="1988"/>
                  <a:pt x="7513" y="1884"/>
                </a:cubicBezTo>
                <a:cubicBezTo>
                  <a:pt x="7596" y="1821"/>
                  <a:pt x="7659" y="1737"/>
                  <a:pt x="7701" y="1591"/>
                </a:cubicBezTo>
                <a:close/>
                <a:moveTo>
                  <a:pt x="7859" y="9030"/>
                </a:moveTo>
                <a:cubicBezTo>
                  <a:pt x="7859" y="9035"/>
                  <a:pt x="7862" y="9039"/>
                  <a:pt x="7868" y="9039"/>
                </a:cubicBezTo>
                <a:cubicBezTo>
                  <a:pt x="7865" y="9036"/>
                  <a:pt x="7862" y="9033"/>
                  <a:pt x="7859" y="9030"/>
                </a:cubicBezTo>
                <a:close/>
                <a:moveTo>
                  <a:pt x="5534" y="900"/>
                </a:moveTo>
                <a:cubicBezTo>
                  <a:pt x="5879" y="900"/>
                  <a:pt x="6235" y="960"/>
                  <a:pt x="6571" y="1068"/>
                </a:cubicBezTo>
                <a:cubicBezTo>
                  <a:pt x="6738" y="1109"/>
                  <a:pt x="6885" y="1172"/>
                  <a:pt x="7052" y="1256"/>
                </a:cubicBezTo>
                <a:lnTo>
                  <a:pt x="7010" y="1256"/>
                </a:lnTo>
                <a:cubicBezTo>
                  <a:pt x="7010" y="1360"/>
                  <a:pt x="6989" y="1423"/>
                  <a:pt x="6864" y="1465"/>
                </a:cubicBezTo>
                <a:lnTo>
                  <a:pt x="6822" y="1423"/>
                </a:lnTo>
                <a:cubicBezTo>
                  <a:pt x="6822" y="1507"/>
                  <a:pt x="6738" y="1507"/>
                  <a:pt x="6696" y="1549"/>
                </a:cubicBezTo>
                <a:cubicBezTo>
                  <a:pt x="6641" y="1549"/>
                  <a:pt x="6651" y="1483"/>
                  <a:pt x="6595" y="1483"/>
                </a:cubicBezTo>
                <a:cubicBezTo>
                  <a:pt x="6588" y="1483"/>
                  <a:pt x="6580" y="1484"/>
                  <a:pt x="6571" y="1486"/>
                </a:cubicBezTo>
                <a:lnTo>
                  <a:pt x="6445" y="1653"/>
                </a:lnTo>
                <a:cubicBezTo>
                  <a:pt x="6473" y="1653"/>
                  <a:pt x="6501" y="1626"/>
                  <a:pt x="6523" y="1626"/>
                </a:cubicBezTo>
                <a:cubicBezTo>
                  <a:pt x="6534" y="1626"/>
                  <a:pt x="6543" y="1632"/>
                  <a:pt x="6550" y="1653"/>
                </a:cubicBezTo>
                <a:cubicBezTo>
                  <a:pt x="6548" y="1651"/>
                  <a:pt x="6545" y="1650"/>
                  <a:pt x="6541" y="1650"/>
                </a:cubicBezTo>
                <a:cubicBezTo>
                  <a:pt x="6521" y="1650"/>
                  <a:pt x="6483" y="1686"/>
                  <a:pt x="6442" y="1686"/>
                </a:cubicBezTo>
                <a:cubicBezTo>
                  <a:pt x="6429" y="1686"/>
                  <a:pt x="6416" y="1683"/>
                  <a:pt x="6404" y="1674"/>
                </a:cubicBezTo>
                <a:lnTo>
                  <a:pt x="6404" y="1674"/>
                </a:lnTo>
                <a:lnTo>
                  <a:pt x="6466" y="1716"/>
                </a:lnTo>
                <a:cubicBezTo>
                  <a:pt x="6445" y="1716"/>
                  <a:pt x="6466" y="1758"/>
                  <a:pt x="6445" y="1800"/>
                </a:cubicBezTo>
                <a:cubicBezTo>
                  <a:pt x="6424" y="1800"/>
                  <a:pt x="6404" y="1779"/>
                  <a:pt x="6404" y="1758"/>
                </a:cubicBezTo>
                <a:cubicBezTo>
                  <a:pt x="6341" y="1800"/>
                  <a:pt x="6215" y="1821"/>
                  <a:pt x="6236" y="1904"/>
                </a:cubicBezTo>
                <a:cubicBezTo>
                  <a:pt x="6194" y="1967"/>
                  <a:pt x="6278" y="1988"/>
                  <a:pt x="6320" y="2030"/>
                </a:cubicBezTo>
                <a:cubicBezTo>
                  <a:pt x="6306" y="2030"/>
                  <a:pt x="6283" y="2039"/>
                  <a:pt x="6256" y="2039"/>
                </a:cubicBezTo>
                <a:cubicBezTo>
                  <a:pt x="6243" y="2039"/>
                  <a:pt x="6229" y="2037"/>
                  <a:pt x="6215" y="2030"/>
                </a:cubicBezTo>
                <a:lnTo>
                  <a:pt x="6215" y="2030"/>
                </a:lnTo>
                <a:lnTo>
                  <a:pt x="6236" y="2051"/>
                </a:lnTo>
                <a:lnTo>
                  <a:pt x="6173" y="2030"/>
                </a:lnTo>
                <a:cubicBezTo>
                  <a:pt x="6173" y="2197"/>
                  <a:pt x="5943" y="2218"/>
                  <a:pt x="5985" y="2365"/>
                </a:cubicBezTo>
                <a:cubicBezTo>
                  <a:pt x="6003" y="2347"/>
                  <a:pt x="6006" y="2298"/>
                  <a:pt x="6046" y="2298"/>
                </a:cubicBezTo>
                <a:cubicBezTo>
                  <a:pt x="6052" y="2298"/>
                  <a:pt x="6060" y="2299"/>
                  <a:pt x="6069" y="2302"/>
                </a:cubicBezTo>
                <a:lnTo>
                  <a:pt x="6006" y="2386"/>
                </a:lnTo>
                <a:cubicBezTo>
                  <a:pt x="6018" y="2374"/>
                  <a:pt x="6044" y="2362"/>
                  <a:pt x="6068" y="2362"/>
                </a:cubicBezTo>
                <a:cubicBezTo>
                  <a:pt x="6085" y="2362"/>
                  <a:pt x="6102" y="2368"/>
                  <a:pt x="6111" y="2386"/>
                </a:cubicBezTo>
                <a:cubicBezTo>
                  <a:pt x="6027" y="2490"/>
                  <a:pt x="5901" y="2553"/>
                  <a:pt x="5818" y="2700"/>
                </a:cubicBezTo>
                <a:cubicBezTo>
                  <a:pt x="5880" y="2741"/>
                  <a:pt x="5776" y="2825"/>
                  <a:pt x="5818" y="2888"/>
                </a:cubicBezTo>
                <a:lnTo>
                  <a:pt x="5797" y="2888"/>
                </a:lnTo>
                <a:cubicBezTo>
                  <a:pt x="5797" y="2867"/>
                  <a:pt x="5797" y="2857"/>
                  <a:pt x="5792" y="2857"/>
                </a:cubicBezTo>
                <a:cubicBezTo>
                  <a:pt x="5786" y="2857"/>
                  <a:pt x="5776" y="2867"/>
                  <a:pt x="5755" y="2888"/>
                </a:cubicBezTo>
                <a:cubicBezTo>
                  <a:pt x="5755" y="2888"/>
                  <a:pt x="5734" y="2909"/>
                  <a:pt x="5713" y="2909"/>
                </a:cubicBezTo>
                <a:cubicBezTo>
                  <a:pt x="5725" y="2933"/>
                  <a:pt x="5738" y="2943"/>
                  <a:pt x="5750" y="2943"/>
                </a:cubicBezTo>
                <a:cubicBezTo>
                  <a:pt x="5759" y="2943"/>
                  <a:pt x="5767" y="2938"/>
                  <a:pt x="5776" y="2930"/>
                </a:cubicBezTo>
                <a:lnTo>
                  <a:pt x="5776" y="2930"/>
                </a:lnTo>
                <a:cubicBezTo>
                  <a:pt x="5755" y="2972"/>
                  <a:pt x="5734" y="2993"/>
                  <a:pt x="5797" y="2993"/>
                </a:cubicBezTo>
                <a:cubicBezTo>
                  <a:pt x="5797" y="3076"/>
                  <a:pt x="5671" y="3055"/>
                  <a:pt x="5629" y="3097"/>
                </a:cubicBezTo>
                <a:cubicBezTo>
                  <a:pt x="5608" y="3181"/>
                  <a:pt x="5588" y="3223"/>
                  <a:pt x="5546" y="3348"/>
                </a:cubicBezTo>
                <a:cubicBezTo>
                  <a:pt x="5567" y="3390"/>
                  <a:pt x="5629" y="3411"/>
                  <a:pt x="5608" y="3474"/>
                </a:cubicBezTo>
                <a:cubicBezTo>
                  <a:pt x="5316" y="3474"/>
                  <a:pt x="5546" y="3662"/>
                  <a:pt x="5441" y="3809"/>
                </a:cubicBezTo>
                <a:cubicBezTo>
                  <a:pt x="5427" y="3801"/>
                  <a:pt x="5416" y="3799"/>
                  <a:pt x="5408" y="3799"/>
                </a:cubicBezTo>
                <a:cubicBezTo>
                  <a:pt x="5372" y="3799"/>
                  <a:pt x="5382" y="3853"/>
                  <a:pt x="5336" y="3853"/>
                </a:cubicBezTo>
                <a:cubicBezTo>
                  <a:pt x="5330" y="3853"/>
                  <a:pt x="5323" y="3852"/>
                  <a:pt x="5316" y="3850"/>
                </a:cubicBezTo>
                <a:lnTo>
                  <a:pt x="5316" y="3850"/>
                </a:lnTo>
                <a:cubicBezTo>
                  <a:pt x="5378" y="4018"/>
                  <a:pt x="5211" y="4122"/>
                  <a:pt x="5274" y="4311"/>
                </a:cubicBezTo>
                <a:lnTo>
                  <a:pt x="5295" y="4311"/>
                </a:lnTo>
                <a:cubicBezTo>
                  <a:pt x="5357" y="4353"/>
                  <a:pt x="5295" y="4478"/>
                  <a:pt x="5232" y="4520"/>
                </a:cubicBezTo>
                <a:cubicBezTo>
                  <a:pt x="5239" y="4518"/>
                  <a:pt x="5246" y="4517"/>
                  <a:pt x="5252" y="4517"/>
                </a:cubicBezTo>
                <a:cubicBezTo>
                  <a:pt x="5289" y="4517"/>
                  <a:pt x="5311" y="4553"/>
                  <a:pt x="5344" y="4553"/>
                </a:cubicBezTo>
                <a:cubicBezTo>
                  <a:pt x="5352" y="4553"/>
                  <a:pt x="5360" y="4551"/>
                  <a:pt x="5369" y="4546"/>
                </a:cubicBezTo>
                <a:lnTo>
                  <a:pt x="5369" y="4546"/>
                </a:lnTo>
                <a:cubicBezTo>
                  <a:pt x="5298" y="4595"/>
                  <a:pt x="5336" y="4750"/>
                  <a:pt x="5336" y="4750"/>
                </a:cubicBezTo>
                <a:cubicBezTo>
                  <a:pt x="5420" y="4771"/>
                  <a:pt x="5357" y="4876"/>
                  <a:pt x="5420" y="4959"/>
                </a:cubicBezTo>
                <a:lnTo>
                  <a:pt x="5336" y="5064"/>
                </a:lnTo>
                <a:lnTo>
                  <a:pt x="5336" y="5064"/>
                </a:lnTo>
                <a:lnTo>
                  <a:pt x="5399" y="5022"/>
                </a:lnTo>
                <a:cubicBezTo>
                  <a:pt x="5399" y="5047"/>
                  <a:pt x="5414" y="5057"/>
                  <a:pt x="5434" y="5057"/>
                </a:cubicBezTo>
                <a:cubicBezTo>
                  <a:pt x="5448" y="5057"/>
                  <a:pt x="5466" y="5052"/>
                  <a:pt x="5483" y="5043"/>
                </a:cubicBezTo>
                <a:lnTo>
                  <a:pt x="5483" y="5043"/>
                </a:lnTo>
                <a:cubicBezTo>
                  <a:pt x="5483" y="5064"/>
                  <a:pt x="5462" y="5085"/>
                  <a:pt x="5462" y="5106"/>
                </a:cubicBezTo>
                <a:lnTo>
                  <a:pt x="5525" y="5085"/>
                </a:lnTo>
                <a:lnTo>
                  <a:pt x="5525" y="5085"/>
                </a:lnTo>
                <a:cubicBezTo>
                  <a:pt x="5540" y="5130"/>
                  <a:pt x="5479" y="5164"/>
                  <a:pt x="5444" y="5164"/>
                </a:cubicBezTo>
                <a:cubicBezTo>
                  <a:pt x="5430" y="5164"/>
                  <a:pt x="5420" y="5159"/>
                  <a:pt x="5420" y="5148"/>
                </a:cubicBezTo>
                <a:lnTo>
                  <a:pt x="5420" y="5148"/>
                </a:lnTo>
                <a:cubicBezTo>
                  <a:pt x="5274" y="5294"/>
                  <a:pt x="5504" y="5189"/>
                  <a:pt x="5399" y="5336"/>
                </a:cubicBezTo>
                <a:lnTo>
                  <a:pt x="5336" y="5357"/>
                </a:lnTo>
                <a:cubicBezTo>
                  <a:pt x="5295" y="5503"/>
                  <a:pt x="5483" y="5378"/>
                  <a:pt x="5420" y="5524"/>
                </a:cubicBezTo>
                <a:lnTo>
                  <a:pt x="5483" y="5503"/>
                </a:lnTo>
                <a:lnTo>
                  <a:pt x="5483" y="5503"/>
                </a:lnTo>
                <a:cubicBezTo>
                  <a:pt x="5483" y="5545"/>
                  <a:pt x="5504" y="5566"/>
                  <a:pt x="5420" y="5587"/>
                </a:cubicBezTo>
                <a:cubicBezTo>
                  <a:pt x="5462" y="5692"/>
                  <a:pt x="5567" y="5796"/>
                  <a:pt x="5629" y="5880"/>
                </a:cubicBezTo>
                <a:cubicBezTo>
                  <a:pt x="5629" y="5907"/>
                  <a:pt x="5623" y="5914"/>
                  <a:pt x="5614" y="5914"/>
                </a:cubicBezTo>
                <a:cubicBezTo>
                  <a:pt x="5601" y="5914"/>
                  <a:pt x="5584" y="5901"/>
                  <a:pt x="5568" y="5901"/>
                </a:cubicBezTo>
                <a:cubicBezTo>
                  <a:pt x="5559" y="5901"/>
                  <a:pt x="5551" y="5906"/>
                  <a:pt x="5546" y="5922"/>
                </a:cubicBezTo>
                <a:cubicBezTo>
                  <a:pt x="5483" y="6026"/>
                  <a:pt x="5588" y="6006"/>
                  <a:pt x="5629" y="6068"/>
                </a:cubicBezTo>
                <a:lnTo>
                  <a:pt x="5567" y="6068"/>
                </a:lnTo>
                <a:lnTo>
                  <a:pt x="5650" y="6194"/>
                </a:lnTo>
                <a:lnTo>
                  <a:pt x="5692" y="6152"/>
                </a:lnTo>
                <a:lnTo>
                  <a:pt x="5734" y="6236"/>
                </a:lnTo>
                <a:cubicBezTo>
                  <a:pt x="5721" y="6249"/>
                  <a:pt x="5712" y="6254"/>
                  <a:pt x="5705" y="6254"/>
                </a:cubicBezTo>
                <a:cubicBezTo>
                  <a:pt x="5690" y="6254"/>
                  <a:pt x="5686" y="6229"/>
                  <a:pt x="5671" y="6215"/>
                </a:cubicBezTo>
                <a:lnTo>
                  <a:pt x="5671" y="6215"/>
                </a:lnTo>
                <a:cubicBezTo>
                  <a:pt x="5713" y="6298"/>
                  <a:pt x="5588" y="6445"/>
                  <a:pt x="5734" y="6508"/>
                </a:cubicBezTo>
                <a:lnTo>
                  <a:pt x="5776" y="6466"/>
                </a:lnTo>
                <a:cubicBezTo>
                  <a:pt x="5755" y="6466"/>
                  <a:pt x="5755" y="6466"/>
                  <a:pt x="5755" y="6445"/>
                </a:cubicBezTo>
                <a:cubicBezTo>
                  <a:pt x="5772" y="6411"/>
                  <a:pt x="5786" y="6398"/>
                  <a:pt x="5798" y="6398"/>
                </a:cubicBezTo>
                <a:cubicBezTo>
                  <a:pt x="5831" y="6398"/>
                  <a:pt x="5850" y="6487"/>
                  <a:pt x="5880" y="6487"/>
                </a:cubicBezTo>
                <a:cubicBezTo>
                  <a:pt x="5818" y="6529"/>
                  <a:pt x="5922" y="6591"/>
                  <a:pt x="5839" y="6675"/>
                </a:cubicBezTo>
                <a:cubicBezTo>
                  <a:pt x="6048" y="6780"/>
                  <a:pt x="5943" y="6989"/>
                  <a:pt x="6069" y="7073"/>
                </a:cubicBezTo>
                <a:cubicBezTo>
                  <a:pt x="6076" y="7050"/>
                  <a:pt x="6086" y="7044"/>
                  <a:pt x="6098" y="7044"/>
                </a:cubicBezTo>
                <a:cubicBezTo>
                  <a:pt x="6114" y="7044"/>
                  <a:pt x="6134" y="7056"/>
                  <a:pt x="6154" y="7056"/>
                </a:cubicBezTo>
                <a:cubicBezTo>
                  <a:pt x="6160" y="7056"/>
                  <a:pt x="6167" y="7055"/>
                  <a:pt x="6173" y="7052"/>
                </a:cubicBezTo>
                <a:lnTo>
                  <a:pt x="6173" y="7052"/>
                </a:lnTo>
                <a:cubicBezTo>
                  <a:pt x="6236" y="7094"/>
                  <a:pt x="6132" y="7135"/>
                  <a:pt x="6173" y="7177"/>
                </a:cubicBezTo>
                <a:lnTo>
                  <a:pt x="6257" y="7156"/>
                </a:lnTo>
                <a:lnTo>
                  <a:pt x="6257" y="7156"/>
                </a:lnTo>
                <a:cubicBezTo>
                  <a:pt x="6247" y="7240"/>
                  <a:pt x="6283" y="7245"/>
                  <a:pt x="6325" y="7245"/>
                </a:cubicBezTo>
                <a:cubicBezTo>
                  <a:pt x="6331" y="7245"/>
                  <a:pt x="6337" y="7245"/>
                  <a:pt x="6343" y="7245"/>
                </a:cubicBezTo>
                <a:cubicBezTo>
                  <a:pt x="6380" y="7245"/>
                  <a:pt x="6416" y="7249"/>
                  <a:pt x="6424" y="7303"/>
                </a:cubicBezTo>
                <a:cubicBezTo>
                  <a:pt x="6383" y="7428"/>
                  <a:pt x="6592" y="7407"/>
                  <a:pt x="6571" y="7554"/>
                </a:cubicBezTo>
                <a:lnTo>
                  <a:pt x="6613" y="7512"/>
                </a:lnTo>
                <a:cubicBezTo>
                  <a:pt x="6634" y="7617"/>
                  <a:pt x="6738" y="7596"/>
                  <a:pt x="6759" y="7658"/>
                </a:cubicBezTo>
                <a:cubicBezTo>
                  <a:pt x="6822" y="7638"/>
                  <a:pt x="6780" y="7638"/>
                  <a:pt x="6843" y="7596"/>
                </a:cubicBezTo>
                <a:cubicBezTo>
                  <a:pt x="6843" y="7612"/>
                  <a:pt x="6846" y="7618"/>
                  <a:pt x="6851" y="7618"/>
                </a:cubicBezTo>
                <a:cubicBezTo>
                  <a:pt x="6866" y="7618"/>
                  <a:pt x="6900" y="7553"/>
                  <a:pt x="6908" y="7553"/>
                </a:cubicBezTo>
                <a:cubicBezTo>
                  <a:pt x="6910" y="7553"/>
                  <a:pt x="6910" y="7559"/>
                  <a:pt x="6906" y="7575"/>
                </a:cubicBezTo>
                <a:cubicBezTo>
                  <a:pt x="7010" y="7596"/>
                  <a:pt x="6822" y="7889"/>
                  <a:pt x="6906" y="7951"/>
                </a:cubicBezTo>
                <a:cubicBezTo>
                  <a:pt x="6906" y="8098"/>
                  <a:pt x="7136" y="7993"/>
                  <a:pt x="7031" y="8098"/>
                </a:cubicBezTo>
                <a:lnTo>
                  <a:pt x="6989" y="8077"/>
                </a:lnTo>
                <a:lnTo>
                  <a:pt x="7073" y="8182"/>
                </a:lnTo>
                <a:lnTo>
                  <a:pt x="7115" y="8161"/>
                </a:lnTo>
                <a:cubicBezTo>
                  <a:pt x="7136" y="8223"/>
                  <a:pt x="7282" y="8265"/>
                  <a:pt x="7261" y="8370"/>
                </a:cubicBezTo>
                <a:lnTo>
                  <a:pt x="7282" y="8370"/>
                </a:lnTo>
                <a:cubicBezTo>
                  <a:pt x="7303" y="8454"/>
                  <a:pt x="7366" y="8412"/>
                  <a:pt x="7366" y="8516"/>
                </a:cubicBezTo>
                <a:lnTo>
                  <a:pt x="7366" y="8495"/>
                </a:lnTo>
                <a:cubicBezTo>
                  <a:pt x="7366" y="8684"/>
                  <a:pt x="7575" y="8809"/>
                  <a:pt x="7701" y="8956"/>
                </a:cubicBezTo>
                <a:cubicBezTo>
                  <a:pt x="7717" y="8940"/>
                  <a:pt x="7731" y="8934"/>
                  <a:pt x="7745" y="8934"/>
                </a:cubicBezTo>
                <a:cubicBezTo>
                  <a:pt x="7783" y="8934"/>
                  <a:pt x="7816" y="8985"/>
                  <a:pt x="7859" y="9030"/>
                </a:cubicBezTo>
                <a:lnTo>
                  <a:pt x="7859" y="9030"/>
                </a:lnTo>
                <a:cubicBezTo>
                  <a:pt x="7858" y="9018"/>
                  <a:pt x="7868" y="8998"/>
                  <a:pt x="7868" y="8998"/>
                </a:cubicBezTo>
                <a:cubicBezTo>
                  <a:pt x="7868" y="9019"/>
                  <a:pt x="7889" y="9019"/>
                  <a:pt x="7910" y="9039"/>
                </a:cubicBezTo>
                <a:cubicBezTo>
                  <a:pt x="7868" y="9060"/>
                  <a:pt x="7847" y="9081"/>
                  <a:pt x="7826" y="9102"/>
                </a:cubicBezTo>
                <a:cubicBezTo>
                  <a:pt x="7408" y="9332"/>
                  <a:pt x="7136" y="9479"/>
                  <a:pt x="6843" y="9604"/>
                </a:cubicBezTo>
                <a:cubicBezTo>
                  <a:pt x="6571" y="9730"/>
                  <a:pt x="6299" y="9835"/>
                  <a:pt x="5818" y="9897"/>
                </a:cubicBezTo>
                <a:cubicBezTo>
                  <a:pt x="5777" y="9899"/>
                  <a:pt x="5737" y="9900"/>
                  <a:pt x="5698" y="9900"/>
                </a:cubicBezTo>
                <a:cubicBezTo>
                  <a:pt x="5215" y="9900"/>
                  <a:pt x="4851" y="9785"/>
                  <a:pt x="4541" y="9688"/>
                </a:cubicBezTo>
                <a:cubicBezTo>
                  <a:pt x="4227" y="9583"/>
                  <a:pt x="3935" y="9500"/>
                  <a:pt x="3558" y="9374"/>
                </a:cubicBezTo>
                <a:cubicBezTo>
                  <a:pt x="3600" y="9353"/>
                  <a:pt x="3621" y="9332"/>
                  <a:pt x="3642" y="9311"/>
                </a:cubicBezTo>
                <a:cubicBezTo>
                  <a:pt x="3767" y="9165"/>
                  <a:pt x="3788" y="8893"/>
                  <a:pt x="3788" y="8893"/>
                </a:cubicBezTo>
                <a:lnTo>
                  <a:pt x="3788" y="8663"/>
                </a:lnTo>
                <a:cubicBezTo>
                  <a:pt x="3809" y="8663"/>
                  <a:pt x="3851" y="8642"/>
                  <a:pt x="3830" y="8642"/>
                </a:cubicBezTo>
                <a:cubicBezTo>
                  <a:pt x="4039" y="8412"/>
                  <a:pt x="3642" y="8098"/>
                  <a:pt x="3809" y="7868"/>
                </a:cubicBezTo>
                <a:cubicBezTo>
                  <a:pt x="3893" y="7721"/>
                  <a:pt x="4018" y="7407"/>
                  <a:pt x="3872" y="7261"/>
                </a:cubicBezTo>
                <a:cubicBezTo>
                  <a:pt x="3851" y="7114"/>
                  <a:pt x="3976" y="7010"/>
                  <a:pt x="3914" y="6884"/>
                </a:cubicBezTo>
                <a:lnTo>
                  <a:pt x="3851" y="6842"/>
                </a:lnTo>
                <a:cubicBezTo>
                  <a:pt x="3872" y="6822"/>
                  <a:pt x="3893" y="6822"/>
                  <a:pt x="3893" y="6801"/>
                </a:cubicBezTo>
                <a:lnTo>
                  <a:pt x="3893" y="6801"/>
                </a:lnTo>
                <a:cubicBezTo>
                  <a:pt x="3887" y="6807"/>
                  <a:pt x="3880" y="6809"/>
                  <a:pt x="3874" y="6809"/>
                </a:cubicBezTo>
                <a:cubicBezTo>
                  <a:pt x="3860" y="6809"/>
                  <a:pt x="3845" y="6794"/>
                  <a:pt x="3830" y="6780"/>
                </a:cubicBezTo>
                <a:lnTo>
                  <a:pt x="3872" y="6738"/>
                </a:lnTo>
                <a:cubicBezTo>
                  <a:pt x="3767" y="6738"/>
                  <a:pt x="4018" y="6654"/>
                  <a:pt x="3914" y="6654"/>
                </a:cubicBezTo>
                <a:lnTo>
                  <a:pt x="3851" y="6633"/>
                </a:lnTo>
                <a:cubicBezTo>
                  <a:pt x="3663" y="6361"/>
                  <a:pt x="3851" y="5985"/>
                  <a:pt x="3725" y="5671"/>
                </a:cubicBezTo>
                <a:cubicBezTo>
                  <a:pt x="3642" y="5608"/>
                  <a:pt x="3495" y="5608"/>
                  <a:pt x="3453" y="5524"/>
                </a:cubicBezTo>
                <a:lnTo>
                  <a:pt x="3537" y="5503"/>
                </a:lnTo>
                <a:cubicBezTo>
                  <a:pt x="3543" y="5485"/>
                  <a:pt x="3540" y="5479"/>
                  <a:pt x="3531" y="5479"/>
                </a:cubicBezTo>
                <a:cubicBezTo>
                  <a:pt x="3517" y="5479"/>
                  <a:pt x="3486" y="5495"/>
                  <a:pt x="3454" y="5495"/>
                </a:cubicBezTo>
                <a:cubicBezTo>
                  <a:pt x="3440" y="5495"/>
                  <a:pt x="3425" y="5492"/>
                  <a:pt x="3411" y="5482"/>
                </a:cubicBezTo>
                <a:lnTo>
                  <a:pt x="3537" y="5462"/>
                </a:lnTo>
                <a:lnTo>
                  <a:pt x="3516" y="5357"/>
                </a:lnTo>
                <a:lnTo>
                  <a:pt x="3516" y="5378"/>
                </a:lnTo>
                <a:cubicBezTo>
                  <a:pt x="3495" y="5336"/>
                  <a:pt x="3516" y="5294"/>
                  <a:pt x="3579" y="5273"/>
                </a:cubicBezTo>
                <a:lnTo>
                  <a:pt x="3579" y="5273"/>
                </a:lnTo>
                <a:cubicBezTo>
                  <a:pt x="3553" y="5282"/>
                  <a:pt x="3530" y="5287"/>
                  <a:pt x="3512" y="5287"/>
                </a:cubicBezTo>
                <a:cubicBezTo>
                  <a:pt x="3485" y="5287"/>
                  <a:pt x="3466" y="5277"/>
                  <a:pt x="3453" y="5252"/>
                </a:cubicBezTo>
                <a:cubicBezTo>
                  <a:pt x="3600" y="5210"/>
                  <a:pt x="3579" y="5148"/>
                  <a:pt x="3579" y="5064"/>
                </a:cubicBezTo>
                <a:lnTo>
                  <a:pt x="3579" y="5064"/>
                </a:lnTo>
                <a:cubicBezTo>
                  <a:pt x="3568" y="5074"/>
                  <a:pt x="3558" y="5074"/>
                  <a:pt x="3547" y="5074"/>
                </a:cubicBezTo>
                <a:cubicBezTo>
                  <a:pt x="3537" y="5074"/>
                  <a:pt x="3527" y="5074"/>
                  <a:pt x="3516" y="5085"/>
                </a:cubicBezTo>
                <a:cubicBezTo>
                  <a:pt x="3638" y="4881"/>
                  <a:pt x="3344" y="4915"/>
                  <a:pt x="3425" y="4725"/>
                </a:cubicBezTo>
                <a:lnTo>
                  <a:pt x="3425" y="4725"/>
                </a:lnTo>
                <a:cubicBezTo>
                  <a:pt x="3290" y="4642"/>
                  <a:pt x="3409" y="4560"/>
                  <a:pt x="3286" y="4478"/>
                </a:cubicBezTo>
                <a:lnTo>
                  <a:pt x="3349" y="4436"/>
                </a:lnTo>
                <a:cubicBezTo>
                  <a:pt x="3307" y="4394"/>
                  <a:pt x="3286" y="4332"/>
                  <a:pt x="3286" y="4269"/>
                </a:cubicBezTo>
                <a:lnTo>
                  <a:pt x="3265" y="4269"/>
                </a:lnTo>
                <a:lnTo>
                  <a:pt x="3265" y="4227"/>
                </a:lnTo>
                <a:lnTo>
                  <a:pt x="3244" y="4248"/>
                </a:lnTo>
                <a:cubicBezTo>
                  <a:pt x="3244" y="4206"/>
                  <a:pt x="3202" y="4185"/>
                  <a:pt x="3223" y="4143"/>
                </a:cubicBezTo>
                <a:cubicBezTo>
                  <a:pt x="3181" y="4143"/>
                  <a:pt x="3181" y="4101"/>
                  <a:pt x="3202" y="4060"/>
                </a:cubicBezTo>
                <a:lnTo>
                  <a:pt x="3139" y="4060"/>
                </a:lnTo>
                <a:cubicBezTo>
                  <a:pt x="3160" y="3955"/>
                  <a:pt x="3035" y="3913"/>
                  <a:pt x="3077" y="3809"/>
                </a:cubicBezTo>
                <a:cubicBezTo>
                  <a:pt x="3014" y="3683"/>
                  <a:pt x="2972" y="3557"/>
                  <a:pt x="2867" y="3453"/>
                </a:cubicBezTo>
                <a:cubicBezTo>
                  <a:pt x="2784" y="3265"/>
                  <a:pt x="2679" y="3223"/>
                  <a:pt x="2575" y="3160"/>
                </a:cubicBezTo>
                <a:cubicBezTo>
                  <a:pt x="2512" y="3139"/>
                  <a:pt x="2449" y="3097"/>
                  <a:pt x="2365" y="3034"/>
                </a:cubicBezTo>
                <a:cubicBezTo>
                  <a:pt x="2240" y="2846"/>
                  <a:pt x="2219" y="2658"/>
                  <a:pt x="2072" y="2553"/>
                </a:cubicBezTo>
                <a:cubicBezTo>
                  <a:pt x="2303" y="2302"/>
                  <a:pt x="2533" y="2072"/>
                  <a:pt x="2700" y="1884"/>
                </a:cubicBezTo>
                <a:cubicBezTo>
                  <a:pt x="3098" y="1570"/>
                  <a:pt x="3516" y="1486"/>
                  <a:pt x="3935" y="1277"/>
                </a:cubicBezTo>
                <a:lnTo>
                  <a:pt x="4018" y="1172"/>
                </a:lnTo>
                <a:cubicBezTo>
                  <a:pt x="4071" y="1172"/>
                  <a:pt x="4097" y="1177"/>
                  <a:pt x="4125" y="1177"/>
                </a:cubicBezTo>
                <a:cubicBezTo>
                  <a:pt x="4154" y="1177"/>
                  <a:pt x="4186" y="1172"/>
                  <a:pt x="4248" y="1151"/>
                </a:cubicBezTo>
                <a:cubicBezTo>
                  <a:pt x="4165" y="1151"/>
                  <a:pt x="4248" y="1109"/>
                  <a:pt x="4269" y="1068"/>
                </a:cubicBezTo>
                <a:lnTo>
                  <a:pt x="4416" y="1088"/>
                </a:lnTo>
                <a:cubicBezTo>
                  <a:pt x="4420" y="1071"/>
                  <a:pt x="4438" y="1064"/>
                  <a:pt x="4463" y="1064"/>
                </a:cubicBezTo>
                <a:cubicBezTo>
                  <a:pt x="4531" y="1064"/>
                  <a:pt x="4656" y="1113"/>
                  <a:pt x="4725" y="1113"/>
                </a:cubicBezTo>
                <a:cubicBezTo>
                  <a:pt x="4750" y="1113"/>
                  <a:pt x="4767" y="1106"/>
                  <a:pt x="4772" y="1088"/>
                </a:cubicBezTo>
                <a:lnTo>
                  <a:pt x="4792" y="1005"/>
                </a:lnTo>
                <a:cubicBezTo>
                  <a:pt x="5025" y="933"/>
                  <a:pt x="5277" y="900"/>
                  <a:pt x="5534" y="900"/>
                </a:cubicBezTo>
                <a:close/>
                <a:moveTo>
                  <a:pt x="5880" y="0"/>
                </a:moveTo>
                <a:cubicBezTo>
                  <a:pt x="5741" y="22"/>
                  <a:pt x="5608" y="28"/>
                  <a:pt x="5481" y="28"/>
                </a:cubicBezTo>
                <a:cubicBezTo>
                  <a:pt x="5299" y="28"/>
                  <a:pt x="5128" y="15"/>
                  <a:pt x="4965" y="15"/>
                </a:cubicBezTo>
                <a:cubicBezTo>
                  <a:pt x="4797" y="15"/>
                  <a:pt x="4636" y="29"/>
                  <a:pt x="4479" y="84"/>
                </a:cubicBezTo>
                <a:cubicBezTo>
                  <a:pt x="4604" y="126"/>
                  <a:pt x="4353" y="168"/>
                  <a:pt x="4374" y="210"/>
                </a:cubicBezTo>
                <a:cubicBezTo>
                  <a:pt x="4333" y="225"/>
                  <a:pt x="4304" y="230"/>
                  <a:pt x="4280" y="230"/>
                </a:cubicBezTo>
                <a:cubicBezTo>
                  <a:pt x="4223" y="230"/>
                  <a:pt x="4199" y="199"/>
                  <a:pt x="4133" y="199"/>
                </a:cubicBezTo>
                <a:cubicBezTo>
                  <a:pt x="4113" y="199"/>
                  <a:pt x="4090" y="202"/>
                  <a:pt x="4060" y="210"/>
                </a:cubicBezTo>
                <a:lnTo>
                  <a:pt x="3955" y="335"/>
                </a:lnTo>
                <a:cubicBezTo>
                  <a:pt x="3537" y="335"/>
                  <a:pt x="3725" y="503"/>
                  <a:pt x="3370" y="607"/>
                </a:cubicBezTo>
                <a:cubicBezTo>
                  <a:pt x="3098" y="607"/>
                  <a:pt x="2909" y="921"/>
                  <a:pt x="2554" y="1005"/>
                </a:cubicBezTo>
                <a:lnTo>
                  <a:pt x="2595" y="1068"/>
                </a:lnTo>
                <a:cubicBezTo>
                  <a:pt x="2344" y="1172"/>
                  <a:pt x="2282" y="1340"/>
                  <a:pt x="2093" y="1465"/>
                </a:cubicBezTo>
                <a:cubicBezTo>
                  <a:pt x="2093" y="1492"/>
                  <a:pt x="2100" y="1499"/>
                  <a:pt x="2110" y="1499"/>
                </a:cubicBezTo>
                <a:cubicBezTo>
                  <a:pt x="2123" y="1499"/>
                  <a:pt x="2143" y="1486"/>
                  <a:pt x="2163" y="1486"/>
                </a:cubicBezTo>
                <a:cubicBezTo>
                  <a:pt x="2175" y="1486"/>
                  <a:pt x="2187" y="1491"/>
                  <a:pt x="2198" y="1507"/>
                </a:cubicBezTo>
                <a:cubicBezTo>
                  <a:pt x="2010" y="1612"/>
                  <a:pt x="2323" y="1570"/>
                  <a:pt x="2177" y="1612"/>
                </a:cubicBezTo>
                <a:cubicBezTo>
                  <a:pt x="2093" y="1737"/>
                  <a:pt x="1926" y="1800"/>
                  <a:pt x="1779" y="1863"/>
                </a:cubicBezTo>
                <a:cubicBezTo>
                  <a:pt x="1633" y="1925"/>
                  <a:pt x="1466" y="1967"/>
                  <a:pt x="1382" y="2093"/>
                </a:cubicBezTo>
                <a:cubicBezTo>
                  <a:pt x="1097" y="2296"/>
                  <a:pt x="1129" y="2638"/>
                  <a:pt x="996" y="2638"/>
                </a:cubicBezTo>
                <a:cubicBezTo>
                  <a:pt x="992" y="2638"/>
                  <a:pt x="988" y="2637"/>
                  <a:pt x="984" y="2637"/>
                </a:cubicBezTo>
                <a:lnTo>
                  <a:pt x="1068" y="2490"/>
                </a:lnTo>
                <a:lnTo>
                  <a:pt x="817" y="2867"/>
                </a:lnTo>
                <a:lnTo>
                  <a:pt x="859" y="2888"/>
                </a:lnTo>
                <a:cubicBezTo>
                  <a:pt x="754" y="3034"/>
                  <a:pt x="629" y="3453"/>
                  <a:pt x="461" y="3641"/>
                </a:cubicBezTo>
                <a:cubicBezTo>
                  <a:pt x="482" y="3641"/>
                  <a:pt x="482" y="3641"/>
                  <a:pt x="482" y="3662"/>
                </a:cubicBezTo>
                <a:cubicBezTo>
                  <a:pt x="357" y="3871"/>
                  <a:pt x="419" y="3955"/>
                  <a:pt x="273" y="4122"/>
                </a:cubicBezTo>
                <a:lnTo>
                  <a:pt x="315" y="4101"/>
                </a:lnTo>
                <a:lnTo>
                  <a:pt x="315" y="4101"/>
                </a:lnTo>
                <a:cubicBezTo>
                  <a:pt x="85" y="4415"/>
                  <a:pt x="1" y="5252"/>
                  <a:pt x="22" y="5817"/>
                </a:cubicBezTo>
                <a:cubicBezTo>
                  <a:pt x="100" y="5837"/>
                  <a:pt x="105" y="6108"/>
                  <a:pt x="122" y="6348"/>
                </a:cubicBezTo>
                <a:lnTo>
                  <a:pt x="122" y="6348"/>
                </a:lnTo>
                <a:cubicBezTo>
                  <a:pt x="129" y="6318"/>
                  <a:pt x="154" y="6313"/>
                  <a:pt x="168" y="6298"/>
                </a:cubicBezTo>
                <a:lnTo>
                  <a:pt x="168" y="6298"/>
                </a:lnTo>
                <a:cubicBezTo>
                  <a:pt x="126" y="6654"/>
                  <a:pt x="398" y="6947"/>
                  <a:pt x="419" y="7303"/>
                </a:cubicBezTo>
                <a:lnTo>
                  <a:pt x="419" y="7282"/>
                </a:lnTo>
                <a:cubicBezTo>
                  <a:pt x="503" y="7386"/>
                  <a:pt x="545" y="7805"/>
                  <a:pt x="691" y="7805"/>
                </a:cubicBezTo>
                <a:cubicBezTo>
                  <a:pt x="775" y="8182"/>
                  <a:pt x="963" y="8516"/>
                  <a:pt x="1361" y="8893"/>
                </a:cubicBezTo>
                <a:lnTo>
                  <a:pt x="1361" y="8872"/>
                </a:lnTo>
                <a:cubicBezTo>
                  <a:pt x="1528" y="8977"/>
                  <a:pt x="1675" y="9081"/>
                  <a:pt x="1800" y="9144"/>
                </a:cubicBezTo>
                <a:cubicBezTo>
                  <a:pt x="2197" y="9375"/>
                  <a:pt x="2450" y="9424"/>
                  <a:pt x="2580" y="9424"/>
                </a:cubicBezTo>
                <a:cubicBezTo>
                  <a:pt x="2615" y="9424"/>
                  <a:pt x="2641" y="9420"/>
                  <a:pt x="2658" y="9416"/>
                </a:cubicBezTo>
                <a:cubicBezTo>
                  <a:pt x="2763" y="9353"/>
                  <a:pt x="2616" y="9144"/>
                  <a:pt x="2407" y="8893"/>
                </a:cubicBezTo>
                <a:cubicBezTo>
                  <a:pt x="2198" y="8642"/>
                  <a:pt x="1926" y="8328"/>
                  <a:pt x="1738" y="8035"/>
                </a:cubicBezTo>
                <a:cubicBezTo>
                  <a:pt x="1654" y="7889"/>
                  <a:pt x="1570" y="7763"/>
                  <a:pt x="1528" y="7658"/>
                </a:cubicBezTo>
                <a:cubicBezTo>
                  <a:pt x="1466" y="7575"/>
                  <a:pt x="1445" y="7512"/>
                  <a:pt x="1445" y="7512"/>
                </a:cubicBezTo>
                <a:cubicBezTo>
                  <a:pt x="1445" y="7512"/>
                  <a:pt x="1403" y="7470"/>
                  <a:pt x="1382" y="7386"/>
                </a:cubicBezTo>
                <a:cubicBezTo>
                  <a:pt x="1340" y="7324"/>
                  <a:pt x="1298" y="7219"/>
                  <a:pt x="1256" y="7114"/>
                </a:cubicBezTo>
                <a:cubicBezTo>
                  <a:pt x="1214" y="6989"/>
                  <a:pt x="1152" y="6863"/>
                  <a:pt x="1131" y="6780"/>
                </a:cubicBezTo>
                <a:cubicBezTo>
                  <a:pt x="1131" y="6738"/>
                  <a:pt x="1110" y="6717"/>
                  <a:pt x="1110" y="6717"/>
                </a:cubicBezTo>
                <a:cubicBezTo>
                  <a:pt x="1131" y="6717"/>
                  <a:pt x="1131" y="6633"/>
                  <a:pt x="1110" y="6612"/>
                </a:cubicBezTo>
                <a:cubicBezTo>
                  <a:pt x="1089" y="6131"/>
                  <a:pt x="984" y="5671"/>
                  <a:pt x="942" y="5148"/>
                </a:cubicBezTo>
                <a:cubicBezTo>
                  <a:pt x="922" y="4666"/>
                  <a:pt x="963" y="4122"/>
                  <a:pt x="1235" y="3725"/>
                </a:cubicBezTo>
                <a:cubicBezTo>
                  <a:pt x="1319" y="3557"/>
                  <a:pt x="1445" y="3348"/>
                  <a:pt x="1591" y="3160"/>
                </a:cubicBezTo>
                <a:cubicBezTo>
                  <a:pt x="1654" y="3160"/>
                  <a:pt x="1675" y="3181"/>
                  <a:pt x="1696" y="3244"/>
                </a:cubicBezTo>
                <a:lnTo>
                  <a:pt x="1654" y="3285"/>
                </a:lnTo>
                <a:cubicBezTo>
                  <a:pt x="1717" y="3285"/>
                  <a:pt x="1717" y="3348"/>
                  <a:pt x="1717" y="3390"/>
                </a:cubicBezTo>
                <a:cubicBezTo>
                  <a:pt x="1696" y="3453"/>
                  <a:pt x="1654" y="3432"/>
                  <a:pt x="1633" y="3495"/>
                </a:cubicBezTo>
                <a:cubicBezTo>
                  <a:pt x="1696" y="3557"/>
                  <a:pt x="1675" y="3537"/>
                  <a:pt x="1717" y="3599"/>
                </a:cubicBezTo>
                <a:cubicBezTo>
                  <a:pt x="1759" y="3557"/>
                  <a:pt x="1717" y="3537"/>
                  <a:pt x="1759" y="3516"/>
                </a:cubicBezTo>
                <a:lnTo>
                  <a:pt x="1759" y="3516"/>
                </a:lnTo>
                <a:cubicBezTo>
                  <a:pt x="1738" y="3537"/>
                  <a:pt x="1779" y="3578"/>
                  <a:pt x="1738" y="3620"/>
                </a:cubicBezTo>
                <a:lnTo>
                  <a:pt x="1779" y="3578"/>
                </a:lnTo>
                <a:cubicBezTo>
                  <a:pt x="1779" y="3585"/>
                  <a:pt x="1784" y="3588"/>
                  <a:pt x="1791" y="3588"/>
                </a:cubicBezTo>
                <a:cubicBezTo>
                  <a:pt x="1805" y="3588"/>
                  <a:pt x="1828" y="3578"/>
                  <a:pt x="1842" y="3578"/>
                </a:cubicBezTo>
                <a:cubicBezTo>
                  <a:pt x="1825" y="3595"/>
                  <a:pt x="1822" y="3626"/>
                  <a:pt x="1810" y="3626"/>
                </a:cubicBezTo>
                <a:cubicBezTo>
                  <a:pt x="1808" y="3626"/>
                  <a:pt x="1804" y="3624"/>
                  <a:pt x="1800" y="3620"/>
                </a:cubicBezTo>
                <a:lnTo>
                  <a:pt x="1800" y="3620"/>
                </a:lnTo>
                <a:cubicBezTo>
                  <a:pt x="1800" y="3683"/>
                  <a:pt x="1779" y="3767"/>
                  <a:pt x="1842" y="3767"/>
                </a:cubicBezTo>
                <a:cubicBezTo>
                  <a:pt x="1847" y="3776"/>
                  <a:pt x="1853" y="3780"/>
                  <a:pt x="1860" y="3780"/>
                </a:cubicBezTo>
                <a:cubicBezTo>
                  <a:pt x="1884" y="3780"/>
                  <a:pt x="1920" y="3736"/>
                  <a:pt x="1968" y="3704"/>
                </a:cubicBezTo>
                <a:lnTo>
                  <a:pt x="1968" y="3704"/>
                </a:lnTo>
                <a:cubicBezTo>
                  <a:pt x="1968" y="3725"/>
                  <a:pt x="1947" y="3767"/>
                  <a:pt x="1926" y="3788"/>
                </a:cubicBezTo>
                <a:lnTo>
                  <a:pt x="1947" y="3788"/>
                </a:lnTo>
                <a:lnTo>
                  <a:pt x="1905" y="3829"/>
                </a:lnTo>
                <a:cubicBezTo>
                  <a:pt x="1968" y="3829"/>
                  <a:pt x="1968" y="3850"/>
                  <a:pt x="1968" y="3892"/>
                </a:cubicBezTo>
                <a:cubicBezTo>
                  <a:pt x="1989" y="3934"/>
                  <a:pt x="1968" y="4018"/>
                  <a:pt x="2051" y="4018"/>
                </a:cubicBezTo>
                <a:cubicBezTo>
                  <a:pt x="2051" y="3997"/>
                  <a:pt x="2010" y="3976"/>
                  <a:pt x="2051" y="3934"/>
                </a:cubicBezTo>
                <a:lnTo>
                  <a:pt x="2072" y="3997"/>
                </a:lnTo>
                <a:cubicBezTo>
                  <a:pt x="2072" y="3976"/>
                  <a:pt x="2093" y="3934"/>
                  <a:pt x="2135" y="3913"/>
                </a:cubicBezTo>
                <a:cubicBezTo>
                  <a:pt x="2156" y="3997"/>
                  <a:pt x="2135" y="4101"/>
                  <a:pt x="2177" y="4206"/>
                </a:cubicBezTo>
                <a:cubicBezTo>
                  <a:pt x="2190" y="4198"/>
                  <a:pt x="2199" y="4194"/>
                  <a:pt x="2206" y="4194"/>
                </a:cubicBezTo>
                <a:cubicBezTo>
                  <a:pt x="2236" y="4194"/>
                  <a:pt x="2236" y="4248"/>
                  <a:pt x="2303" y="4248"/>
                </a:cubicBezTo>
                <a:lnTo>
                  <a:pt x="2261" y="4248"/>
                </a:lnTo>
                <a:cubicBezTo>
                  <a:pt x="2261" y="4248"/>
                  <a:pt x="2240" y="4248"/>
                  <a:pt x="2240" y="4290"/>
                </a:cubicBezTo>
                <a:lnTo>
                  <a:pt x="2261" y="4290"/>
                </a:lnTo>
                <a:cubicBezTo>
                  <a:pt x="2240" y="4290"/>
                  <a:pt x="2240" y="4311"/>
                  <a:pt x="2240" y="4311"/>
                </a:cubicBezTo>
                <a:cubicBezTo>
                  <a:pt x="2282" y="4311"/>
                  <a:pt x="2282" y="4311"/>
                  <a:pt x="2282" y="4290"/>
                </a:cubicBezTo>
                <a:cubicBezTo>
                  <a:pt x="2294" y="4302"/>
                  <a:pt x="2299" y="4314"/>
                  <a:pt x="2309" y="4314"/>
                </a:cubicBezTo>
                <a:cubicBezTo>
                  <a:pt x="2316" y="4314"/>
                  <a:pt x="2327" y="4307"/>
                  <a:pt x="2344" y="4290"/>
                </a:cubicBezTo>
                <a:lnTo>
                  <a:pt x="2344" y="4290"/>
                </a:lnTo>
                <a:cubicBezTo>
                  <a:pt x="2386" y="4311"/>
                  <a:pt x="2282" y="4394"/>
                  <a:pt x="2282" y="4436"/>
                </a:cubicBezTo>
                <a:cubicBezTo>
                  <a:pt x="2323" y="4478"/>
                  <a:pt x="2323" y="4499"/>
                  <a:pt x="2344" y="4583"/>
                </a:cubicBezTo>
                <a:lnTo>
                  <a:pt x="2344" y="4562"/>
                </a:lnTo>
                <a:cubicBezTo>
                  <a:pt x="2355" y="4567"/>
                  <a:pt x="2367" y="4568"/>
                  <a:pt x="2378" y="4568"/>
                </a:cubicBezTo>
                <a:cubicBezTo>
                  <a:pt x="2390" y="4568"/>
                  <a:pt x="2402" y="4567"/>
                  <a:pt x="2412" y="4567"/>
                </a:cubicBezTo>
                <a:cubicBezTo>
                  <a:pt x="2433" y="4567"/>
                  <a:pt x="2449" y="4572"/>
                  <a:pt x="2449" y="4604"/>
                </a:cubicBezTo>
                <a:cubicBezTo>
                  <a:pt x="2240" y="4750"/>
                  <a:pt x="2512" y="4708"/>
                  <a:pt x="2470" y="4834"/>
                </a:cubicBezTo>
                <a:cubicBezTo>
                  <a:pt x="2386" y="4855"/>
                  <a:pt x="2428" y="4876"/>
                  <a:pt x="2365" y="4917"/>
                </a:cubicBezTo>
                <a:cubicBezTo>
                  <a:pt x="2491" y="4959"/>
                  <a:pt x="2365" y="5085"/>
                  <a:pt x="2470" y="5148"/>
                </a:cubicBezTo>
                <a:cubicBezTo>
                  <a:pt x="2554" y="5148"/>
                  <a:pt x="2533" y="5231"/>
                  <a:pt x="2470" y="5273"/>
                </a:cubicBezTo>
                <a:cubicBezTo>
                  <a:pt x="2501" y="5252"/>
                  <a:pt x="2527" y="5252"/>
                  <a:pt x="2551" y="5252"/>
                </a:cubicBezTo>
                <a:cubicBezTo>
                  <a:pt x="2570" y="5252"/>
                  <a:pt x="2587" y="5252"/>
                  <a:pt x="2605" y="5241"/>
                </a:cubicBezTo>
                <a:lnTo>
                  <a:pt x="2605" y="5241"/>
                </a:lnTo>
                <a:cubicBezTo>
                  <a:pt x="2539" y="5300"/>
                  <a:pt x="2595" y="5357"/>
                  <a:pt x="2595" y="5357"/>
                </a:cubicBezTo>
                <a:cubicBezTo>
                  <a:pt x="2603" y="5355"/>
                  <a:pt x="2610" y="5354"/>
                  <a:pt x="2615" y="5354"/>
                </a:cubicBezTo>
                <a:cubicBezTo>
                  <a:pt x="2672" y="5354"/>
                  <a:pt x="2643" y="5442"/>
                  <a:pt x="2700" y="5462"/>
                </a:cubicBezTo>
                <a:lnTo>
                  <a:pt x="2616" y="5545"/>
                </a:lnTo>
                <a:lnTo>
                  <a:pt x="2679" y="5503"/>
                </a:lnTo>
                <a:cubicBezTo>
                  <a:pt x="2679" y="5514"/>
                  <a:pt x="2695" y="5519"/>
                  <a:pt x="2713" y="5519"/>
                </a:cubicBezTo>
                <a:cubicBezTo>
                  <a:pt x="2731" y="5519"/>
                  <a:pt x="2752" y="5514"/>
                  <a:pt x="2763" y="5503"/>
                </a:cubicBezTo>
                <a:cubicBezTo>
                  <a:pt x="2784" y="5503"/>
                  <a:pt x="2763" y="5524"/>
                  <a:pt x="2742" y="5545"/>
                </a:cubicBezTo>
                <a:lnTo>
                  <a:pt x="2805" y="5524"/>
                </a:lnTo>
                <a:lnTo>
                  <a:pt x="2805" y="5524"/>
                </a:lnTo>
                <a:cubicBezTo>
                  <a:pt x="2821" y="5540"/>
                  <a:pt x="2752" y="5580"/>
                  <a:pt x="2718" y="5580"/>
                </a:cubicBezTo>
                <a:cubicBezTo>
                  <a:pt x="2707" y="5580"/>
                  <a:pt x="2700" y="5576"/>
                  <a:pt x="2700" y="5566"/>
                </a:cubicBezTo>
                <a:lnTo>
                  <a:pt x="2700" y="5566"/>
                </a:lnTo>
                <a:cubicBezTo>
                  <a:pt x="2575" y="5692"/>
                  <a:pt x="2805" y="5587"/>
                  <a:pt x="2700" y="5692"/>
                </a:cubicBezTo>
                <a:lnTo>
                  <a:pt x="2614" y="5721"/>
                </a:lnTo>
                <a:lnTo>
                  <a:pt x="2614" y="5721"/>
                </a:lnTo>
                <a:cubicBezTo>
                  <a:pt x="2614" y="5718"/>
                  <a:pt x="2615" y="5715"/>
                  <a:pt x="2616" y="5713"/>
                </a:cubicBezTo>
                <a:lnTo>
                  <a:pt x="2616" y="5713"/>
                </a:lnTo>
                <a:lnTo>
                  <a:pt x="2575" y="5734"/>
                </a:lnTo>
                <a:lnTo>
                  <a:pt x="2575" y="5734"/>
                </a:lnTo>
                <a:lnTo>
                  <a:pt x="2614" y="5721"/>
                </a:lnTo>
                <a:lnTo>
                  <a:pt x="2614" y="5721"/>
                </a:lnTo>
                <a:cubicBezTo>
                  <a:pt x="2603" y="5756"/>
                  <a:pt x="2626" y="5763"/>
                  <a:pt x="2655" y="5763"/>
                </a:cubicBezTo>
                <a:cubicBezTo>
                  <a:pt x="2673" y="5763"/>
                  <a:pt x="2693" y="5761"/>
                  <a:pt x="2708" y="5761"/>
                </a:cubicBezTo>
                <a:cubicBezTo>
                  <a:pt x="2731" y="5761"/>
                  <a:pt x="2743" y="5766"/>
                  <a:pt x="2721" y="5796"/>
                </a:cubicBezTo>
                <a:lnTo>
                  <a:pt x="2763" y="5796"/>
                </a:lnTo>
                <a:cubicBezTo>
                  <a:pt x="2763" y="5817"/>
                  <a:pt x="2763" y="5817"/>
                  <a:pt x="2700" y="5838"/>
                </a:cubicBezTo>
                <a:cubicBezTo>
                  <a:pt x="2742" y="5901"/>
                  <a:pt x="2805" y="5964"/>
                  <a:pt x="2867" y="6006"/>
                </a:cubicBezTo>
                <a:cubicBezTo>
                  <a:pt x="2860" y="6021"/>
                  <a:pt x="2849" y="6025"/>
                  <a:pt x="2837" y="6025"/>
                </a:cubicBezTo>
                <a:cubicBezTo>
                  <a:pt x="2823" y="6025"/>
                  <a:pt x="2808" y="6020"/>
                  <a:pt x="2791" y="6020"/>
                </a:cubicBezTo>
                <a:cubicBezTo>
                  <a:pt x="2782" y="6020"/>
                  <a:pt x="2772" y="6022"/>
                  <a:pt x="2763" y="6026"/>
                </a:cubicBezTo>
                <a:cubicBezTo>
                  <a:pt x="2679" y="6089"/>
                  <a:pt x="2784" y="6089"/>
                  <a:pt x="2826" y="6131"/>
                </a:cubicBezTo>
                <a:lnTo>
                  <a:pt x="2763" y="6131"/>
                </a:lnTo>
                <a:lnTo>
                  <a:pt x="2805" y="6194"/>
                </a:lnTo>
                <a:lnTo>
                  <a:pt x="2867" y="6173"/>
                </a:lnTo>
                <a:lnTo>
                  <a:pt x="2867" y="6236"/>
                </a:lnTo>
                <a:cubicBezTo>
                  <a:pt x="2861" y="6242"/>
                  <a:pt x="2857" y="6244"/>
                  <a:pt x="2853" y="6244"/>
                </a:cubicBezTo>
                <a:cubicBezTo>
                  <a:pt x="2845" y="6244"/>
                  <a:pt x="2840" y="6230"/>
                  <a:pt x="2826" y="6215"/>
                </a:cubicBezTo>
                <a:lnTo>
                  <a:pt x="2826" y="6215"/>
                </a:lnTo>
                <a:cubicBezTo>
                  <a:pt x="2847" y="6278"/>
                  <a:pt x="2679" y="6340"/>
                  <a:pt x="2805" y="6403"/>
                </a:cubicBezTo>
                <a:lnTo>
                  <a:pt x="2867" y="6382"/>
                </a:lnTo>
                <a:cubicBezTo>
                  <a:pt x="2847" y="6382"/>
                  <a:pt x="2847" y="6382"/>
                  <a:pt x="2847" y="6361"/>
                </a:cubicBezTo>
                <a:cubicBezTo>
                  <a:pt x="2866" y="6347"/>
                  <a:pt x="2880" y="6341"/>
                  <a:pt x="2890" y="6341"/>
                </a:cubicBezTo>
                <a:cubicBezTo>
                  <a:pt x="2924" y="6341"/>
                  <a:pt x="2919" y="6403"/>
                  <a:pt x="2951" y="6403"/>
                </a:cubicBezTo>
                <a:cubicBezTo>
                  <a:pt x="2888" y="6424"/>
                  <a:pt x="2951" y="6466"/>
                  <a:pt x="2847" y="6508"/>
                </a:cubicBezTo>
                <a:cubicBezTo>
                  <a:pt x="2993" y="6591"/>
                  <a:pt x="2826" y="6696"/>
                  <a:pt x="2909" y="6780"/>
                </a:cubicBezTo>
                <a:cubicBezTo>
                  <a:pt x="2918" y="6776"/>
                  <a:pt x="2924" y="6774"/>
                  <a:pt x="2930" y="6774"/>
                </a:cubicBezTo>
                <a:cubicBezTo>
                  <a:pt x="2953" y="6774"/>
                  <a:pt x="2960" y="6801"/>
                  <a:pt x="2993" y="6801"/>
                </a:cubicBezTo>
                <a:cubicBezTo>
                  <a:pt x="3035" y="6822"/>
                  <a:pt x="2930" y="6822"/>
                  <a:pt x="2930" y="6863"/>
                </a:cubicBezTo>
                <a:lnTo>
                  <a:pt x="3014" y="6884"/>
                </a:lnTo>
                <a:cubicBezTo>
                  <a:pt x="2909" y="6968"/>
                  <a:pt x="3139" y="6926"/>
                  <a:pt x="3098" y="7010"/>
                </a:cubicBezTo>
                <a:cubicBezTo>
                  <a:pt x="2993" y="7052"/>
                  <a:pt x="3181" y="7114"/>
                  <a:pt x="3077" y="7198"/>
                </a:cubicBezTo>
                <a:lnTo>
                  <a:pt x="3139" y="7198"/>
                </a:lnTo>
                <a:cubicBezTo>
                  <a:pt x="3077" y="7261"/>
                  <a:pt x="3202" y="7282"/>
                  <a:pt x="3160" y="7324"/>
                </a:cubicBezTo>
                <a:cubicBezTo>
                  <a:pt x="3181" y="7331"/>
                  <a:pt x="3193" y="7333"/>
                  <a:pt x="3201" y="7333"/>
                </a:cubicBezTo>
                <a:cubicBezTo>
                  <a:pt x="3219" y="7333"/>
                  <a:pt x="3223" y="7324"/>
                  <a:pt x="3265" y="7324"/>
                </a:cubicBezTo>
                <a:cubicBezTo>
                  <a:pt x="3254" y="7335"/>
                  <a:pt x="3257" y="7338"/>
                  <a:pt x="3267" y="7338"/>
                </a:cubicBezTo>
                <a:cubicBezTo>
                  <a:pt x="3282" y="7338"/>
                  <a:pt x="3311" y="7330"/>
                  <a:pt x="3328" y="7324"/>
                </a:cubicBezTo>
                <a:lnTo>
                  <a:pt x="3328" y="7324"/>
                </a:lnTo>
                <a:cubicBezTo>
                  <a:pt x="3410" y="7408"/>
                  <a:pt x="3077" y="7470"/>
                  <a:pt x="3098" y="7533"/>
                </a:cubicBezTo>
                <a:cubicBezTo>
                  <a:pt x="3014" y="7596"/>
                  <a:pt x="3244" y="7658"/>
                  <a:pt x="3098" y="7658"/>
                </a:cubicBezTo>
                <a:lnTo>
                  <a:pt x="3077" y="7638"/>
                </a:lnTo>
                <a:lnTo>
                  <a:pt x="3077" y="7721"/>
                </a:lnTo>
                <a:lnTo>
                  <a:pt x="3119" y="7721"/>
                </a:lnTo>
                <a:cubicBezTo>
                  <a:pt x="3077" y="7763"/>
                  <a:pt x="3160" y="7847"/>
                  <a:pt x="3056" y="7889"/>
                </a:cubicBezTo>
                <a:cubicBezTo>
                  <a:pt x="3077" y="7889"/>
                  <a:pt x="3077" y="7889"/>
                  <a:pt x="3077" y="7910"/>
                </a:cubicBezTo>
                <a:cubicBezTo>
                  <a:pt x="3035" y="7951"/>
                  <a:pt x="3119" y="7972"/>
                  <a:pt x="3014" y="7993"/>
                </a:cubicBezTo>
                <a:lnTo>
                  <a:pt x="3035" y="7993"/>
                </a:lnTo>
                <a:cubicBezTo>
                  <a:pt x="2909" y="8056"/>
                  <a:pt x="2930" y="8223"/>
                  <a:pt x="2909" y="8349"/>
                </a:cubicBezTo>
                <a:cubicBezTo>
                  <a:pt x="2993" y="8349"/>
                  <a:pt x="2951" y="8412"/>
                  <a:pt x="2930" y="8454"/>
                </a:cubicBezTo>
                <a:lnTo>
                  <a:pt x="2972" y="8454"/>
                </a:lnTo>
                <a:cubicBezTo>
                  <a:pt x="2867" y="8495"/>
                  <a:pt x="3056" y="8600"/>
                  <a:pt x="2951" y="8663"/>
                </a:cubicBezTo>
                <a:cubicBezTo>
                  <a:pt x="2993" y="8684"/>
                  <a:pt x="2867" y="8747"/>
                  <a:pt x="3014" y="8788"/>
                </a:cubicBezTo>
                <a:cubicBezTo>
                  <a:pt x="2888" y="8851"/>
                  <a:pt x="2888" y="8914"/>
                  <a:pt x="2930" y="9039"/>
                </a:cubicBezTo>
                <a:lnTo>
                  <a:pt x="2951" y="9039"/>
                </a:lnTo>
                <a:cubicBezTo>
                  <a:pt x="3014" y="9123"/>
                  <a:pt x="3056" y="9165"/>
                  <a:pt x="3119" y="9228"/>
                </a:cubicBezTo>
                <a:cubicBezTo>
                  <a:pt x="3014" y="9186"/>
                  <a:pt x="2909" y="9165"/>
                  <a:pt x="2847" y="9165"/>
                </a:cubicBezTo>
                <a:cubicBezTo>
                  <a:pt x="2721" y="9165"/>
                  <a:pt x="2679" y="9207"/>
                  <a:pt x="2763" y="9395"/>
                </a:cubicBezTo>
                <a:cubicBezTo>
                  <a:pt x="2847" y="9542"/>
                  <a:pt x="3056" y="9876"/>
                  <a:pt x="3621" y="10232"/>
                </a:cubicBezTo>
                <a:cubicBezTo>
                  <a:pt x="3872" y="10274"/>
                  <a:pt x="4081" y="10316"/>
                  <a:pt x="4416" y="10441"/>
                </a:cubicBezTo>
                <a:lnTo>
                  <a:pt x="4332" y="10504"/>
                </a:lnTo>
                <a:cubicBezTo>
                  <a:pt x="4353" y="10502"/>
                  <a:pt x="4373" y="10501"/>
                  <a:pt x="4393" y="10501"/>
                </a:cubicBezTo>
                <a:cubicBezTo>
                  <a:pt x="4593" y="10501"/>
                  <a:pt x="4747" y="10590"/>
                  <a:pt x="4918" y="10609"/>
                </a:cubicBezTo>
                <a:cubicBezTo>
                  <a:pt x="5023" y="10692"/>
                  <a:pt x="4751" y="10692"/>
                  <a:pt x="4981" y="10755"/>
                </a:cubicBezTo>
                <a:cubicBezTo>
                  <a:pt x="5226" y="10780"/>
                  <a:pt x="5256" y="10790"/>
                  <a:pt x="5322" y="10790"/>
                </a:cubicBezTo>
                <a:cubicBezTo>
                  <a:pt x="5369" y="10790"/>
                  <a:pt x="5435" y="10785"/>
                  <a:pt x="5608" y="10776"/>
                </a:cubicBezTo>
                <a:cubicBezTo>
                  <a:pt x="5567" y="10734"/>
                  <a:pt x="5357" y="10755"/>
                  <a:pt x="5420" y="10692"/>
                </a:cubicBezTo>
                <a:lnTo>
                  <a:pt x="5420" y="10692"/>
                </a:lnTo>
                <a:cubicBezTo>
                  <a:pt x="5457" y="10729"/>
                  <a:pt x="5700" y="10734"/>
                  <a:pt x="5734" y="10776"/>
                </a:cubicBezTo>
                <a:lnTo>
                  <a:pt x="5734" y="10776"/>
                </a:lnTo>
                <a:lnTo>
                  <a:pt x="5734" y="10734"/>
                </a:lnTo>
                <a:cubicBezTo>
                  <a:pt x="5746" y="10737"/>
                  <a:pt x="5757" y="10738"/>
                  <a:pt x="5768" y="10738"/>
                </a:cubicBezTo>
                <a:cubicBezTo>
                  <a:pt x="5836" y="10738"/>
                  <a:pt x="5895" y="10689"/>
                  <a:pt x="5985" y="10671"/>
                </a:cubicBezTo>
                <a:lnTo>
                  <a:pt x="5985" y="10671"/>
                </a:lnTo>
                <a:cubicBezTo>
                  <a:pt x="6027" y="10692"/>
                  <a:pt x="6069" y="10713"/>
                  <a:pt x="5943" y="10734"/>
                </a:cubicBezTo>
                <a:cubicBezTo>
                  <a:pt x="6046" y="10744"/>
                  <a:pt x="6166" y="10753"/>
                  <a:pt x="6280" y="10753"/>
                </a:cubicBezTo>
                <a:cubicBezTo>
                  <a:pt x="6421" y="10753"/>
                  <a:pt x="6553" y="10739"/>
                  <a:pt x="6634" y="10692"/>
                </a:cubicBezTo>
                <a:cubicBezTo>
                  <a:pt x="6843" y="10651"/>
                  <a:pt x="6759" y="10588"/>
                  <a:pt x="6822" y="10525"/>
                </a:cubicBezTo>
                <a:cubicBezTo>
                  <a:pt x="6839" y="10516"/>
                  <a:pt x="6867" y="10511"/>
                  <a:pt x="6896" y="10511"/>
                </a:cubicBezTo>
                <a:cubicBezTo>
                  <a:pt x="6936" y="10511"/>
                  <a:pt x="6977" y="10521"/>
                  <a:pt x="6989" y="10546"/>
                </a:cubicBezTo>
                <a:lnTo>
                  <a:pt x="7010" y="10525"/>
                </a:lnTo>
                <a:lnTo>
                  <a:pt x="7094" y="10546"/>
                </a:lnTo>
                <a:cubicBezTo>
                  <a:pt x="7471" y="10337"/>
                  <a:pt x="7910" y="10337"/>
                  <a:pt x="8182" y="10065"/>
                </a:cubicBezTo>
                <a:lnTo>
                  <a:pt x="8182" y="10065"/>
                </a:lnTo>
                <a:cubicBezTo>
                  <a:pt x="8101" y="10097"/>
                  <a:pt x="8006" y="10168"/>
                  <a:pt x="7949" y="10168"/>
                </a:cubicBezTo>
                <a:cubicBezTo>
                  <a:pt x="7933" y="10168"/>
                  <a:pt x="7919" y="10162"/>
                  <a:pt x="7910" y="10148"/>
                </a:cubicBezTo>
                <a:lnTo>
                  <a:pt x="8182" y="10023"/>
                </a:lnTo>
                <a:lnTo>
                  <a:pt x="8182" y="10023"/>
                </a:lnTo>
                <a:cubicBezTo>
                  <a:pt x="8125" y="10046"/>
                  <a:pt x="8067" y="10062"/>
                  <a:pt x="8031" y="10062"/>
                </a:cubicBezTo>
                <a:cubicBezTo>
                  <a:pt x="8000" y="10062"/>
                  <a:pt x="7984" y="10051"/>
                  <a:pt x="7994" y="10023"/>
                </a:cubicBezTo>
                <a:cubicBezTo>
                  <a:pt x="8370" y="9855"/>
                  <a:pt x="8726" y="9709"/>
                  <a:pt x="9124" y="9374"/>
                </a:cubicBezTo>
                <a:cubicBezTo>
                  <a:pt x="9124" y="9353"/>
                  <a:pt x="9124" y="9353"/>
                  <a:pt x="9124" y="9332"/>
                </a:cubicBezTo>
                <a:cubicBezTo>
                  <a:pt x="9145" y="9311"/>
                  <a:pt x="9165" y="9311"/>
                  <a:pt x="9165" y="9291"/>
                </a:cubicBezTo>
                <a:cubicBezTo>
                  <a:pt x="9165" y="9270"/>
                  <a:pt x="9165" y="9270"/>
                  <a:pt x="9165" y="9270"/>
                </a:cubicBezTo>
                <a:cubicBezTo>
                  <a:pt x="9249" y="9165"/>
                  <a:pt x="9375" y="9060"/>
                  <a:pt x="9417" y="8935"/>
                </a:cubicBezTo>
                <a:cubicBezTo>
                  <a:pt x="9417" y="8977"/>
                  <a:pt x="9417" y="8977"/>
                  <a:pt x="9437" y="8977"/>
                </a:cubicBezTo>
                <a:cubicBezTo>
                  <a:pt x="9404" y="9010"/>
                  <a:pt x="9389" y="9037"/>
                  <a:pt x="9400" y="9037"/>
                </a:cubicBezTo>
                <a:cubicBezTo>
                  <a:pt x="9410" y="9037"/>
                  <a:pt x="9441" y="9015"/>
                  <a:pt x="9500" y="8956"/>
                </a:cubicBezTo>
                <a:cubicBezTo>
                  <a:pt x="9521" y="8935"/>
                  <a:pt x="9542" y="8914"/>
                  <a:pt x="9563" y="8914"/>
                </a:cubicBezTo>
                <a:cubicBezTo>
                  <a:pt x="9603" y="8834"/>
                  <a:pt x="9609" y="8805"/>
                  <a:pt x="9592" y="8805"/>
                </a:cubicBezTo>
                <a:cubicBezTo>
                  <a:pt x="9582" y="8805"/>
                  <a:pt x="9565" y="8815"/>
                  <a:pt x="9542" y="8830"/>
                </a:cubicBezTo>
                <a:cubicBezTo>
                  <a:pt x="9593" y="8779"/>
                  <a:pt x="9658" y="8714"/>
                  <a:pt x="9635" y="8714"/>
                </a:cubicBezTo>
                <a:cubicBezTo>
                  <a:pt x="9630" y="8714"/>
                  <a:pt x="9621" y="8718"/>
                  <a:pt x="9605" y="8726"/>
                </a:cubicBezTo>
                <a:cubicBezTo>
                  <a:pt x="9751" y="8495"/>
                  <a:pt x="9856" y="8537"/>
                  <a:pt x="9961" y="8412"/>
                </a:cubicBezTo>
                <a:cubicBezTo>
                  <a:pt x="10122" y="8170"/>
                  <a:pt x="10186" y="8064"/>
                  <a:pt x="10358" y="7721"/>
                </a:cubicBezTo>
                <a:lnTo>
                  <a:pt x="10358" y="7721"/>
                </a:lnTo>
                <a:cubicBezTo>
                  <a:pt x="10400" y="7616"/>
                  <a:pt x="10316" y="7554"/>
                  <a:pt x="10421" y="7345"/>
                </a:cubicBezTo>
                <a:cubicBezTo>
                  <a:pt x="10756" y="7282"/>
                  <a:pt x="10630" y="6801"/>
                  <a:pt x="10777" y="6340"/>
                </a:cubicBezTo>
                <a:cubicBezTo>
                  <a:pt x="10788" y="6352"/>
                  <a:pt x="10798" y="6356"/>
                  <a:pt x="10806" y="6356"/>
                </a:cubicBezTo>
                <a:cubicBezTo>
                  <a:pt x="10857" y="6356"/>
                  <a:pt x="10867" y="6189"/>
                  <a:pt x="10910" y="6189"/>
                </a:cubicBezTo>
                <a:cubicBezTo>
                  <a:pt x="10914" y="6189"/>
                  <a:pt x="10919" y="6191"/>
                  <a:pt x="10923" y="6194"/>
                </a:cubicBezTo>
                <a:cubicBezTo>
                  <a:pt x="10923" y="6026"/>
                  <a:pt x="10944" y="5859"/>
                  <a:pt x="10944" y="5713"/>
                </a:cubicBezTo>
                <a:cubicBezTo>
                  <a:pt x="10986" y="5399"/>
                  <a:pt x="11028" y="5106"/>
                  <a:pt x="10923" y="4771"/>
                </a:cubicBezTo>
                <a:lnTo>
                  <a:pt x="10923" y="4792"/>
                </a:lnTo>
                <a:cubicBezTo>
                  <a:pt x="10860" y="4645"/>
                  <a:pt x="10818" y="4290"/>
                  <a:pt x="10860" y="4143"/>
                </a:cubicBezTo>
                <a:lnTo>
                  <a:pt x="10860" y="4143"/>
                </a:lnTo>
                <a:cubicBezTo>
                  <a:pt x="10853" y="4162"/>
                  <a:pt x="10844" y="4169"/>
                  <a:pt x="10834" y="4169"/>
                </a:cubicBezTo>
                <a:cubicBezTo>
                  <a:pt x="10799" y="4169"/>
                  <a:pt x="10754" y="4075"/>
                  <a:pt x="10719" y="4075"/>
                </a:cubicBezTo>
                <a:cubicBezTo>
                  <a:pt x="10711" y="4075"/>
                  <a:pt x="10703" y="4081"/>
                  <a:pt x="10696" y="4095"/>
                </a:cubicBezTo>
                <a:lnTo>
                  <a:pt x="10696" y="4095"/>
                </a:lnTo>
                <a:cubicBezTo>
                  <a:pt x="10749" y="3961"/>
                  <a:pt x="10567" y="3537"/>
                  <a:pt x="10567" y="3537"/>
                </a:cubicBezTo>
                <a:cubicBezTo>
                  <a:pt x="10463" y="3474"/>
                  <a:pt x="10400" y="3118"/>
                  <a:pt x="10233" y="2951"/>
                </a:cubicBezTo>
                <a:lnTo>
                  <a:pt x="10191" y="2658"/>
                </a:lnTo>
                <a:lnTo>
                  <a:pt x="10170" y="2783"/>
                </a:lnTo>
                <a:cubicBezTo>
                  <a:pt x="10134" y="2700"/>
                  <a:pt x="10105" y="2664"/>
                  <a:pt x="10087" y="2664"/>
                </a:cubicBezTo>
                <a:cubicBezTo>
                  <a:pt x="10073" y="2664"/>
                  <a:pt x="10065" y="2684"/>
                  <a:pt x="10065" y="2721"/>
                </a:cubicBezTo>
                <a:cubicBezTo>
                  <a:pt x="10023" y="2658"/>
                  <a:pt x="10023" y="2616"/>
                  <a:pt x="9961" y="2532"/>
                </a:cubicBezTo>
                <a:lnTo>
                  <a:pt x="9940" y="2595"/>
                </a:lnTo>
                <a:cubicBezTo>
                  <a:pt x="9848" y="2503"/>
                  <a:pt x="9868" y="2401"/>
                  <a:pt x="9910" y="2401"/>
                </a:cubicBezTo>
                <a:cubicBezTo>
                  <a:pt x="9925" y="2401"/>
                  <a:pt x="9944" y="2415"/>
                  <a:pt x="9961" y="2449"/>
                </a:cubicBezTo>
                <a:cubicBezTo>
                  <a:pt x="9877" y="2030"/>
                  <a:pt x="9793" y="2302"/>
                  <a:pt x="9668" y="1967"/>
                </a:cubicBezTo>
                <a:lnTo>
                  <a:pt x="9689" y="1863"/>
                </a:lnTo>
                <a:cubicBezTo>
                  <a:pt x="9584" y="1695"/>
                  <a:pt x="9532" y="1695"/>
                  <a:pt x="9479" y="1695"/>
                </a:cubicBezTo>
                <a:cubicBezTo>
                  <a:pt x="9427" y="1695"/>
                  <a:pt x="9375" y="1695"/>
                  <a:pt x="9270" y="1528"/>
                </a:cubicBezTo>
                <a:lnTo>
                  <a:pt x="9228" y="1549"/>
                </a:lnTo>
                <a:cubicBezTo>
                  <a:pt x="9165" y="1486"/>
                  <a:pt x="9082" y="1402"/>
                  <a:pt x="9165" y="1381"/>
                </a:cubicBezTo>
                <a:cubicBezTo>
                  <a:pt x="8873" y="1151"/>
                  <a:pt x="8496" y="963"/>
                  <a:pt x="8224" y="858"/>
                </a:cubicBezTo>
                <a:cubicBezTo>
                  <a:pt x="8158" y="801"/>
                  <a:pt x="8160" y="788"/>
                  <a:pt x="8183" y="788"/>
                </a:cubicBezTo>
                <a:cubicBezTo>
                  <a:pt x="8200" y="788"/>
                  <a:pt x="8228" y="795"/>
                  <a:pt x="8249" y="795"/>
                </a:cubicBezTo>
                <a:cubicBezTo>
                  <a:pt x="8272" y="795"/>
                  <a:pt x="8286" y="787"/>
                  <a:pt x="8266" y="754"/>
                </a:cubicBezTo>
                <a:cubicBezTo>
                  <a:pt x="8098" y="544"/>
                  <a:pt x="7973" y="607"/>
                  <a:pt x="7785" y="544"/>
                </a:cubicBezTo>
                <a:lnTo>
                  <a:pt x="7868" y="524"/>
                </a:lnTo>
                <a:cubicBezTo>
                  <a:pt x="7868" y="524"/>
                  <a:pt x="7764" y="482"/>
                  <a:pt x="7659" y="440"/>
                </a:cubicBezTo>
                <a:cubicBezTo>
                  <a:pt x="7554" y="398"/>
                  <a:pt x="7450" y="356"/>
                  <a:pt x="7450" y="356"/>
                </a:cubicBezTo>
                <a:lnTo>
                  <a:pt x="7450" y="356"/>
                </a:lnTo>
                <a:lnTo>
                  <a:pt x="7492" y="440"/>
                </a:lnTo>
                <a:lnTo>
                  <a:pt x="7220" y="335"/>
                </a:lnTo>
                <a:cubicBezTo>
                  <a:pt x="7195" y="311"/>
                  <a:pt x="7196" y="302"/>
                  <a:pt x="7213" y="302"/>
                </a:cubicBezTo>
                <a:cubicBezTo>
                  <a:pt x="7239" y="302"/>
                  <a:pt x="7302" y="323"/>
                  <a:pt x="7366" y="335"/>
                </a:cubicBezTo>
                <a:cubicBezTo>
                  <a:pt x="7097" y="239"/>
                  <a:pt x="6899" y="37"/>
                  <a:pt x="6593" y="37"/>
                </a:cubicBezTo>
                <a:cubicBezTo>
                  <a:pt x="6565" y="37"/>
                  <a:pt x="6537" y="39"/>
                  <a:pt x="6508" y="42"/>
                </a:cubicBezTo>
                <a:lnTo>
                  <a:pt x="6550" y="105"/>
                </a:lnTo>
                <a:cubicBezTo>
                  <a:pt x="6550" y="105"/>
                  <a:pt x="6592" y="105"/>
                  <a:pt x="6613" y="126"/>
                </a:cubicBezTo>
                <a:cubicBezTo>
                  <a:pt x="6716" y="177"/>
                  <a:pt x="6718" y="193"/>
                  <a:pt x="6676" y="193"/>
                </a:cubicBezTo>
                <a:cubicBezTo>
                  <a:pt x="6616" y="193"/>
                  <a:pt x="6462" y="160"/>
                  <a:pt x="6394" y="160"/>
                </a:cubicBezTo>
                <a:cubicBezTo>
                  <a:pt x="6376" y="160"/>
                  <a:pt x="6365" y="162"/>
                  <a:pt x="6362" y="168"/>
                </a:cubicBezTo>
                <a:cubicBezTo>
                  <a:pt x="6278" y="84"/>
                  <a:pt x="6006" y="105"/>
                  <a:pt x="5880" y="0"/>
                </a:cubicBezTo>
                <a:close/>
                <a:moveTo>
                  <a:pt x="5734" y="10776"/>
                </a:moveTo>
                <a:lnTo>
                  <a:pt x="5734" y="10797"/>
                </a:lnTo>
                <a:cubicBezTo>
                  <a:pt x="5739" y="10789"/>
                  <a:pt x="5739" y="10782"/>
                  <a:pt x="5734" y="107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2"/>
          <p:cNvSpPr/>
          <p:nvPr/>
        </p:nvSpPr>
        <p:spPr>
          <a:xfrm>
            <a:off x="6644597" y="3498560"/>
            <a:ext cx="694987" cy="787238"/>
          </a:xfrm>
          <a:custGeom>
            <a:avLst/>
            <a:gdLst/>
            <a:ahLst/>
            <a:cxnLst/>
            <a:rect l="l" t="t" r="r" b="b"/>
            <a:pathLst>
              <a:path w="22662" h="25668" extrusionOk="0">
                <a:moveTo>
                  <a:pt x="10254" y="771"/>
                </a:moveTo>
                <a:cubicBezTo>
                  <a:pt x="10337" y="1420"/>
                  <a:pt x="10379" y="2068"/>
                  <a:pt x="10526" y="2717"/>
                </a:cubicBezTo>
                <a:cubicBezTo>
                  <a:pt x="10777" y="3763"/>
                  <a:pt x="11258" y="4663"/>
                  <a:pt x="11237" y="5772"/>
                </a:cubicBezTo>
                <a:cubicBezTo>
                  <a:pt x="11195" y="7759"/>
                  <a:pt x="10107" y="9412"/>
                  <a:pt x="8789" y="10814"/>
                </a:cubicBezTo>
                <a:cubicBezTo>
                  <a:pt x="8893" y="9956"/>
                  <a:pt x="8893" y="9119"/>
                  <a:pt x="9061" y="8262"/>
                </a:cubicBezTo>
                <a:cubicBezTo>
                  <a:pt x="9249" y="7320"/>
                  <a:pt x="9479" y="6399"/>
                  <a:pt x="9689" y="5458"/>
                </a:cubicBezTo>
                <a:cubicBezTo>
                  <a:pt x="9701" y="5409"/>
                  <a:pt x="9657" y="5375"/>
                  <a:pt x="9613" y="5375"/>
                </a:cubicBezTo>
                <a:cubicBezTo>
                  <a:pt x="9582" y="5375"/>
                  <a:pt x="9551" y="5393"/>
                  <a:pt x="9542" y="5437"/>
                </a:cubicBezTo>
                <a:cubicBezTo>
                  <a:pt x="8935" y="7090"/>
                  <a:pt x="7952" y="9308"/>
                  <a:pt x="8412" y="11128"/>
                </a:cubicBezTo>
                <a:cubicBezTo>
                  <a:pt x="8412" y="11149"/>
                  <a:pt x="8433" y="11170"/>
                  <a:pt x="8433" y="11191"/>
                </a:cubicBezTo>
                <a:cubicBezTo>
                  <a:pt x="8412" y="11233"/>
                  <a:pt x="8370" y="11275"/>
                  <a:pt x="8329" y="11296"/>
                </a:cubicBezTo>
                <a:cubicBezTo>
                  <a:pt x="7282" y="7320"/>
                  <a:pt x="7638" y="4014"/>
                  <a:pt x="10254" y="771"/>
                </a:cubicBezTo>
                <a:close/>
                <a:moveTo>
                  <a:pt x="14569" y="9002"/>
                </a:moveTo>
                <a:cubicBezTo>
                  <a:pt x="15991" y="9002"/>
                  <a:pt x="17387" y="9607"/>
                  <a:pt x="18497" y="11065"/>
                </a:cubicBezTo>
                <a:cubicBezTo>
                  <a:pt x="21866" y="15459"/>
                  <a:pt x="18079" y="21862"/>
                  <a:pt x="13622" y="23724"/>
                </a:cubicBezTo>
                <a:cubicBezTo>
                  <a:pt x="12246" y="24290"/>
                  <a:pt x="10738" y="24591"/>
                  <a:pt x="9253" y="24591"/>
                </a:cubicBezTo>
                <a:cubicBezTo>
                  <a:pt x="6021" y="24591"/>
                  <a:pt x="2905" y="23163"/>
                  <a:pt x="1528" y="19937"/>
                </a:cubicBezTo>
                <a:cubicBezTo>
                  <a:pt x="629" y="17845"/>
                  <a:pt x="629" y="15606"/>
                  <a:pt x="2135" y="13785"/>
                </a:cubicBezTo>
                <a:cubicBezTo>
                  <a:pt x="2637" y="13179"/>
                  <a:pt x="3370" y="12467"/>
                  <a:pt x="4165" y="12007"/>
                </a:cubicBezTo>
                <a:cubicBezTo>
                  <a:pt x="4513" y="11936"/>
                  <a:pt x="4878" y="11905"/>
                  <a:pt x="5248" y="11905"/>
                </a:cubicBezTo>
                <a:cubicBezTo>
                  <a:pt x="6304" y="11905"/>
                  <a:pt x="7404" y="12158"/>
                  <a:pt x="8287" y="12467"/>
                </a:cubicBezTo>
                <a:cubicBezTo>
                  <a:pt x="8342" y="12488"/>
                  <a:pt x="8405" y="12500"/>
                  <a:pt x="8469" y="12500"/>
                </a:cubicBezTo>
                <a:cubicBezTo>
                  <a:pt x="8596" y="12500"/>
                  <a:pt x="8726" y="12453"/>
                  <a:pt x="8810" y="12342"/>
                </a:cubicBezTo>
                <a:cubicBezTo>
                  <a:pt x="10174" y="10408"/>
                  <a:pt x="12401" y="9002"/>
                  <a:pt x="14569" y="9002"/>
                </a:cubicBezTo>
                <a:close/>
                <a:moveTo>
                  <a:pt x="10374" y="1"/>
                </a:moveTo>
                <a:cubicBezTo>
                  <a:pt x="10311" y="1"/>
                  <a:pt x="10245" y="26"/>
                  <a:pt x="10191" y="80"/>
                </a:cubicBezTo>
                <a:cubicBezTo>
                  <a:pt x="7785" y="2738"/>
                  <a:pt x="6550" y="6106"/>
                  <a:pt x="7324" y="9475"/>
                </a:cubicBezTo>
                <a:cubicBezTo>
                  <a:pt x="7052" y="9078"/>
                  <a:pt x="6759" y="8722"/>
                  <a:pt x="6508" y="8471"/>
                </a:cubicBezTo>
                <a:cubicBezTo>
                  <a:pt x="5703" y="7665"/>
                  <a:pt x="4658" y="7358"/>
                  <a:pt x="3546" y="7358"/>
                </a:cubicBezTo>
                <a:cubicBezTo>
                  <a:pt x="3474" y="7358"/>
                  <a:pt x="3401" y="7359"/>
                  <a:pt x="3328" y="7362"/>
                </a:cubicBezTo>
                <a:cubicBezTo>
                  <a:pt x="3160" y="7362"/>
                  <a:pt x="3181" y="7613"/>
                  <a:pt x="3328" y="7655"/>
                </a:cubicBezTo>
                <a:cubicBezTo>
                  <a:pt x="4520" y="7906"/>
                  <a:pt x="5567" y="8387"/>
                  <a:pt x="6320" y="9391"/>
                </a:cubicBezTo>
                <a:cubicBezTo>
                  <a:pt x="6717" y="9956"/>
                  <a:pt x="6906" y="10752"/>
                  <a:pt x="7303" y="11337"/>
                </a:cubicBezTo>
                <a:cubicBezTo>
                  <a:pt x="7157" y="11296"/>
                  <a:pt x="7010" y="11275"/>
                  <a:pt x="6906" y="11254"/>
                </a:cubicBezTo>
                <a:cubicBezTo>
                  <a:pt x="6843" y="11233"/>
                  <a:pt x="6780" y="11233"/>
                  <a:pt x="6717" y="11233"/>
                </a:cubicBezTo>
                <a:cubicBezTo>
                  <a:pt x="6258" y="11060"/>
                  <a:pt x="5808" y="10947"/>
                  <a:pt x="5335" y="10947"/>
                </a:cubicBezTo>
                <a:cubicBezTo>
                  <a:pt x="5118" y="10947"/>
                  <a:pt x="4897" y="10971"/>
                  <a:pt x="4667" y="11024"/>
                </a:cubicBezTo>
                <a:cubicBezTo>
                  <a:pt x="4583" y="11044"/>
                  <a:pt x="4479" y="11086"/>
                  <a:pt x="4374" y="11128"/>
                </a:cubicBezTo>
                <a:cubicBezTo>
                  <a:pt x="3767" y="11191"/>
                  <a:pt x="3181" y="11358"/>
                  <a:pt x="2679" y="11672"/>
                </a:cubicBezTo>
                <a:cubicBezTo>
                  <a:pt x="1528" y="12425"/>
                  <a:pt x="817" y="13702"/>
                  <a:pt x="482" y="15104"/>
                </a:cubicBezTo>
                <a:cubicBezTo>
                  <a:pt x="1" y="16464"/>
                  <a:pt x="22" y="17907"/>
                  <a:pt x="461" y="19351"/>
                </a:cubicBezTo>
                <a:cubicBezTo>
                  <a:pt x="503" y="19539"/>
                  <a:pt x="545" y="19707"/>
                  <a:pt x="587" y="19874"/>
                </a:cubicBezTo>
                <a:cubicBezTo>
                  <a:pt x="1047" y="21381"/>
                  <a:pt x="1968" y="22887"/>
                  <a:pt x="3244" y="23850"/>
                </a:cubicBezTo>
                <a:cubicBezTo>
                  <a:pt x="4102" y="24498"/>
                  <a:pt x="5169" y="24791"/>
                  <a:pt x="6215" y="25063"/>
                </a:cubicBezTo>
                <a:cubicBezTo>
                  <a:pt x="6529" y="25147"/>
                  <a:pt x="6843" y="25231"/>
                  <a:pt x="7178" y="25293"/>
                </a:cubicBezTo>
                <a:cubicBezTo>
                  <a:pt x="7575" y="25398"/>
                  <a:pt x="7994" y="25524"/>
                  <a:pt x="8391" y="25649"/>
                </a:cubicBezTo>
                <a:cubicBezTo>
                  <a:pt x="8421" y="25662"/>
                  <a:pt x="8450" y="25668"/>
                  <a:pt x="8476" y="25668"/>
                </a:cubicBezTo>
                <a:cubicBezTo>
                  <a:pt x="8577" y="25668"/>
                  <a:pt x="8647" y="25581"/>
                  <a:pt x="8663" y="25482"/>
                </a:cubicBezTo>
                <a:cubicBezTo>
                  <a:pt x="8874" y="25493"/>
                  <a:pt x="9085" y="25499"/>
                  <a:pt x="9297" y="25499"/>
                </a:cubicBezTo>
                <a:cubicBezTo>
                  <a:pt x="12137" y="25499"/>
                  <a:pt x="15052" y="24461"/>
                  <a:pt x="17116" y="22552"/>
                </a:cubicBezTo>
                <a:cubicBezTo>
                  <a:pt x="21092" y="18870"/>
                  <a:pt x="22661" y="10228"/>
                  <a:pt x="16049" y="8262"/>
                </a:cubicBezTo>
                <a:cubicBezTo>
                  <a:pt x="15517" y="8101"/>
                  <a:pt x="14979" y="8027"/>
                  <a:pt x="14444" y="8027"/>
                </a:cubicBezTo>
                <a:cubicBezTo>
                  <a:pt x="13235" y="8027"/>
                  <a:pt x="12045" y="8405"/>
                  <a:pt x="10986" y="9015"/>
                </a:cubicBezTo>
                <a:cubicBezTo>
                  <a:pt x="11258" y="8408"/>
                  <a:pt x="11467" y="7801"/>
                  <a:pt x="11614" y="7257"/>
                </a:cubicBezTo>
                <a:cubicBezTo>
                  <a:pt x="11886" y="6211"/>
                  <a:pt x="11865" y="5228"/>
                  <a:pt x="11572" y="4202"/>
                </a:cubicBezTo>
                <a:cubicBezTo>
                  <a:pt x="11195" y="2842"/>
                  <a:pt x="10923" y="1545"/>
                  <a:pt x="10609" y="206"/>
                </a:cubicBezTo>
                <a:cubicBezTo>
                  <a:pt x="10583" y="74"/>
                  <a:pt x="10482" y="1"/>
                  <a:pt x="103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2"/>
          <p:cNvSpPr/>
          <p:nvPr/>
        </p:nvSpPr>
        <p:spPr>
          <a:xfrm>
            <a:off x="6019801" y="3894872"/>
            <a:ext cx="421567" cy="364530"/>
          </a:xfrm>
          <a:custGeom>
            <a:avLst/>
            <a:gdLst/>
            <a:ahLst/>
            <a:cxnLst/>
            <a:rect l="l" t="t" r="r" b="b"/>
            <a:pathLst>
              <a:path w="3969" h="3432" extrusionOk="0">
                <a:moveTo>
                  <a:pt x="1712" y="382"/>
                </a:moveTo>
                <a:cubicBezTo>
                  <a:pt x="1811" y="500"/>
                  <a:pt x="1890" y="641"/>
                  <a:pt x="1988" y="753"/>
                </a:cubicBezTo>
                <a:cubicBezTo>
                  <a:pt x="2114" y="942"/>
                  <a:pt x="2281" y="1067"/>
                  <a:pt x="2512" y="1130"/>
                </a:cubicBezTo>
                <a:cubicBezTo>
                  <a:pt x="2602" y="1154"/>
                  <a:pt x="2693" y="1165"/>
                  <a:pt x="2786" y="1165"/>
                </a:cubicBezTo>
                <a:cubicBezTo>
                  <a:pt x="3033" y="1165"/>
                  <a:pt x="3286" y="1087"/>
                  <a:pt x="3525" y="980"/>
                </a:cubicBezTo>
                <a:lnTo>
                  <a:pt x="3525" y="980"/>
                </a:lnTo>
                <a:cubicBezTo>
                  <a:pt x="3320" y="1345"/>
                  <a:pt x="3070" y="1680"/>
                  <a:pt x="2784" y="1967"/>
                </a:cubicBezTo>
                <a:cubicBezTo>
                  <a:pt x="2752" y="1999"/>
                  <a:pt x="2740" y="2035"/>
                  <a:pt x="2742" y="2068"/>
                </a:cubicBezTo>
                <a:lnTo>
                  <a:pt x="2742" y="2068"/>
                </a:lnTo>
                <a:cubicBezTo>
                  <a:pt x="2742" y="2069"/>
                  <a:pt x="2742" y="2070"/>
                  <a:pt x="2742" y="2071"/>
                </a:cubicBezTo>
                <a:cubicBezTo>
                  <a:pt x="2714" y="2331"/>
                  <a:pt x="2678" y="2599"/>
                  <a:pt x="2645" y="2871"/>
                </a:cubicBezTo>
                <a:lnTo>
                  <a:pt x="2645" y="2871"/>
                </a:lnTo>
                <a:cubicBezTo>
                  <a:pt x="2486" y="2595"/>
                  <a:pt x="2272" y="2347"/>
                  <a:pt x="1968" y="2260"/>
                </a:cubicBezTo>
                <a:cubicBezTo>
                  <a:pt x="1900" y="2240"/>
                  <a:pt x="1833" y="2230"/>
                  <a:pt x="1767" y="2230"/>
                </a:cubicBezTo>
                <a:cubicBezTo>
                  <a:pt x="1626" y="2230"/>
                  <a:pt x="1489" y="2272"/>
                  <a:pt x="1361" y="2343"/>
                </a:cubicBezTo>
                <a:cubicBezTo>
                  <a:pt x="1229" y="2403"/>
                  <a:pt x="1104" y="2491"/>
                  <a:pt x="974" y="2559"/>
                </a:cubicBezTo>
                <a:lnTo>
                  <a:pt x="974" y="2559"/>
                </a:lnTo>
                <a:cubicBezTo>
                  <a:pt x="1040" y="2454"/>
                  <a:pt x="1106" y="2349"/>
                  <a:pt x="1172" y="2239"/>
                </a:cubicBezTo>
                <a:cubicBezTo>
                  <a:pt x="1277" y="2071"/>
                  <a:pt x="1444" y="1862"/>
                  <a:pt x="1382" y="1653"/>
                </a:cubicBezTo>
                <a:cubicBezTo>
                  <a:pt x="1319" y="1486"/>
                  <a:pt x="1110" y="1423"/>
                  <a:pt x="963" y="1339"/>
                </a:cubicBezTo>
                <a:cubicBezTo>
                  <a:pt x="829" y="1266"/>
                  <a:pt x="687" y="1200"/>
                  <a:pt x="547" y="1136"/>
                </a:cubicBezTo>
                <a:lnTo>
                  <a:pt x="547" y="1136"/>
                </a:lnTo>
                <a:cubicBezTo>
                  <a:pt x="811" y="1068"/>
                  <a:pt x="1079" y="1034"/>
                  <a:pt x="1357" y="1034"/>
                </a:cubicBezTo>
                <a:cubicBezTo>
                  <a:pt x="1454" y="1034"/>
                  <a:pt x="1553" y="1038"/>
                  <a:pt x="1654" y="1046"/>
                </a:cubicBezTo>
                <a:cubicBezTo>
                  <a:pt x="1737" y="1046"/>
                  <a:pt x="1800" y="963"/>
                  <a:pt x="1779" y="879"/>
                </a:cubicBezTo>
                <a:cubicBezTo>
                  <a:pt x="1721" y="719"/>
                  <a:pt x="1703" y="548"/>
                  <a:pt x="1712" y="382"/>
                </a:cubicBezTo>
                <a:close/>
                <a:moveTo>
                  <a:pt x="1603" y="0"/>
                </a:moveTo>
                <a:cubicBezTo>
                  <a:pt x="1551" y="0"/>
                  <a:pt x="1500" y="28"/>
                  <a:pt x="1486" y="84"/>
                </a:cubicBezTo>
                <a:cubicBezTo>
                  <a:pt x="1437" y="314"/>
                  <a:pt x="1426" y="545"/>
                  <a:pt x="1465" y="765"/>
                </a:cubicBezTo>
                <a:lnTo>
                  <a:pt x="1465" y="765"/>
                </a:lnTo>
                <a:cubicBezTo>
                  <a:pt x="1435" y="764"/>
                  <a:pt x="1405" y="764"/>
                  <a:pt x="1374" y="764"/>
                </a:cubicBezTo>
                <a:cubicBezTo>
                  <a:pt x="959" y="764"/>
                  <a:pt x="546" y="845"/>
                  <a:pt x="147" y="983"/>
                </a:cubicBezTo>
                <a:cubicBezTo>
                  <a:pt x="63" y="1025"/>
                  <a:pt x="1" y="1172"/>
                  <a:pt x="126" y="1214"/>
                </a:cubicBezTo>
                <a:cubicBezTo>
                  <a:pt x="294" y="1297"/>
                  <a:pt x="461" y="1381"/>
                  <a:pt x="628" y="1465"/>
                </a:cubicBezTo>
                <a:cubicBezTo>
                  <a:pt x="712" y="1507"/>
                  <a:pt x="817" y="1569"/>
                  <a:pt x="900" y="1611"/>
                </a:cubicBezTo>
                <a:cubicBezTo>
                  <a:pt x="963" y="1632"/>
                  <a:pt x="1089" y="1674"/>
                  <a:pt x="1110" y="1737"/>
                </a:cubicBezTo>
                <a:cubicBezTo>
                  <a:pt x="1152" y="1862"/>
                  <a:pt x="942" y="2134"/>
                  <a:pt x="880" y="2239"/>
                </a:cubicBezTo>
                <a:cubicBezTo>
                  <a:pt x="775" y="2385"/>
                  <a:pt x="670" y="2553"/>
                  <a:pt x="566" y="2720"/>
                </a:cubicBezTo>
                <a:cubicBezTo>
                  <a:pt x="503" y="2783"/>
                  <a:pt x="587" y="2908"/>
                  <a:pt x="670" y="2908"/>
                </a:cubicBezTo>
                <a:cubicBezTo>
                  <a:pt x="880" y="2887"/>
                  <a:pt x="1068" y="2804"/>
                  <a:pt x="1235" y="2699"/>
                </a:cubicBezTo>
                <a:cubicBezTo>
                  <a:pt x="1409" y="2602"/>
                  <a:pt x="1566" y="2488"/>
                  <a:pt x="1754" y="2488"/>
                </a:cubicBezTo>
                <a:cubicBezTo>
                  <a:pt x="1769" y="2488"/>
                  <a:pt x="1785" y="2488"/>
                  <a:pt x="1800" y="2490"/>
                </a:cubicBezTo>
                <a:cubicBezTo>
                  <a:pt x="2219" y="2532"/>
                  <a:pt x="2449" y="3034"/>
                  <a:pt x="2616" y="3369"/>
                </a:cubicBezTo>
                <a:cubicBezTo>
                  <a:pt x="2631" y="3414"/>
                  <a:pt x="2665" y="3432"/>
                  <a:pt x="2702" y="3432"/>
                </a:cubicBezTo>
                <a:cubicBezTo>
                  <a:pt x="2769" y="3432"/>
                  <a:pt x="2846" y="3373"/>
                  <a:pt x="2846" y="3306"/>
                </a:cubicBezTo>
                <a:cubicBezTo>
                  <a:pt x="2908" y="2896"/>
                  <a:pt x="2949" y="2486"/>
                  <a:pt x="3010" y="2095"/>
                </a:cubicBezTo>
                <a:lnTo>
                  <a:pt x="3010" y="2095"/>
                </a:lnTo>
                <a:cubicBezTo>
                  <a:pt x="3401" y="1693"/>
                  <a:pt x="3715" y="1252"/>
                  <a:pt x="3934" y="753"/>
                </a:cubicBezTo>
                <a:cubicBezTo>
                  <a:pt x="3969" y="651"/>
                  <a:pt x="3905" y="548"/>
                  <a:pt x="3812" y="548"/>
                </a:cubicBezTo>
                <a:cubicBezTo>
                  <a:pt x="3791" y="548"/>
                  <a:pt x="3769" y="553"/>
                  <a:pt x="3746" y="565"/>
                </a:cubicBezTo>
                <a:cubicBezTo>
                  <a:pt x="3475" y="708"/>
                  <a:pt x="3119" y="901"/>
                  <a:pt x="2789" y="901"/>
                </a:cubicBezTo>
                <a:cubicBezTo>
                  <a:pt x="2686" y="901"/>
                  <a:pt x="2585" y="882"/>
                  <a:pt x="2491" y="837"/>
                </a:cubicBezTo>
                <a:cubicBezTo>
                  <a:pt x="2114" y="691"/>
                  <a:pt x="2009" y="209"/>
                  <a:pt x="1675" y="21"/>
                </a:cubicBezTo>
                <a:cubicBezTo>
                  <a:pt x="1654" y="7"/>
                  <a:pt x="1628" y="0"/>
                  <a:pt x="1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2"/>
          <p:cNvSpPr/>
          <p:nvPr/>
        </p:nvSpPr>
        <p:spPr>
          <a:xfrm>
            <a:off x="7756612" y="2582353"/>
            <a:ext cx="196317" cy="206035"/>
          </a:xfrm>
          <a:custGeom>
            <a:avLst/>
            <a:gdLst/>
            <a:ahLst/>
            <a:cxnLst/>
            <a:rect l="l" t="t" r="r" b="b"/>
            <a:pathLst>
              <a:path w="3935" h="4130" extrusionOk="0">
                <a:moveTo>
                  <a:pt x="1804" y="970"/>
                </a:moveTo>
                <a:cubicBezTo>
                  <a:pt x="1973" y="1166"/>
                  <a:pt x="2126" y="1375"/>
                  <a:pt x="2260" y="1593"/>
                </a:cubicBezTo>
                <a:lnTo>
                  <a:pt x="2260" y="1593"/>
                </a:lnTo>
                <a:cubicBezTo>
                  <a:pt x="2272" y="1632"/>
                  <a:pt x="2293" y="1666"/>
                  <a:pt x="2320" y="1696"/>
                </a:cubicBezTo>
                <a:lnTo>
                  <a:pt x="2320" y="1696"/>
                </a:lnTo>
                <a:cubicBezTo>
                  <a:pt x="2362" y="1762"/>
                  <a:pt x="2421" y="1795"/>
                  <a:pt x="2482" y="1801"/>
                </a:cubicBezTo>
                <a:lnTo>
                  <a:pt x="2482" y="1801"/>
                </a:lnTo>
                <a:cubicBezTo>
                  <a:pt x="2611" y="1851"/>
                  <a:pt x="2741" y="1904"/>
                  <a:pt x="2873" y="1958"/>
                </a:cubicBezTo>
                <a:lnTo>
                  <a:pt x="2873" y="1958"/>
                </a:lnTo>
                <a:cubicBezTo>
                  <a:pt x="2691" y="2040"/>
                  <a:pt x="2528" y="2152"/>
                  <a:pt x="2407" y="2311"/>
                </a:cubicBezTo>
                <a:cubicBezTo>
                  <a:pt x="2260" y="2520"/>
                  <a:pt x="2197" y="2771"/>
                  <a:pt x="2239" y="3022"/>
                </a:cubicBezTo>
                <a:cubicBezTo>
                  <a:pt x="2240" y="3029"/>
                  <a:pt x="2241" y="3035"/>
                  <a:pt x="2241" y="3042"/>
                </a:cubicBezTo>
                <a:lnTo>
                  <a:pt x="2241" y="3042"/>
                </a:lnTo>
                <a:cubicBezTo>
                  <a:pt x="2099" y="2891"/>
                  <a:pt x="1948" y="2729"/>
                  <a:pt x="1737" y="2729"/>
                </a:cubicBezTo>
                <a:cubicBezTo>
                  <a:pt x="1507" y="2729"/>
                  <a:pt x="1360" y="2939"/>
                  <a:pt x="1214" y="3106"/>
                </a:cubicBezTo>
                <a:cubicBezTo>
                  <a:pt x="1199" y="3123"/>
                  <a:pt x="1184" y="3140"/>
                  <a:pt x="1169" y="3157"/>
                </a:cubicBezTo>
                <a:lnTo>
                  <a:pt x="1169" y="3157"/>
                </a:lnTo>
                <a:cubicBezTo>
                  <a:pt x="1200" y="2931"/>
                  <a:pt x="1257" y="2704"/>
                  <a:pt x="1340" y="2478"/>
                </a:cubicBezTo>
                <a:cubicBezTo>
                  <a:pt x="1400" y="2337"/>
                  <a:pt x="1247" y="2157"/>
                  <a:pt x="1104" y="2144"/>
                </a:cubicBezTo>
                <a:lnTo>
                  <a:pt x="1104" y="2144"/>
                </a:lnTo>
                <a:cubicBezTo>
                  <a:pt x="1120" y="2137"/>
                  <a:pt x="1136" y="2130"/>
                  <a:pt x="1151" y="2122"/>
                </a:cubicBezTo>
                <a:cubicBezTo>
                  <a:pt x="1381" y="2039"/>
                  <a:pt x="1570" y="1850"/>
                  <a:pt x="1674" y="1641"/>
                </a:cubicBezTo>
                <a:cubicBezTo>
                  <a:pt x="1771" y="1428"/>
                  <a:pt x="1805" y="1200"/>
                  <a:pt x="1804" y="970"/>
                </a:cubicBezTo>
                <a:close/>
                <a:moveTo>
                  <a:pt x="1439" y="1"/>
                </a:moveTo>
                <a:cubicBezTo>
                  <a:pt x="1282" y="1"/>
                  <a:pt x="1149" y="131"/>
                  <a:pt x="1193" y="323"/>
                </a:cubicBezTo>
                <a:cubicBezTo>
                  <a:pt x="1277" y="658"/>
                  <a:pt x="1360" y="1118"/>
                  <a:pt x="1172" y="1453"/>
                </a:cubicBezTo>
                <a:cubicBezTo>
                  <a:pt x="1088" y="1620"/>
                  <a:pt x="900" y="1683"/>
                  <a:pt x="733" y="1725"/>
                </a:cubicBezTo>
                <a:cubicBezTo>
                  <a:pt x="503" y="1809"/>
                  <a:pt x="293" y="1892"/>
                  <a:pt x="126" y="2039"/>
                </a:cubicBezTo>
                <a:cubicBezTo>
                  <a:pt x="0" y="2164"/>
                  <a:pt x="42" y="2374"/>
                  <a:pt x="189" y="2457"/>
                </a:cubicBezTo>
                <a:cubicBezTo>
                  <a:pt x="361" y="2550"/>
                  <a:pt x="542" y="2609"/>
                  <a:pt x="737" y="2640"/>
                </a:cubicBezTo>
                <a:lnTo>
                  <a:pt x="737" y="2640"/>
                </a:lnTo>
                <a:cubicBezTo>
                  <a:pt x="628" y="3040"/>
                  <a:pt x="595" y="3443"/>
                  <a:pt x="628" y="3859"/>
                </a:cubicBezTo>
                <a:cubicBezTo>
                  <a:pt x="628" y="4004"/>
                  <a:pt x="759" y="4129"/>
                  <a:pt x="895" y="4129"/>
                </a:cubicBezTo>
                <a:cubicBezTo>
                  <a:pt x="955" y="4129"/>
                  <a:pt x="1016" y="4105"/>
                  <a:pt x="1068" y="4047"/>
                </a:cubicBezTo>
                <a:cubicBezTo>
                  <a:pt x="1193" y="3901"/>
                  <a:pt x="1319" y="3775"/>
                  <a:pt x="1444" y="3629"/>
                </a:cubicBezTo>
                <a:cubicBezTo>
                  <a:pt x="1507" y="3545"/>
                  <a:pt x="1570" y="3462"/>
                  <a:pt x="1653" y="3399"/>
                </a:cubicBezTo>
                <a:cubicBezTo>
                  <a:pt x="1674" y="3357"/>
                  <a:pt x="1695" y="3336"/>
                  <a:pt x="1737" y="3294"/>
                </a:cubicBezTo>
                <a:cubicBezTo>
                  <a:pt x="1740" y="3291"/>
                  <a:pt x="1745" y="3287"/>
                  <a:pt x="1751" y="3283"/>
                </a:cubicBezTo>
                <a:lnTo>
                  <a:pt x="1751" y="3283"/>
                </a:lnTo>
                <a:cubicBezTo>
                  <a:pt x="1754" y="3286"/>
                  <a:pt x="1756" y="3290"/>
                  <a:pt x="1758" y="3294"/>
                </a:cubicBezTo>
                <a:cubicBezTo>
                  <a:pt x="1800" y="3315"/>
                  <a:pt x="1821" y="3357"/>
                  <a:pt x="1863" y="3399"/>
                </a:cubicBezTo>
                <a:lnTo>
                  <a:pt x="2051" y="3587"/>
                </a:lnTo>
                <a:cubicBezTo>
                  <a:pt x="2176" y="3734"/>
                  <a:pt x="2302" y="3880"/>
                  <a:pt x="2428" y="4027"/>
                </a:cubicBezTo>
                <a:cubicBezTo>
                  <a:pt x="2472" y="4078"/>
                  <a:pt x="2537" y="4101"/>
                  <a:pt x="2603" y="4101"/>
                </a:cubicBezTo>
                <a:cubicBezTo>
                  <a:pt x="2726" y="4101"/>
                  <a:pt x="2853" y="4023"/>
                  <a:pt x="2867" y="3901"/>
                </a:cubicBezTo>
                <a:cubicBezTo>
                  <a:pt x="2909" y="3671"/>
                  <a:pt x="2888" y="3441"/>
                  <a:pt x="2825" y="3211"/>
                </a:cubicBezTo>
                <a:cubicBezTo>
                  <a:pt x="2762" y="3022"/>
                  <a:pt x="2700" y="2813"/>
                  <a:pt x="2804" y="2646"/>
                </a:cubicBezTo>
                <a:cubicBezTo>
                  <a:pt x="2992" y="2374"/>
                  <a:pt x="3432" y="2311"/>
                  <a:pt x="3746" y="2269"/>
                </a:cubicBezTo>
                <a:cubicBezTo>
                  <a:pt x="3850" y="2248"/>
                  <a:pt x="3934" y="2122"/>
                  <a:pt x="3934" y="2018"/>
                </a:cubicBezTo>
                <a:cubicBezTo>
                  <a:pt x="3934" y="1892"/>
                  <a:pt x="3850" y="1809"/>
                  <a:pt x="3746" y="1767"/>
                </a:cubicBezTo>
                <a:cubicBezTo>
                  <a:pt x="3381" y="1613"/>
                  <a:pt x="3034" y="1460"/>
                  <a:pt x="2689" y="1322"/>
                </a:cubicBezTo>
                <a:lnTo>
                  <a:pt x="2689" y="1322"/>
                </a:lnTo>
                <a:cubicBezTo>
                  <a:pt x="2404" y="855"/>
                  <a:pt x="2046" y="426"/>
                  <a:pt x="1632" y="72"/>
                </a:cubicBezTo>
                <a:cubicBezTo>
                  <a:pt x="1571" y="23"/>
                  <a:pt x="1503" y="1"/>
                  <a:pt x="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32"/>
          <p:cNvGrpSpPr/>
          <p:nvPr/>
        </p:nvGrpSpPr>
        <p:grpSpPr>
          <a:xfrm rot="-3697847">
            <a:off x="7141926" y="820633"/>
            <a:ext cx="533503" cy="1036213"/>
            <a:chOff x="1574358" y="1092225"/>
            <a:chExt cx="312725" cy="607400"/>
          </a:xfrm>
        </p:grpSpPr>
        <p:sp>
          <p:nvSpPr>
            <p:cNvPr id="1042" name="Google Shape;1042;p32"/>
            <p:cNvSpPr/>
            <p:nvPr/>
          </p:nvSpPr>
          <p:spPr>
            <a:xfrm>
              <a:off x="1574358" y="1092225"/>
              <a:ext cx="233225" cy="572550"/>
            </a:xfrm>
            <a:custGeom>
              <a:avLst/>
              <a:gdLst/>
              <a:ahLst/>
              <a:cxnLst/>
              <a:rect l="l" t="t" r="r" b="b"/>
              <a:pathLst>
                <a:path w="9329" h="22902" extrusionOk="0">
                  <a:moveTo>
                    <a:pt x="8217" y="0"/>
                  </a:moveTo>
                  <a:cubicBezTo>
                    <a:pt x="8161" y="0"/>
                    <a:pt x="8103" y="21"/>
                    <a:pt x="8052" y="72"/>
                  </a:cubicBezTo>
                  <a:cubicBezTo>
                    <a:pt x="6629" y="1411"/>
                    <a:pt x="6901" y="3525"/>
                    <a:pt x="7466" y="5199"/>
                  </a:cubicBezTo>
                  <a:cubicBezTo>
                    <a:pt x="8031" y="6956"/>
                    <a:pt x="8659" y="8672"/>
                    <a:pt x="8638" y="10555"/>
                  </a:cubicBezTo>
                  <a:cubicBezTo>
                    <a:pt x="8638" y="11413"/>
                    <a:pt x="8491" y="12292"/>
                    <a:pt x="8156" y="13087"/>
                  </a:cubicBezTo>
                  <a:cubicBezTo>
                    <a:pt x="7780" y="13903"/>
                    <a:pt x="7194" y="14593"/>
                    <a:pt x="6503" y="15137"/>
                  </a:cubicBezTo>
                  <a:cubicBezTo>
                    <a:pt x="5039" y="16267"/>
                    <a:pt x="3239" y="16874"/>
                    <a:pt x="1900" y="18150"/>
                  </a:cubicBezTo>
                  <a:cubicBezTo>
                    <a:pt x="1293" y="18715"/>
                    <a:pt x="854" y="19385"/>
                    <a:pt x="582" y="20138"/>
                  </a:cubicBezTo>
                  <a:cubicBezTo>
                    <a:pt x="289" y="20912"/>
                    <a:pt x="185" y="21749"/>
                    <a:pt x="38" y="22565"/>
                  </a:cubicBezTo>
                  <a:cubicBezTo>
                    <a:pt x="0" y="22768"/>
                    <a:pt x="169" y="22901"/>
                    <a:pt x="322" y="22901"/>
                  </a:cubicBezTo>
                  <a:cubicBezTo>
                    <a:pt x="422" y="22901"/>
                    <a:pt x="515" y="22844"/>
                    <a:pt x="540" y="22712"/>
                  </a:cubicBezTo>
                  <a:cubicBezTo>
                    <a:pt x="791" y="21289"/>
                    <a:pt x="1001" y="19845"/>
                    <a:pt x="2026" y="18736"/>
                  </a:cubicBezTo>
                  <a:cubicBezTo>
                    <a:pt x="3281" y="17418"/>
                    <a:pt x="5081" y="16790"/>
                    <a:pt x="6545" y="15744"/>
                  </a:cubicBezTo>
                  <a:cubicBezTo>
                    <a:pt x="7947" y="14740"/>
                    <a:pt x="8847" y="13359"/>
                    <a:pt x="9077" y="11643"/>
                  </a:cubicBezTo>
                  <a:cubicBezTo>
                    <a:pt x="9328" y="9948"/>
                    <a:pt x="9014" y="8212"/>
                    <a:pt x="8491" y="6600"/>
                  </a:cubicBezTo>
                  <a:cubicBezTo>
                    <a:pt x="7884" y="4717"/>
                    <a:pt x="6650" y="2102"/>
                    <a:pt x="8407" y="428"/>
                  </a:cubicBezTo>
                  <a:cubicBezTo>
                    <a:pt x="8603" y="265"/>
                    <a:pt x="8418" y="0"/>
                    <a:pt x="8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1652708" y="1125400"/>
              <a:ext cx="234375" cy="574225"/>
            </a:xfrm>
            <a:custGeom>
              <a:avLst/>
              <a:gdLst/>
              <a:ahLst/>
              <a:cxnLst/>
              <a:rect l="l" t="t" r="r" b="b"/>
              <a:pathLst>
                <a:path w="9375" h="22969" extrusionOk="0">
                  <a:moveTo>
                    <a:pt x="8810" y="1"/>
                  </a:moveTo>
                  <a:cubicBezTo>
                    <a:pt x="8679" y="1"/>
                    <a:pt x="8559" y="84"/>
                    <a:pt x="8579" y="252"/>
                  </a:cubicBezTo>
                  <a:cubicBezTo>
                    <a:pt x="8851" y="2281"/>
                    <a:pt x="6989" y="3558"/>
                    <a:pt x="5483" y="4499"/>
                  </a:cubicBezTo>
                  <a:cubicBezTo>
                    <a:pt x="4039" y="5399"/>
                    <a:pt x="2658" y="6382"/>
                    <a:pt x="1591" y="7742"/>
                  </a:cubicBezTo>
                  <a:cubicBezTo>
                    <a:pt x="628" y="8977"/>
                    <a:pt x="1" y="10483"/>
                    <a:pt x="168" y="12074"/>
                  </a:cubicBezTo>
                  <a:cubicBezTo>
                    <a:pt x="356" y="13915"/>
                    <a:pt x="1424" y="15484"/>
                    <a:pt x="1800" y="17284"/>
                  </a:cubicBezTo>
                  <a:cubicBezTo>
                    <a:pt x="1988" y="18141"/>
                    <a:pt x="2072" y="19041"/>
                    <a:pt x="1905" y="19920"/>
                  </a:cubicBezTo>
                  <a:cubicBezTo>
                    <a:pt x="1716" y="20862"/>
                    <a:pt x="1277" y="21719"/>
                    <a:pt x="859" y="22577"/>
                  </a:cubicBezTo>
                  <a:cubicBezTo>
                    <a:pt x="758" y="22778"/>
                    <a:pt x="932" y="22968"/>
                    <a:pt x="1099" y="22968"/>
                  </a:cubicBezTo>
                  <a:cubicBezTo>
                    <a:pt x="1176" y="22968"/>
                    <a:pt x="1252" y="22928"/>
                    <a:pt x="1298" y="22828"/>
                  </a:cubicBezTo>
                  <a:cubicBezTo>
                    <a:pt x="2051" y="21385"/>
                    <a:pt x="2637" y="19941"/>
                    <a:pt x="2470" y="18288"/>
                  </a:cubicBezTo>
                  <a:cubicBezTo>
                    <a:pt x="2386" y="17409"/>
                    <a:pt x="2177" y="16551"/>
                    <a:pt x="1863" y="15714"/>
                  </a:cubicBezTo>
                  <a:cubicBezTo>
                    <a:pt x="1528" y="14836"/>
                    <a:pt x="1131" y="13978"/>
                    <a:pt x="880" y="13078"/>
                  </a:cubicBezTo>
                  <a:cubicBezTo>
                    <a:pt x="649" y="12220"/>
                    <a:pt x="587" y="11341"/>
                    <a:pt x="775" y="10483"/>
                  </a:cubicBezTo>
                  <a:cubicBezTo>
                    <a:pt x="984" y="9667"/>
                    <a:pt x="1361" y="8914"/>
                    <a:pt x="1863" y="8245"/>
                  </a:cubicBezTo>
                  <a:cubicBezTo>
                    <a:pt x="2909" y="6822"/>
                    <a:pt x="4353" y="5797"/>
                    <a:pt x="5838" y="4876"/>
                  </a:cubicBezTo>
                  <a:cubicBezTo>
                    <a:pt x="7470" y="3872"/>
                    <a:pt x="9375" y="2407"/>
                    <a:pt x="9103" y="252"/>
                  </a:cubicBezTo>
                  <a:cubicBezTo>
                    <a:pt x="9082" y="84"/>
                    <a:pt x="8940" y="1"/>
                    <a:pt x="8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1706008" y="1298925"/>
              <a:ext cx="91625" cy="18000"/>
            </a:xfrm>
            <a:custGeom>
              <a:avLst/>
              <a:gdLst/>
              <a:ahLst/>
              <a:cxnLst/>
              <a:rect l="l" t="t" r="r" b="b"/>
              <a:pathLst>
                <a:path w="3665" h="720" extrusionOk="0">
                  <a:moveTo>
                    <a:pt x="386" y="1"/>
                  </a:moveTo>
                  <a:cubicBezTo>
                    <a:pt x="94" y="1"/>
                    <a:pt x="0" y="449"/>
                    <a:pt x="296" y="508"/>
                  </a:cubicBezTo>
                  <a:cubicBezTo>
                    <a:pt x="966" y="645"/>
                    <a:pt x="1644" y="719"/>
                    <a:pt x="2326" y="719"/>
                  </a:cubicBezTo>
                  <a:cubicBezTo>
                    <a:pt x="2688" y="719"/>
                    <a:pt x="3051" y="698"/>
                    <a:pt x="3413" y="655"/>
                  </a:cubicBezTo>
                  <a:cubicBezTo>
                    <a:pt x="3560" y="655"/>
                    <a:pt x="3665" y="550"/>
                    <a:pt x="3665" y="404"/>
                  </a:cubicBezTo>
                  <a:cubicBezTo>
                    <a:pt x="3665" y="278"/>
                    <a:pt x="3560" y="132"/>
                    <a:pt x="3413" y="132"/>
                  </a:cubicBezTo>
                  <a:cubicBezTo>
                    <a:pt x="3045" y="179"/>
                    <a:pt x="2673" y="202"/>
                    <a:pt x="2301" y="202"/>
                  </a:cubicBezTo>
                  <a:cubicBezTo>
                    <a:pt x="1680" y="202"/>
                    <a:pt x="1057" y="137"/>
                    <a:pt x="442" y="6"/>
                  </a:cubicBezTo>
                  <a:cubicBezTo>
                    <a:pt x="423" y="3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1684058" y="1326125"/>
              <a:ext cx="119325" cy="23300"/>
            </a:xfrm>
            <a:custGeom>
              <a:avLst/>
              <a:gdLst/>
              <a:ahLst/>
              <a:cxnLst/>
              <a:rect l="l" t="t" r="r" b="b"/>
              <a:pathLst>
                <a:path w="4773" h="932" extrusionOk="0">
                  <a:moveTo>
                    <a:pt x="388" y="1"/>
                  </a:moveTo>
                  <a:cubicBezTo>
                    <a:pt x="112" y="1"/>
                    <a:pt x="1" y="451"/>
                    <a:pt x="316" y="529"/>
                  </a:cubicBezTo>
                  <a:cubicBezTo>
                    <a:pt x="1387" y="797"/>
                    <a:pt x="2485" y="931"/>
                    <a:pt x="3600" y="931"/>
                  </a:cubicBezTo>
                  <a:cubicBezTo>
                    <a:pt x="3878" y="931"/>
                    <a:pt x="4158" y="923"/>
                    <a:pt x="4438" y="906"/>
                  </a:cubicBezTo>
                  <a:cubicBezTo>
                    <a:pt x="4766" y="886"/>
                    <a:pt x="4773" y="382"/>
                    <a:pt x="4457" y="382"/>
                  </a:cubicBezTo>
                  <a:cubicBezTo>
                    <a:pt x="4451" y="382"/>
                    <a:pt x="4445" y="383"/>
                    <a:pt x="4438" y="383"/>
                  </a:cubicBezTo>
                  <a:cubicBezTo>
                    <a:pt x="4166" y="400"/>
                    <a:pt x="3895" y="408"/>
                    <a:pt x="3625" y="408"/>
                  </a:cubicBezTo>
                  <a:cubicBezTo>
                    <a:pt x="2544" y="408"/>
                    <a:pt x="1479" y="274"/>
                    <a:pt x="442" y="6"/>
                  </a:cubicBezTo>
                  <a:cubicBezTo>
                    <a:pt x="423" y="3"/>
                    <a:pt x="405" y="1"/>
                    <a:pt x="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1665383" y="1357950"/>
              <a:ext cx="134525" cy="23625"/>
            </a:xfrm>
            <a:custGeom>
              <a:avLst/>
              <a:gdLst/>
              <a:ahLst/>
              <a:cxnLst/>
              <a:rect l="l" t="t" r="r" b="b"/>
              <a:pathLst>
                <a:path w="5381" h="945" extrusionOk="0">
                  <a:moveTo>
                    <a:pt x="366" y="0"/>
                  </a:moveTo>
                  <a:cubicBezTo>
                    <a:pt x="102" y="0"/>
                    <a:pt x="1" y="435"/>
                    <a:pt x="310" y="512"/>
                  </a:cubicBezTo>
                  <a:cubicBezTo>
                    <a:pt x="1326" y="800"/>
                    <a:pt x="2369" y="944"/>
                    <a:pt x="3416" y="944"/>
                  </a:cubicBezTo>
                  <a:cubicBezTo>
                    <a:pt x="3964" y="944"/>
                    <a:pt x="4513" y="905"/>
                    <a:pt x="5059" y="826"/>
                  </a:cubicBezTo>
                  <a:cubicBezTo>
                    <a:pt x="5381" y="786"/>
                    <a:pt x="5259" y="321"/>
                    <a:pt x="4952" y="321"/>
                  </a:cubicBezTo>
                  <a:cubicBezTo>
                    <a:pt x="4939" y="321"/>
                    <a:pt x="4926" y="322"/>
                    <a:pt x="4913" y="324"/>
                  </a:cubicBezTo>
                  <a:cubicBezTo>
                    <a:pt x="4418" y="393"/>
                    <a:pt x="3918" y="428"/>
                    <a:pt x="3417" y="428"/>
                  </a:cubicBezTo>
                  <a:cubicBezTo>
                    <a:pt x="2416" y="428"/>
                    <a:pt x="1412" y="289"/>
                    <a:pt x="435" y="10"/>
                  </a:cubicBezTo>
                  <a:cubicBezTo>
                    <a:pt x="411" y="3"/>
                    <a:pt x="388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1660383" y="1386450"/>
              <a:ext cx="135150" cy="29125"/>
            </a:xfrm>
            <a:custGeom>
              <a:avLst/>
              <a:gdLst/>
              <a:ahLst/>
              <a:cxnLst/>
              <a:rect l="l" t="t" r="r" b="b"/>
              <a:pathLst>
                <a:path w="5406" h="1165" extrusionOk="0">
                  <a:moveTo>
                    <a:pt x="329" y="0"/>
                  </a:moveTo>
                  <a:cubicBezTo>
                    <a:pt x="86" y="0"/>
                    <a:pt x="0" y="411"/>
                    <a:pt x="280" y="523"/>
                  </a:cubicBezTo>
                  <a:cubicBezTo>
                    <a:pt x="1463" y="944"/>
                    <a:pt x="2722" y="1165"/>
                    <a:pt x="3979" y="1165"/>
                  </a:cubicBezTo>
                  <a:cubicBezTo>
                    <a:pt x="4344" y="1165"/>
                    <a:pt x="4709" y="1146"/>
                    <a:pt x="5071" y="1108"/>
                  </a:cubicBezTo>
                  <a:cubicBezTo>
                    <a:pt x="5393" y="1068"/>
                    <a:pt x="5405" y="583"/>
                    <a:pt x="5108" y="583"/>
                  </a:cubicBezTo>
                  <a:cubicBezTo>
                    <a:pt x="5096" y="583"/>
                    <a:pt x="5084" y="584"/>
                    <a:pt x="5071" y="585"/>
                  </a:cubicBezTo>
                  <a:cubicBezTo>
                    <a:pt x="4702" y="625"/>
                    <a:pt x="4331" y="644"/>
                    <a:pt x="3962" y="644"/>
                  </a:cubicBezTo>
                  <a:cubicBezTo>
                    <a:pt x="2759" y="644"/>
                    <a:pt x="1562" y="436"/>
                    <a:pt x="426" y="20"/>
                  </a:cubicBezTo>
                  <a:cubicBezTo>
                    <a:pt x="392" y="7"/>
                    <a:pt x="359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656983" y="1421750"/>
              <a:ext cx="126550" cy="20475"/>
            </a:xfrm>
            <a:custGeom>
              <a:avLst/>
              <a:gdLst/>
              <a:ahLst/>
              <a:cxnLst/>
              <a:rect l="l" t="t" r="r" b="b"/>
              <a:pathLst>
                <a:path w="5062" h="819" extrusionOk="0">
                  <a:moveTo>
                    <a:pt x="364" y="1"/>
                  </a:moveTo>
                  <a:cubicBezTo>
                    <a:pt x="85" y="1"/>
                    <a:pt x="0" y="435"/>
                    <a:pt x="290" y="513"/>
                  </a:cubicBezTo>
                  <a:cubicBezTo>
                    <a:pt x="1136" y="718"/>
                    <a:pt x="1997" y="819"/>
                    <a:pt x="2859" y="819"/>
                  </a:cubicBezTo>
                  <a:cubicBezTo>
                    <a:pt x="3489" y="819"/>
                    <a:pt x="4120" y="765"/>
                    <a:pt x="4747" y="659"/>
                  </a:cubicBezTo>
                  <a:cubicBezTo>
                    <a:pt x="5062" y="600"/>
                    <a:pt x="4951" y="151"/>
                    <a:pt x="4675" y="151"/>
                  </a:cubicBezTo>
                  <a:cubicBezTo>
                    <a:pt x="4657" y="151"/>
                    <a:pt x="4640" y="153"/>
                    <a:pt x="4621" y="157"/>
                  </a:cubicBezTo>
                  <a:cubicBezTo>
                    <a:pt x="4054" y="250"/>
                    <a:pt x="3484" y="295"/>
                    <a:pt x="2915" y="295"/>
                  </a:cubicBezTo>
                  <a:cubicBezTo>
                    <a:pt x="2078" y="295"/>
                    <a:pt x="1246" y="197"/>
                    <a:pt x="437" y="10"/>
                  </a:cubicBezTo>
                  <a:cubicBezTo>
                    <a:pt x="411" y="4"/>
                    <a:pt x="387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665858" y="1456800"/>
              <a:ext cx="87300" cy="20075"/>
            </a:xfrm>
            <a:custGeom>
              <a:avLst/>
              <a:gdLst/>
              <a:ahLst/>
              <a:cxnLst/>
              <a:rect l="l" t="t" r="r" b="b"/>
              <a:pathLst>
                <a:path w="3492" h="803" extrusionOk="0">
                  <a:moveTo>
                    <a:pt x="364" y="1"/>
                  </a:moveTo>
                  <a:cubicBezTo>
                    <a:pt x="86" y="1"/>
                    <a:pt x="1" y="435"/>
                    <a:pt x="291" y="512"/>
                  </a:cubicBezTo>
                  <a:cubicBezTo>
                    <a:pt x="1051" y="698"/>
                    <a:pt x="1826" y="802"/>
                    <a:pt x="2603" y="802"/>
                  </a:cubicBezTo>
                  <a:cubicBezTo>
                    <a:pt x="2787" y="802"/>
                    <a:pt x="2972" y="796"/>
                    <a:pt x="3157" y="784"/>
                  </a:cubicBezTo>
                  <a:cubicBezTo>
                    <a:pt x="3486" y="764"/>
                    <a:pt x="3492" y="261"/>
                    <a:pt x="3177" y="261"/>
                  </a:cubicBezTo>
                  <a:cubicBezTo>
                    <a:pt x="3170" y="261"/>
                    <a:pt x="3164" y="261"/>
                    <a:pt x="3157" y="261"/>
                  </a:cubicBezTo>
                  <a:cubicBezTo>
                    <a:pt x="2960" y="275"/>
                    <a:pt x="2763" y="281"/>
                    <a:pt x="2566" y="281"/>
                  </a:cubicBezTo>
                  <a:cubicBezTo>
                    <a:pt x="1844" y="281"/>
                    <a:pt x="1128" y="191"/>
                    <a:pt x="437" y="10"/>
                  </a:cubicBezTo>
                  <a:cubicBezTo>
                    <a:pt x="412" y="4"/>
                    <a:pt x="387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32"/>
          <p:cNvGrpSpPr/>
          <p:nvPr/>
        </p:nvGrpSpPr>
        <p:grpSpPr>
          <a:xfrm>
            <a:off x="6755528" y="1615314"/>
            <a:ext cx="261674" cy="293242"/>
            <a:chOff x="4739355" y="3111737"/>
            <a:chExt cx="153393" cy="171899"/>
          </a:xfrm>
        </p:grpSpPr>
        <p:sp>
          <p:nvSpPr>
            <p:cNvPr id="1051" name="Google Shape;1051;p32"/>
            <p:cNvSpPr/>
            <p:nvPr/>
          </p:nvSpPr>
          <p:spPr>
            <a:xfrm rot="-1676928">
              <a:off x="4768106" y="3126165"/>
              <a:ext cx="89478" cy="144955"/>
            </a:xfrm>
            <a:custGeom>
              <a:avLst/>
              <a:gdLst/>
              <a:ahLst/>
              <a:cxnLst/>
              <a:rect l="l" t="t" r="r" b="b"/>
              <a:pathLst>
                <a:path w="3579" h="5798" extrusionOk="0">
                  <a:moveTo>
                    <a:pt x="2055" y="3732"/>
                  </a:moveTo>
                  <a:cubicBezTo>
                    <a:pt x="2258" y="3732"/>
                    <a:pt x="2458" y="3776"/>
                    <a:pt x="2637" y="3873"/>
                  </a:cubicBezTo>
                  <a:cubicBezTo>
                    <a:pt x="2846" y="3998"/>
                    <a:pt x="3097" y="4249"/>
                    <a:pt x="3034" y="4521"/>
                  </a:cubicBezTo>
                  <a:cubicBezTo>
                    <a:pt x="2951" y="4814"/>
                    <a:pt x="2616" y="5003"/>
                    <a:pt x="2365" y="5107"/>
                  </a:cubicBezTo>
                  <a:cubicBezTo>
                    <a:pt x="2115" y="5218"/>
                    <a:pt x="1848" y="5272"/>
                    <a:pt x="1582" y="5272"/>
                  </a:cubicBezTo>
                  <a:cubicBezTo>
                    <a:pt x="1246" y="5272"/>
                    <a:pt x="911" y="5187"/>
                    <a:pt x="607" y="5024"/>
                  </a:cubicBezTo>
                  <a:cubicBezTo>
                    <a:pt x="590" y="5014"/>
                    <a:pt x="573" y="5006"/>
                    <a:pt x="556" y="5000"/>
                  </a:cubicBezTo>
                  <a:lnTo>
                    <a:pt x="556" y="5000"/>
                  </a:lnTo>
                  <a:cubicBezTo>
                    <a:pt x="571" y="4970"/>
                    <a:pt x="582" y="4936"/>
                    <a:pt x="586" y="4898"/>
                  </a:cubicBezTo>
                  <a:cubicBezTo>
                    <a:pt x="667" y="4222"/>
                    <a:pt x="1378" y="3732"/>
                    <a:pt x="2055" y="3732"/>
                  </a:cubicBezTo>
                  <a:close/>
                  <a:moveTo>
                    <a:pt x="617" y="1"/>
                  </a:moveTo>
                  <a:cubicBezTo>
                    <a:pt x="516" y="1"/>
                    <a:pt x="423" y="58"/>
                    <a:pt x="398" y="190"/>
                  </a:cubicBezTo>
                  <a:cubicBezTo>
                    <a:pt x="126" y="1739"/>
                    <a:pt x="1" y="3329"/>
                    <a:pt x="63" y="4898"/>
                  </a:cubicBezTo>
                  <a:cubicBezTo>
                    <a:pt x="63" y="5040"/>
                    <a:pt x="140" y="5122"/>
                    <a:pt x="235" y="5148"/>
                  </a:cubicBezTo>
                  <a:lnTo>
                    <a:pt x="235" y="5148"/>
                  </a:lnTo>
                  <a:cubicBezTo>
                    <a:pt x="186" y="5254"/>
                    <a:pt x="202" y="5387"/>
                    <a:pt x="335" y="5463"/>
                  </a:cubicBezTo>
                  <a:cubicBezTo>
                    <a:pt x="726" y="5686"/>
                    <a:pt x="1163" y="5798"/>
                    <a:pt x="1603" y="5798"/>
                  </a:cubicBezTo>
                  <a:cubicBezTo>
                    <a:pt x="1823" y="5798"/>
                    <a:pt x="2044" y="5770"/>
                    <a:pt x="2260" y="5714"/>
                  </a:cubicBezTo>
                  <a:cubicBezTo>
                    <a:pt x="2825" y="5547"/>
                    <a:pt x="3558" y="5128"/>
                    <a:pt x="3578" y="4459"/>
                  </a:cubicBezTo>
                  <a:cubicBezTo>
                    <a:pt x="3578" y="3873"/>
                    <a:pt x="3034" y="3413"/>
                    <a:pt x="2511" y="3287"/>
                  </a:cubicBezTo>
                  <a:cubicBezTo>
                    <a:pt x="2355" y="3241"/>
                    <a:pt x="2194" y="3220"/>
                    <a:pt x="2033" y="3220"/>
                  </a:cubicBezTo>
                  <a:cubicBezTo>
                    <a:pt x="1678" y="3220"/>
                    <a:pt x="1322" y="3323"/>
                    <a:pt x="1005" y="3496"/>
                  </a:cubicBezTo>
                  <a:cubicBezTo>
                    <a:pt x="845" y="3592"/>
                    <a:pt x="704" y="3705"/>
                    <a:pt x="581" y="3833"/>
                  </a:cubicBezTo>
                  <a:lnTo>
                    <a:pt x="581" y="3833"/>
                  </a:lnTo>
                  <a:cubicBezTo>
                    <a:pt x="601" y="2661"/>
                    <a:pt x="708" y="1493"/>
                    <a:pt x="900" y="337"/>
                  </a:cubicBezTo>
                  <a:cubicBezTo>
                    <a:pt x="938" y="134"/>
                    <a:pt x="770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 rot="-1676928">
              <a:off x="4831544" y="3121031"/>
              <a:ext cx="52327" cy="50902"/>
            </a:xfrm>
            <a:custGeom>
              <a:avLst/>
              <a:gdLst/>
              <a:ahLst/>
              <a:cxnLst/>
              <a:rect l="l" t="t" r="r" b="b"/>
              <a:pathLst>
                <a:path w="2093" h="2036" extrusionOk="0">
                  <a:moveTo>
                    <a:pt x="837" y="713"/>
                  </a:moveTo>
                  <a:cubicBezTo>
                    <a:pt x="825" y="725"/>
                    <a:pt x="820" y="737"/>
                    <a:pt x="822" y="737"/>
                  </a:cubicBezTo>
                  <a:cubicBezTo>
                    <a:pt x="823" y="737"/>
                    <a:pt x="829" y="731"/>
                    <a:pt x="837" y="713"/>
                  </a:cubicBezTo>
                  <a:close/>
                  <a:moveTo>
                    <a:pt x="828" y="0"/>
                  </a:moveTo>
                  <a:cubicBezTo>
                    <a:pt x="563" y="0"/>
                    <a:pt x="301" y="99"/>
                    <a:pt x="105" y="295"/>
                  </a:cubicBezTo>
                  <a:cubicBezTo>
                    <a:pt x="0" y="399"/>
                    <a:pt x="0" y="588"/>
                    <a:pt x="105" y="671"/>
                  </a:cubicBezTo>
                  <a:cubicBezTo>
                    <a:pt x="157" y="724"/>
                    <a:pt x="220" y="750"/>
                    <a:pt x="286" y="750"/>
                  </a:cubicBezTo>
                  <a:cubicBezTo>
                    <a:pt x="351" y="750"/>
                    <a:pt x="419" y="724"/>
                    <a:pt x="482" y="671"/>
                  </a:cubicBezTo>
                  <a:cubicBezTo>
                    <a:pt x="482" y="650"/>
                    <a:pt x="503" y="650"/>
                    <a:pt x="524" y="629"/>
                  </a:cubicBezTo>
                  <a:cubicBezTo>
                    <a:pt x="544" y="609"/>
                    <a:pt x="586" y="588"/>
                    <a:pt x="607" y="567"/>
                  </a:cubicBezTo>
                  <a:cubicBezTo>
                    <a:pt x="628" y="567"/>
                    <a:pt x="649" y="567"/>
                    <a:pt x="649" y="546"/>
                  </a:cubicBezTo>
                  <a:cubicBezTo>
                    <a:pt x="691" y="546"/>
                    <a:pt x="733" y="525"/>
                    <a:pt x="754" y="525"/>
                  </a:cubicBezTo>
                  <a:lnTo>
                    <a:pt x="893" y="525"/>
                  </a:lnTo>
                  <a:cubicBezTo>
                    <a:pt x="885" y="558"/>
                    <a:pt x="872" y="590"/>
                    <a:pt x="858" y="629"/>
                  </a:cubicBezTo>
                  <a:cubicBezTo>
                    <a:pt x="858" y="650"/>
                    <a:pt x="837" y="692"/>
                    <a:pt x="837" y="713"/>
                  </a:cubicBezTo>
                  <a:cubicBezTo>
                    <a:pt x="837" y="734"/>
                    <a:pt x="816" y="734"/>
                    <a:pt x="816" y="755"/>
                  </a:cubicBezTo>
                  <a:cubicBezTo>
                    <a:pt x="796" y="797"/>
                    <a:pt x="754" y="860"/>
                    <a:pt x="733" y="901"/>
                  </a:cubicBezTo>
                  <a:cubicBezTo>
                    <a:pt x="716" y="918"/>
                    <a:pt x="699" y="935"/>
                    <a:pt x="693" y="952"/>
                  </a:cubicBezTo>
                  <a:lnTo>
                    <a:pt x="693" y="952"/>
                  </a:lnTo>
                  <a:cubicBezTo>
                    <a:pt x="685" y="959"/>
                    <a:pt x="663" y="985"/>
                    <a:pt x="649" y="985"/>
                  </a:cubicBezTo>
                  <a:cubicBezTo>
                    <a:pt x="628" y="1048"/>
                    <a:pt x="586" y="1090"/>
                    <a:pt x="524" y="1111"/>
                  </a:cubicBezTo>
                  <a:cubicBezTo>
                    <a:pt x="524" y="1132"/>
                    <a:pt x="503" y="1132"/>
                    <a:pt x="503" y="1153"/>
                  </a:cubicBezTo>
                  <a:cubicBezTo>
                    <a:pt x="482" y="1173"/>
                    <a:pt x="461" y="1173"/>
                    <a:pt x="419" y="1194"/>
                  </a:cubicBezTo>
                  <a:cubicBezTo>
                    <a:pt x="377" y="1236"/>
                    <a:pt x="314" y="1257"/>
                    <a:pt x="272" y="1278"/>
                  </a:cubicBezTo>
                  <a:cubicBezTo>
                    <a:pt x="168" y="1320"/>
                    <a:pt x="126" y="1445"/>
                    <a:pt x="147" y="1550"/>
                  </a:cubicBezTo>
                  <a:cubicBezTo>
                    <a:pt x="147" y="1634"/>
                    <a:pt x="231" y="1738"/>
                    <a:pt x="335" y="1759"/>
                  </a:cubicBezTo>
                  <a:cubicBezTo>
                    <a:pt x="796" y="1843"/>
                    <a:pt x="1256" y="1948"/>
                    <a:pt x="1737" y="2031"/>
                  </a:cubicBezTo>
                  <a:cubicBezTo>
                    <a:pt x="1753" y="2034"/>
                    <a:pt x="1769" y="2035"/>
                    <a:pt x="1786" y="2035"/>
                  </a:cubicBezTo>
                  <a:cubicBezTo>
                    <a:pt x="1902" y="2035"/>
                    <a:pt x="2033" y="1971"/>
                    <a:pt x="2051" y="1843"/>
                  </a:cubicBezTo>
                  <a:cubicBezTo>
                    <a:pt x="2093" y="1717"/>
                    <a:pt x="2009" y="1550"/>
                    <a:pt x="1863" y="1529"/>
                  </a:cubicBezTo>
                  <a:cubicBezTo>
                    <a:pt x="1585" y="1479"/>
                    <a:pt x="1308" y="1421"/>
                    <a:pt x="1025" y="1364"/>
                  </a:cubicBezTo>
                  <a:lnTo>
                    <a:pt x="1025" y="1364"/>
                  </a:lnTo>
                  <a:cubicBezTo>
                    <a:pt x="1276" y="1082"/>
                    <a:pt x="1423" y="714"/>
                    <a:pt x="1423" y="337"/>
                  </a:cubicBezTo>
                  <a:cubicBezTo>
                    <a:pt x="1423" y="253"/>
                    <a:pt x="1381" y="148"/>
                    <a:pt x="1298" y="106"/>
                  </a:cubicBezTo>
                  <a:cubicBezTo>
                    <a:pt x="1149" y="36"/>
                    <a:pt x="988" y="0"/>
                    <a:pt x="8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Google Shape;1053;p32"/>
          <p:cNvSpPr/>
          <p:nvPr/>
        </p:nvSpPr>
        <p:spPr>
          <a:xfrm>
            <a:off x="7728261" y="3870078"/>
            <a:ext cx="196317" cy="206035"/>
          </a:xfrm>
          <a:custGeom>
            <a:avLst/>
            <a:gdLst/>
            <a:ahLst/>
            <a:cxnLst/>
            <a:rect l="l" t="t" r="r" b="b"/>
            <a:pathLst>
              <a:path w="3935" h="4130" extrusionOk="0">
                <a:moveTo>
                  <a:pt x="1804" y="970"/>
                </a:moveTo>
                <a:cubicBezTo>
                  <a:pt x="1973" y="1166"/>
                  <a:pt x="2126" y="1375"/>
                  <a:pt x="2260" y="1593"/>
                </a:cubicBezTo>
                <a:lnTo>
                  <a:pt x="2260" y="1593"/>
                </a:lnTo>
                <a:cubicBezTo>
                  <a:pt x="2272" y="1632"/>
                  <a:pt x="2293" y="1666"/>
                  <a:pt x="2320" y="1696"/>
                </a:cubicBezTo>
                <a:lnTo>
                  <a:pt x="2320" y="1696"/>
                </a:lnTo>
                <a:cubicBezTo>
                  <a:pt x="2362" y="1762"/>
                  <a:pt x="2421" y="1795"/>
                  <a:pt x="2482" y="1801"/>
                </a:cubicBezTo>
                <a:lnTo>
                  <a:pt x="2482" y="1801"/>
                </a:lnTo>
                <a:cubicBezTo>
                  <a:pt x="2611" y="1851"/>
                  <a:pt x="2741" y="1904"/>
                  <a:pt x="2873" y="1958"/>
                </a:cubicBezTo>
                <a:lnTo>
                  <a:pt x="2873" y="1958"/>
                </a:lnTo>
                <a:cubicBezTo>
                  <a:pt x="2691" y="2040"/>
                  <a:pt x="2528" y="2152"/>
                  <a:pt x="2407" y="2311"/>
                </a:cubicBezTo>
                <a:cubicBezTo>
                  <a:pt x="2260" y="2520"/>
                  <a:pt x="2197" y="2771"/>
                  <a:pt x="2239" y="3022"/>
                </a:cubicBezTo>
                <a:cubicBezTo>
                  <a:pt x="2240" y="3029"/>
                  <a:pt x="2241" y="3035"/>
                  <a:pt x="2241" y="3042"/>
                </a:cubicBezTo>
                <a:lnTo>
                  <a:pt x="2241" y="3042"/>
                </a:lnTo>
                <a:cubicBezTo>
                  <a:pt x="2099" y="2891"/>
                  <a:pt x="1948" y="2729"/>
                  <a:pt x="1737" y="2729"/>
                </a:cubicBezTo>
                <a:cubicBezTo>
                  <a:pt x="1507" y="2729"/>
                  <a:pt x="1360" y="2939"/>
                  <a:pt x="1214" y="3106"/>
                </a:cubicBezTo>
                <a:cubicBezTo>
                  <a:pt x="1199" y="3123"/>
                  <a:pt x="1184" y="3140"/>
                  <a:pt x="1169" y="3157"/>
                </a:cubicBezTo>
                <a:lnTo>
                  <a:pt x="1169" y="3157"/>
                </a:lnTo>
                <a:cubicBezTo>
                  <a:pt x="1200" y="2931"/>
                  <a:pt x="1257" y="2704"/>
                  <a:pt x="1340" y="2478"/>
                </a:cubicBezTo>
                <a:cubicBezTo>
                  <a:pt x="1400" y="2337"/>
                  <a:pt x="1247" y="2157"/>
                  <a:pt x="1104" y="2144"/>
                </a:cubicBezTo>
                <a:lnTo>
                  <a:pt x="1104" y="2144"/>
                </a:lnTo>
                <a:cubicBezTo>
                  <a:pt x="1120" y="2137"/>
                  <a:pt x="1136" y="2130"/>
                  <a:pt x="1151" y="2122"/>
                </a:cubicBezTo>
                <a:cubicBezTo>
                  <a:pt x="1381" y="2039"/>
                  <a:pt x="1570" y="1850"/>
                  <a:pt x="1674" y="1641"/>
                </a:cubicBezTo>
                <a:cubicBezTo>
                  <a:pt x="1771" y="1428"/>
                  <a:pt x="1805" y="1200"/>
                  <a:pt x="1804" y="970"/>
                </a:cubicBezTo>
                <a:close/>
                <a:moveTo>
                  <a:pt x="1439" y="1"/>
                </a:moveTo>
                <a:cubicBezTo>
                  <a:pt x="1282" y="1"/>
                  <a:pt x="1149" y="131"/>
                  <a:pt x="1193" y="323"/>
                </a:cubicBezTo>
                <a:cubicBezTo>
                  <a:pt x="1277" y="658"/>
                  <a:pt x="1360" y="1118"/>
                  <a:pt x="1172" y="1453"/>
                </a:cubicBezTo>
                <a:cubicBezTo>
                  <a:pt x="1088" y="1620"/>
                  <a:pt x="900" y="1683"/>
                  <a:pt x="733" y="1725"/>
                </a:cubicBezTo>
                <a:cubicBezTo>
                  <a:pt x="503" y="1809"/>
                  <a:pt x="293" y="1892"/>
                  <a:pt x="126" y="2039"/>
                </a:cubicBezTo>
                <a:cubicBezTo>
                  <a:pt x="0" y="2164"/>
                  <a:pt x="42" y="2374"/>
                  <a:pt x="189" y="2457"/>
                </a:cubicBezTo>
                <a:cubicBezTo>
                  <a:pt x="361" y="2550"/>
                  <a:pt x="542" y="2609"/>
                  <a:pt x="737" y="2640"/>
                </a:cubicBezTo>
                <a:lnTo>
                  <a:pt x="737" y="2640"/>
                </a:lnTo>
                <a:cubicBezTo>
                  <a:pt x="628" y="3040"/>
                  <a:pt x="595" y="3443"/>
                  <a:pt x="628" y="3859"/>
                </a:cubicBezTo>
                <a:cubicBezTo>
                  <a:pt x="628" y="4004"/>
                  <a:pt x="759" y="4129"/>
                  <a:pt x="895" y="4129"/>
                </a:cubicBezTo>
                <a:cubicBezTo>
                  <a:pt x="955" y="4129"/>
                  <a:pt x="1016" y="4105"/>
                  <a:pt x="1068" y="4047"/>
                </a:cubicBezTo>
                <a:cubicBezTo>
                  <a:pt x="1193" y="3901"/>
                  <a:pt x="1319" y="3775"/>
                  <a:pt x="1444" y="3629"/>
                </a:cubicBezTo>
                <a:cubicBezTo>
                  <a:pt x="1507" y="3545"/>
                  <a:pt x="1570" y="3462"/>
                  <a:pt x="1653" y="3399"/>
                </a:cubicBezTo>
                <a:cubicBezTo>
                  <a:pt x="1674" y="3357"/>
                  <a:pt x="1695" y="3336"/>
                  <a:pt x="1737" y="3294"/>
                </a:cubicBezTo>
                <a:cubicBezTo>
                  <a:pt x="1740" y="3291"/>
                  <a:pt x="1745" y="3287"/>
                  <a:pt x="1751" y="3283"/>
                </a:cubicBezTo>
                <a:lnTo>
                  <a:pt x="1751" y="3283"/>
                </a:lnTo>
                <a:cubicBezTo>
                  <a:pt x="1754" y="3286"/>
                  <a:pt x="1756" y="3290"/>
                  <a:pt x="1758" y="3294"/>
                </a:cubicBezTo>
                <a:cubicBezTo>
                  <a:pt x="1800" y="3315"/>
                  <a:pt x="1821" y="3357"/>
                  <a:pt x="1863" y="3399"/>
                </a:cubicBezTo>
                <a:lnTo>
                  <a:pt x="2051" y="3587"/>
                </a:lnTo>
                <a:cubicBezTo>
                  <a:pt x="2176" y="3734"/>
                  <a:pt x="2302" y="3880"/>
                  <a:pt x="2428" y="4027"/>
                </a:cubicBezTo>
                <a:cubicBezTo>
                  <a:pt x="2472" y="4078"/>
                  <a:pt x="2537" y="4101"/>
                  <a:pt x="2603" y="4101"/>
                </a:cubicBezTo>
                <a:cubicBezTo>
                  <a:pt x="2726" y="4101"/>
                  <a:pt x="2853" y="4023"/>
                  <a:pt x="2867" y="3901"/>
                </a:cubicBezTo>
                <a:cubicBezTo>
                  <a:pt x="2909" y="3671"/>
                  <a:pt x="2888" y="3441"/>
                  <a:pt x="2825" y="3211"/>
                </a:cubicBezTo>
                <a:cubicBezTo>
                  <a:pt x="2762" y="3022"/>
                  <a:pt x="2700" y="2813"/>
                  <a:pt x="2804" y="2646"/>
                </a:cubicBezTo>
                <a:cubicBezTo>
                  <a:pt x="2992" y="2374"/>
                  <a:pt x="3432" y="2311"/>
                  <a:pt x="3746" y="2269"/>
                </a:cubicBezTo>
                <a:cubicBezTo>
                  <a:pt x="3850" y="2248"/>
                  <a:pt x="3934" y="2122"/>
                  <a:pt x="3934" y="2018"/>
                </a:cubicBezTo>
                <a:cubicBezTo>
                  <a:pt x="3934" y="1892"/>
                  <a:pt x="3850" y="1809"/>
                  <a:pt x="3746" y="1767"/>
                </a:cubicBezTo>
                <a:cubicBezTo>
                  <a:pt x="3381" y="1613"/>
                  <a:pt x="3034" y="1460"/>
                  <a:pt x="2689" y="1322"/>
                </a:cubicBezTo>
                <a:lnTo>
                  <a:pt x="2689" y="1322"/>
                </a:lnTo>
                <a:cubicBezTo>
                  <a:pt x="2404" y="855"/>
                  <a:pt x="2046" y="426"/>
                  <a:pt x="1632" y="72"/>
                </a:cubicBezTo>
                <a:cubicBezTo>
                  <a:pt x="1571" y="23"/>
                  <a:pt x="1503" y="1"/>
                  <a:pt x="1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46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1"/>
          <p:cNvSpPr txBox="1">
            <a:spLocks noGrp="1"/>
          </p:cNvSpPr>
          <p:nvPr>
            <p:ph type="title"/>
          </p:nvPr>
        </p:nvSpPr>
        <p:spPr>
          <a:xfrm>
            <a:off x="615900" y="368825"/>
            <a:ext cx="79122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% of children that have an internet connection at home per region</a:t>
            </a:r>
            <a:endParaRPr lang="nl-NL" sz="2000" dirty="0"/>
          </a:p>
        </p:txBody>
      </p:sp>
      <p:sp>
        <p:nvSpPr>
          <p:cNvPr id="1014" name="Google Shape;1014;p31"/>
          <p:cNvSpPr/>
          <p:nvPr/>
        </p:nvSpPr>
        <p:spPr>
          <a:xfrm rot="5115810">
            <a:off x="398806" y="52143"/>
            <a:ext cx="781306" cy="882278"/>
          </a:xfrm>
          <a:custGeom>
            <a:avLst/>
            <a:gdLst/>
            <a:ahLst/>
            <a:cxnLst/>
            <a:rect l="l" t="t" r="r" b="b"/>
            <a:pathLst>
              <a:path w="22285" h="25165" extrusionOk="0">
                <a:moveTo>
                  <a:pt x="5755" y="18941"/>
                </a:moveTo>
                <a:cubicBezTo>
                  <a:pt x="6299" y="19339"/>
                  <a:pt x="6780" y="19799"/>
                  <a:pt x="7240" y="20301"/>
                </a:cubicBezTo>
                <a:cubicBezTo>
                  <a:pt x="7115" y="20845"/>
                  <a:pt x="6926" y="21389"/>
                  <a:pt x="6717" y="21891"/>
                </a:cubicBezTo>
                <a:cubicBezTo>
                  <a:pt x="6362" y="21201"/>
                  <a:pt x="5566" y="20552"/>
                  <a:pt x="4981" y="20217"/>
                </a:cubicBezTo>
                <a:cubicBezTo>
                  <a:pt x="5273" y="19799"/>
                  <a:pt x="5504" y="19359"/>
                  <a:pt x="5755" y="18941"/>
                </a:cubicBezTo>
                <a:close/>
                <a:moveTo>
                  <a:pt x="3957" y="18032"/>
                </a:moveTo>
                <a:cubicBezTo>
                  <a:pt x="4484" y="18032"/>
                  <a:pt x="5107" y="18486"/>
                  <a:pt x="5483" y="18753"/>
                </a:cubicBezTo>
                <a:cubicBezTo>
                  <a:pt x="5232" y="19213"/>
                  <a:pt x="5001" y="19673"/>
                  <a:pt x="4709" y="20092"/>
                </a:cubicBezTo>
                <a:cubicBezTo>
                  <a:pt x="4646" y="20113"/>
                  <a:pt x="4583" y="20113"/>
                  <a:pt x="4541" y="20175"/>
                </a:cubicBezTo>
                <a:cubicBezTo>
                  <a:pt x="4395" y="20322"/>
                  <a:pt x="4374" y="20385"/>
                  <a:pt x="4374" y="20573"/>
                </a:cubicBezTo>
                <a:cubicBezTo>
                  <a:pt x="4360" y="20740"/>
                  <a:pt x="4476" y="20824"/>
                  <a:pt x="4599" y="20824"/>
                </a:cubicBezTo>
                <a:cubicBezTo>
                  <a:pt x="4660" y="20824"/>
                  <a:pt x="4723" y="20803"/>
                  <a:pt x="4771" y="20761"/>
                </a:cubicBezTo>
                <a:cubicBezTo>
                  <a:pt x="4834" y="20803"/>
                  <a:pt x="4939" y="20845"/>
                  <a:pt x="5085" y="20908"/>
                </a:cubicBezTo>
                <a:cubicBezTo>
                  <a:pt x="5253" y="21033"/>
                  <a:pt x="5399" y="21180"/>
                  <a:pt x="5566" y="21326"/>
                </a:cubicBezTo>
                <a:cubicBezTo>
                  <a:pt x="5818" y="21619"/>
                  <a:pt x="6843" y="22644"/>
                  <a:pt x="5587" y="22770"/>
                </a:cubicBezTo>
                <a:cubicBezTo>
                  <a:pt x="5580" y="22771"/>
                  <a:pt x="5573" y="22771"/>
                  <a:pt x="5566" y="22771"/>
                </a:cubicBezTo>
                <a:cubicBezTo>
                  <a:pt x="5041" y="22771"/>
                  <a:pt x="4183" y="21257"/>
                  <a:pt x="3976" y="20803"/>
                </a:cubicBezTo>
                <a:cubicBezTo>
                  <a:pt x="3788" y="20447"/>
                  <a:pt x="3077" y="18543"/>
                  <a:pt x="3474" y="18209"/>
                </a:cubicBezTo>
                <a:cubicBezTo>
                  <a:pt x="3616" y="18083"/>
                  <a:pt x="3781" y="18032"/>
                  <a:pt x="3957" y="18032"/>
                </a:cubicBezTo>
                <a:close/>
                <a:moveTo>
                  <a:pt x="19857" y="633"/>
                </a:moveTo>
                <a:cubicBezTo>
                  <a:pt x="20422" y="675"/>
                  <a:pt x="21008" y="1114"/>
                  <a:pt x="21594" y="1972"/>
                </a:cubicBezTo>
                <a:cubicBezTo>
                  <a:pt x="21468" y="2307"/>
                  <a:pt x="21301" y="2621"/>
                  <a:pt x="21092" y="2893"/>
                </a:cubicBezTo>
                <a:cubicBezTo>
                  <a:pt x="20820" y="3269"/>
                  <a:pt x="20506" y="3604"/>
                  <a:pt x="20213" y="3981"/>
                </a:cubicBezTo>
                <a:cubicBezTo>
                  <a:pt x="19606" y="4734"/>
                  <a:pt x="19083" y="5550"/>
                  <a:pt x="18560" y="6345"/>
                </a:cubicBezTo>
                <a:cubicBezTo>
                  <a:pt x="17242" y="8312"/>
                  <a:pt x="15903" y="10258"/>
                  <a:pt x="14710" y="12308"/>
                </a:cubicBezTo>
                <a:cubicBezTo>
                  <a:pt x="13999" y="13543"/>
                  <a:pt x="13371" y="14798"/>
                  <a:pt x="12806" y="16074"/>
                </a:cubicBezTo>
                <a:cubicBezTo>
                  <a:pt x="12743" y="16074"/>
                  <a:pt x="12680" y="16074"/>
                  <a:pt x="12618" y="16116"/>
                </a:cubicBezTo>
                <a:cubicBezTo>
                  <a:pt x="12492" y="16200"/>
                  <a:pt x="12534" y="16367"/>
                  <a:pt x="12660" y="16388"/>
                </a:cubicBezTo>
                <a:cubicBezTo>
                  <a:pt x="12597" y="16514"/>
                  <a:pt x="12555" y="16639"/>
                  <a:pt x="12492" y="16744"/>
                </a:cubicBezTo>
                <a:cubicBezTo>
                  <a:pt x="12429" y="16681"/>
                  <a:pt x="12346" y="16618"/>
                  <a:pt x="12262" y="16556"/>
                </a:cubicBezTo>
                <a:cubicBezTo>
                  <a:pt x="12250" y="16548"/>
                  <a:pt x="12237" y="16545"/>
                  <a:pt x="12223" y="16545"/>
                </a:cubicBezTo>
                <a:cubicBezTo>
                  <a:pt x="12159" y="16545"/>
                  <a:pt x="12081" y="16613"/>
                  <a:pt x="12116" y="16681"/>
                </a:cubicBezTo>
                <a:cubicBezTo>
                  <a:pt x="12157" y="16828"/>
                  <a:pt x="12220" y="16995"/>
                  <a:pt x="12346" y="17100"/>
                </a:cubicBezTo>
                <a:cubicBezTo>
                  <a:pt x="12283" y="17267"/>
                  <a:pt x="12199" y="17434"/>
                  <a:pt x="12136" y="17602"/>
                </a:cubicBezTo>
                <a:cubicBezTo>
                  <a:pt x="12053" y="17539"/>
                  <a:pt x="11969" y="17455"/>
                  <a:pt x="11885" y="17372"/>
                </a:cubicBezTo>
                <a:cubicBezTo>
                  <a:pt x="11865" y="17357"/>
                  <a:pt x="11844" y="17350"/>
                  <a:pt x="11824" y="17350"/>
                </a:cubicBezTo>
                <a:cubicBezTo>
                  <a:pt x="11760" y="17350"/>
                  <a:pt x="11707" y="17418"/>
                  <a:pt x="11739" y="17497"/>
                </a:cubicBezTo>
                <a:cubicBezTo>
                  <a:pt x="11802" y="17623"/>
                  <a:pt x="11885" y="17811"/>
                  <a:pt x="11990" y="17937"/>
                </a:cubicBezTo>
                <a:cubicBezTo>
                  <a:pt x="11948" y="18062"/>
                  <a:pt x="11885" y="18188"/>
                  <a:pt x="11844" y="18292"/>
                </a:cubicBezTo>
                <a:cubicBezTo>
                  <a:pt x="11802" y="18250"/>
                  <a:pt x="11739" y="18188"/>
                  <a:pt x="11718" y="18125"/>
                </a:cubicBezTo>
                <a:cubicBezTo>
                  <a:pt x="11592" y="17958"/>
                  <a:pt x="11467" y="17832"/>
                  <a:pt x="11320" y="17706"/>
                </a:cubicBezTo>
                <a:cubicBezTo>
                  <a:pt x="11306" y="17697"/>
                  <a:pt x="11290" y="17693"/>
                  <a:pt x="11274" y="17693"/>
                </a:cubicBezTo>
                <a:cubicBezTo>
                  <a:pt x="11218" y="17693"/>
                  <a:pt x="11162" y="17742"/>
                  <a:pt x="11195" y="17790"/>
                </a:cubicBezTo>
                <a:cubicBezTo>
                  <a:pt x="11320" y="17978"/>
                  <a:pt x="11383" y="18167"/>
                  <a:pt x="11488" y="18355"/>
                </a:cubicBezTo>
                <a:cubicBezTo>
                  <a:pt x="11551" y="18460"/>
                  <a:pt x="11613" y="18564"/>
                  <a:pt x="11718" y="18648"/>
                </a:cubicBezTo>
                <a:cubicBezTo>
                  <a:pt x="11676" y="18753"/>
                  <a:pt x="11634" y="18857"/>
                  <a:pt x="11592" y="18962"/>
                </a:cubicBezTo>
                <a:cubicBezTo>
                  <a:pt x="11572" y="18920"/>
                  <a:pt x="11551" y="18878"/>
                  <a:pt x="11530" y="18836"/>
                </a:cubicBezTo>
                <a:cubicBezTo>
                  <a:pt x="11362" y="18606"/>
                  <a:pt x="11174" y="18355"/>
                  <a:pt x="10923" y="18230"/>
                </a:cubicBezTo>
                <a:cubicBezTo>
                  <a:pt x="10903" y="18218"/>
                  <a:pt x="10884" y="18213"/>
                  <a:pt x="10866" y="18213"/>
                </a:cubicBezTo>
                <a:cubicBezTo>
                  <a:pt x="10786" y="18213"/>
                  <a:pt x="10729" y="18312"/>
                  <a:pt x="10797" y="18397"/>
                </a:cubicBezTo>
                <a:cubicBezTo>
                  <a:pt x="10965" y="18585"/>
                  <a:pt x="11111" y="18815"/>
                  <a:pt x="11237" y="19046"/>
                </a:cubicBezTo>
                <a:cubicBezTo>
                  <a:pt x="11320" y="19171"/>
                  <a:pt x="11362" y="19318"/>
                  <a:pt x="11404" y="19464"/>
                </a:cubicBezTo>
                <a:cubicBezTo>
                  <a:pt x="11362" y="19611"/>
                  <a:pt x="11299" y="19757"/>
                  <a:pt x="11237" y="19903"/>
                </a:cubicBezTo>
                <a:cubicBezTo>
                  <a:pt x="11174" y="19799"/>
                  <a:pt x="11111" y="19715"/>
                  <a:pt x="11048" y="19631"/>
                </a:cubicBezTo>
                <a:cubicBezTo>
                  <a:pt x="10818" y="19318"/>
                  <a:pt x="10546" y="18962"/>
                  <a:pt x="10191" y="18795"/>
                </a:cubicBezTo>
                <a:cubicBezTo>
                  <a:pt x="10171" y="18783"/>
                  <a:pt x="10152" y="18778"/>
                  <a:pt x="10134" y="18778"/>
                </a:cubicBezTo>
                <a:cubicBezTo>
                  <a:pt x="10060" y="18778"/>
                  <a:pt x="10014" y="18873"/>
                  <a:pt x="10065" y="18941"/>
                </a:cubicBezTo>
                <a:cubicBezTo>
                  <a:pt x="10316" y="19234"/>
                  <a:pt x="10567" y="19527"/>
                  <a:pt x="10776" y="19841"/>
                </a:cubicBezTo>
                <a:cubicBezTo>
                  <a:pt x="10881" y="20029"/>
                  <a:pt x="10986" y="20217"/>
                  <a:pt x="11069" y="20427"/>
                </a:cubicBezTo>
                <a:lnTo>
                  <a:pt x="10902" y="20929"/>
                </a:lnTo>
                <a:cubicBezTo>
                  <a:pt x="10546" y="20259"/>
                  <a:pt x="10002" y="19673"/>
                  <a:pt x="9458" y="19150"/>
                </a:cubicBezTo>
                <a:cubicBezTo>
                  <a:pt x="9449" y="19141"/>
                  <a:pt x="9438" y="19137"/>
                  <a:pt x="9428" y="19137"/>
                </a:cubicBezTo>
                <a:cubicBezTo>
                  <a:pt x="9393" y="19137"/>
                  <a:pt x="9363" y="19185"/>
                  <a:pt x="9395" y="19234"/>
                </a:cubicBezTo>
                <a:cubicBezTo>
                  <a:pt x="9939" y="19903"/>
                  <a:pt x="10442" y="20615"/>
                  <a:pt x="10735" y="21431"/>
                </a:cubicBezTo>
                <a:cubicBezTo>
                  <a:pt x="10630" y="21724"/>
                  <a:pt x="10525" y="22017"/>
                  <a:pt x="10421" y="22310"/>
                </a:cubicBezTo>
                <a:cubicBezTo>
                  <a:pt x="9877" y="20824"/>
                  <a:pt x="8872" y="19611"/>
                  <a:pt x="7701" y="18523"/>
                </a:cubicBezTo>
                <a:cubicBezTo>
                  <a:pt x="7691" y="18513"/>
                  <a:pt x="7680" y="18509"/>
                  <a:pt x="7670" y="18509"/>
                </a:cubicBezTo>
                <a:cubicBezTo>
                  <a:pt x="7635" y="18509"/>
                  <a:pt x="7606" y="18553"/>
                  <a:pt x="7638" y="18585"/>
                </a:cubicBezTo>
                <a:cubicBezTo>
                  <a:pt x="8726" y="19903"/>
                  <a:pt x="9814" y="21138"/>
                  <a:pt x="10253" y="22791"/>
                </a:cubicBezTo>
                <a:cubicBezTo>
                  <a:pt x="10170" y="23000"/>
                  <a:pt x="10107" y="23188"/>
                  <a:pt x="10023" y="23398"/>
                </a:cubicBezTo>
                <a:cubicBezTo>
                  <a:pt x="10002" y="23272"/>
                  <a:pt x="9960" y="23126"/>
                  <a:pt x="9898" y="23000"/>
                </a:cubicBezTo>
                <a:cubicBezTo>
                  <a:pt x="9333" y="21515"/>
                  <a:pt x="7742" y="19862"/>
                  <a:pt x="6571" y="18878"/>
                </a:cubicBezTo>
                <a:cubicBezTo>
                  <a:pt x="6152" y="18523"/>
                  <a:pt x="5211" y="17706"/>
                  <a:pt x="4353" y="17414"/>
                </a:cubicBezTo>
                <a:cubicBezTo>
                  <a:pt x="5001" y="16953"/>
                  <a:pt x="5525" y="16137"/>
                  <a:pt x="5943" y="15677"/>
                </a:cubicBezTo>
                <a:cubicBezTo>
                  <a:pt x="7450" y="14024"/>
                  <a:pt x="9144" y="12580"/>
                  <a:pt x="10651" y="10927"/>
                </a:cubicBezTo>
                <a:cubicBezTo>
                  <a:pt x="12283" y="9149"/>
                  <a:pt x="14020" y="7475"/>
                  <a:pt x="15673" y="5696"/>
                </a:cubicBezTo>
                <a:cubicBezTo>
                  <a:pt x="16300" y="5027"/>
                  <a:pt x="16949" y="4357"/>
                  <a:pt x="17514" y="3625"/>
                </a:cubicBezTo>
                <a:cubicBezTo>
                  <a:pt x="18288" y="2621"/>
                  <a:pt x="18853" y="1428"/>
                  <a:pt x="19857" y="633"/>
                </a:cubicBezTo>
                <a:close/>
                <a:moveTo>
                  <a:pt x="17744" y="2390"/>
                </a:moveTo>
                <a:lnTo>
                  <a:pt x="17744" y="2390"/>
                </a:lnTo>
                <a:cubicBezTo>
                  <a:pt x="17325" y="2955"/>
                  <a:pt x="16928" y="3541"/>
                  <a:pt x="16468" y="4043"/>
                </a:cubicBezTo>
                <a:cubicBezTo>
                  <a:pt x="14940" y="5801"/>
                  <a:pt x="13266" y="7391"/>
                  <a:pt x="11655" y="9065"/>
                </a:cubicBezTo>
                <a:cubicBezTo>
                  <a:pt x="10044" y="10760"/>
                  <a:pt x="8496" y="12476"/>
                  <a:pt x="6822" y="14108"/>
                </a:cubicBezTo>
                <a:cubicBezTo>
                  <a:pt x="6090" y="14819"/>
                  <a:pt x="4876" y="16765"/>
                  <a:pt x="3788" y="17309"/>
                </a:cubicBezTo>
                <a:cubicBezTo>
                  <a:pt x="3641" y="17309"/>
                  <a:pt x="3474" y="17330"/>
                  <a:pt x="3349" y="17414"/>
                </a:cubicBezTo>
                <a:cubicBezTo>
                  <a:pt x="2365" y="17958"/>
                  <a:pt x="2972" y="19862"/>
                  <a:pt x="3265" y="20594"/>
                </a:cubicBezTo>
                <a:cubicBezTo>
                  <a:pt x="3641" y="21536"/>
                  <a:pt x="4374" y="22749"/>
                  <a:pt x="5315" y="23251"/>
                </a:cubicBezTo>
                <a:cubicBezTo>
                  <a:pt x="5528" y="23369"/>
                  <a:pt x="5769" y="23435"/>
                  <a:pt x="5997" y="23435"/>
                </a:cubicBezTo>
                <a:cubicBezTo>
                  <a:pt x="6419" y="23435"/>
                  <a:pt x="6796" y="23209"/>
                  <a:pt x="6864" y="22665"/>
                </a:cubicBezTo>
                <a:cubicBezTo>
                  <a:pt x="6885" y="22582"/>
                  <a:pt x="6864" y="22498"/>
                  <a:pt x="6864" y="22414"/>
                </a:cubicBezTo>
                <a:cubicBezTo>
                  <a:pt x="7240" y="21933"/>
                  <a:pt x="7512" y="21368"/>
                  <a:pt x="7638" y="20761"/>
                </a:cubicBezTo>
                <a:cubicBezTo>
                  <a:pt x="7763" y="20929"/>
                  <a:pt x="7910" y="21075"/>
                  <a:pt x="8035" y="21243"/>
                </a:cubicBezTo>
                <a:cubicBezTo>
                  <a:pt x="8684" y="22038"/>
                  <a:pt x="10651" y="24360"/>
                  <a:pt x="8642" y="24758"/>
                </a:cubicBezTo>
                <a:cubicBezTo>
                  <a:pt x="8555" y="24776"/>
                  <a:pt x="8461" y="24784"/>
                  <a:pt x="8364" y="24784"/>
                </a:cubicBezTo>
                <a:cubicBezTo>
                  <a:pt x="7666" y="24784"/>
                  <a:pt x="6745" y="24366"/>
                  <a:pt x="6194" y="24109"/>
                </a:cubicBezTo>
                <a:cubicBezTo>
                  <a:pt x="4604" y="23356"/>
                  <a:pt x="2909" y="22038"/>
                  <a:pt x="1821" y="20657"/>
                </a:cubicBezTo>
                <a:cubicBezTo>
                  <a:pt x="1633" y="20385"/>
                  <a:pt x="587" y="19129"/>
                  <a:pt x="628" y="18836"/>
                </a:cubicBezTo>
                <a:cubicBezTo>
                  <a:pt x="628" y="18815"/>
                  <a:pt x="1382" y="18334"/>
                  <a:pt x="1465" y="18250"/>
                </a:cubicBezTo>
                <a:cubicBezTo>
                  <a:pt x="1947" y="17832"/>
                  <a:pt x="2365" y="17372"/>
                  <a:pt x="2784" y="16890"/>
                </a:cubicBezTo>
                <a:cubicBezTo>
                  <a:pt x="4541" y="14945"/>
                  <a:pt x="6299" y="12999"/>
                  <a:pt x="8119" y="11095"/>
                </a:cubicBezTo>
                <a:cubicBezTo>
                  <a:pt x="11132" y="7956"/>
                  <a:pt x="14605" y="5341"/>
                  <a:pt x="17744" y="2390"/>
                </a:cubicBezTo>
                <a:close/>
                <a:moveTo>
                  <a:pt x="19895" y="0"/>
                </a:moveTo>
                <a:cubicBezTo>
                  <a:pt x="19875" y="0"/>
                  <a:pt x="19855" y="8"/>
                  <a:pt x="19836" y="26"/>
                </a:cubicBezTo>
                <a:cubicBezTo>
                  <a:pt x="19753" y="110"/>
                  <a:pt x="19648" y="193"/>
                  <a:pt x="19543" y="298"/>
                </a:cubicBezTo>
                <a:cubicBezTo>
                  <a:pt x="19292" y="444"/>
                  <a:pt x="19041" y="654"/>
                  <a:pt x="18790" y="884"/>
                </a:cubicBezTo>
                <a:cubicBezTo>
                  <a:pt x="18748" y="905"/>
                  <a:pt x="18769" y="947"/>
                  <a:pt x="18769" y="968"/>
                </a:cubicBezTo>
                <a:cubicBezTo>
                  <a:pt x="15756" y="3604"/>
                  <a:pt x="12639" y="6136"/>
                  <a:pt x="9751" y="8898"/>
                </a:cubicBezTo>
                <a:cubicBezTo>
                  <a:pt x="8161" y="10404"/>
                  <a:pt x="6634" y="11994"/>
                  <a:pt x="5127" y="13605"/>
                </a:cubicBezTo>
                <a:cubicBezTo>
                  <a:pt x="3537" y="15321"/>
                  <a:pt x="2051" y="17246"/>
                  <a:pt x="168" y="18669"/>
                </a:cubicBezTo>
                <a:cubicBezTo>
                  <a:pt x="1" y="18774"/>
                  <a:pt x="22" y="19004"/>
                  <a:pt x="210" y="19087"/>
                </a:cubicBezTo>
                <a:cubicBezTo>
                  <a:pt x="880" y="19318"/>
                  <a:pt x="1172" y="20385"/>
                  <a:pt x="1549" y="20908"/>
                </a:cubicBezTo>
                <a:cubicBezTo>
                  <a:pt x="2219" y="21828"/>
                  <a:pt x="3202" y="22561"/>
                  <a:pt x="4060" y="23272"/>
                </a:cubicBezTo>
                <a:cubicBezTo>
                  <a:pt x="4876" y="23942"/>
                  <a:pt x="5755" y="24465"/>
                  <a:pt x="6738" y="24841"/>
                </a:cubicBezTo>
                <a:cubicBezTo>
                  <a:pt x="7235" y="25040"/>
                  <a:pt x="7829" y="25165"/>
                  <a:pt x="8378" y="25165"/>
                </a:cubicBezTo>
                <a:cubicBezTo>
                  <a:pt x="9100" y="25165"/>
                  <a:pt x="9744" y="24949"/>
                  <a:pt x="9981" y="24402"/>
                </a:cubicBezTo>
                <a:cubicBezTo>
                  <a:pt x="10379" y="23837"/>
                  <a:pt x="10588" y="23000"/>
                  <a:pt x="10839" y="22414"/>
                </a:cubicBezTo>
                <a:cubicBezTo>
                  <a:pt x="10902" y="22247"/>
                  <a:pt x="10965" y="22080"/>
                  <a:pt x="11027" y="21912"/>
                </a:cubicBezTo>
                <a:cubicBezTo>
                  <a:pt x="11132" y="21891"/>
                  <a:pt x="11216" y="21808"/>
                  <a:pt x="11174" y="21703"/>
                </a:cubicBezTo>
                <a:cubicBezTo>
                  <a:pt x="11174" y="21661"/>
                  <a:pt x="11174" y="21640"/>
                  <a:pt x="11153" y="21619"/>
                </a:cubicBezTo>
                <a:lnTo>
                  <a:pt x="11446" y="20866"/>
                </a:lnTo>
                <a:cubicBezTo>
                  <a:pt x="11530" y="20866"/>
                  <a:pt x="11592" y="20803"/>
                  <a:pt x="11592" y="20719"/>
                </a:cubicBezTo>
                <a:cubicBezTo>
                  <a:pt x="11592" y="20678"/>
                  <a:pt x="11572" y="20636"/>
                  <a:pt x="11572" y="20594"/>
                </a:cubicBezTo>
                <a:cubicBezTo>
                  <a:pt x="12053" y="19380"/>
                  <a:pt x="12534" y="18188"/>
                  <a:pt x="13057" y="16995"/>
                </a:cubicBezTo>
                <a:cubicBezTo>
                  <a:pt x="14480" y="13752"/>
                  <a:pt x="16363" y="10781"/>
                  <a:pt x="18351" y="7872"/>
                </a:cubicBezTo>
                <a:cubicBezTo>
                  <a:pt x="19292" y="6512"/>
                  <a:pt x="20192" y="5110"/>
                  <a:pt x="21175" y="3792"/>
                </a:cubicBezTo>
                <a:cubicBezTo>
                  <a:pt x="21657" y="3165"/>
                  <a:pt x="22284" y="2411"/>
                  <a:pt x="22201" y="1553"/>
                </a:cubicBezTo>
                <a:cubicBezTo>
                  <a:pt x="22138" y="884"/>
                  <a:pt x="21615" y="361"/>
                  <a:pt x="20987" y="131"/>
                </a:cubicBezTo>
                <a:cubicBezTo>
                  <a:pt x="20794" y="51"/>
                  <a:pt x="20608" y="15"/>
                  <a:pt x="20431" y="15"/>
                </a:cubicBezTo>
                <a:cubicBezTo>
                  <a:pt x="20281" y="15"/>
                  <a:pt x="20138" y="41"/>
                  <a:pt x="20004" y="89"/>
                </a:cubicBezTo>
                <a:cubicBezTo>
                  <a:pt x="19989" y="44"/>
                  <a:pt x="19943" y="0"/>
                  <a:pt x="19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FA48BFD8-9464-4672-8F6F-0EA524F35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7"/>
          <a:stretch/>
        </p:blipFill>
        <p:spPr>
          <a:xfrm>
            <a:off x="1035248" y="1351428"/>
            <a:ext cx="3657776" cy="3348468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F79D1685-83D2-49E9-B604-027017CC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823" y="1351428"/>
            <a:ext cx="2028491" cy="1078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imary School End of the Year Awards by Slidesgo">
  <a:themeElements>
    <a:clrScheme name="Simple Light">
      <a:dk1>
        <a:srgbClr val="000000"/>
      </a:dk1>
      <a:lt1>
        <a:srgbClr val="FFFEF8"/>
      </a:lt1>
      <a:dk2>
        <a:srgbClr val="253786"/>
      </a:dk2>
      <a:lt2>
        <a:srgbClr val="FFFEF8"/>
      </a:lt2>
      <a:accent1>
        <a:srgbClr val="FFC847"/>
      </a:accent1>
      <a:accent2>
        <a:srgbClr val="13B6CB"/>
      </a:accent2>
      <a:accent3>
        <a:srgbClr val="FDE4A8"/>
      </a:accent3>
      <a:accent4>
        <a:srgbClr val="253786"/>
      </a:accent4>
      <a:accent5>
        <a:srgbClr val="253786"/>
      </a:accent5>
      <a:accent6>
        <a:srgbClr val="253786"/>
      </a:accent6>
      <a:hlink>
        <a:srgbClr val="2537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676</Words>
  <Application>Microsoft Office PowerPoint</Application>
  <PresentationFormat>Diavoorstelling (16:9)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8" baseType="lpstr">
      <vt:lpstr>Lato</vt:lpstr>
      <vt:lpstr>Arial</vt:lpstr>
      <vt:lpstr>Wingdings</vt:lpstr>
      <vt:lpstr>Abel</vt:lpstr>
      <vt:lpstr>Source Sans Pro SemiBold</vt:lpstr>
      <vt:lpstr>Proxima Nova Semibold</vt:lpstr>
      <vt:lpstr>Fira Sans Extra Condensed Medium</vt:lpstr>
      <vt:lpstr>Proxima Nova</vt:lpstr>
      <vt:lpstr>Josefin Slab Thin</vt:lpstr>
      <vt:lpstr>Neucha</vt:lpstr>
      <vt:lpstr>Primary School End of the Year Awards by Slidesgo</vt:lpstr>
      <vt:lpstr>Slidesgo Final Pages</vt:lpstr>
      <vt:lpstr>Children around the world and internet access at home</vt:lpstr>
      <vt:lpstr>Introduction</vt:lpstr>
      <vt:lpstr>Technology</vt:lpstr>
      <vt:lpstr>Dataset</vt:lpstr>
      <vt:lpstr>Regions</vt:lpstr>
      <vt:lpstr>Countries</vt:lpstr>
      <vt:lpstr>Where is my question about?</vt:lpstr>
      <vt:lpstr>Variables</vt:lpstr>
      <vt:lpstr>% of children that have an internet connection at home per region</vt:lpstr>
      <vt:lpstr>% of children that have an internet connection at home per sub-region</vt:lpstr>
      <vt:lpstr>2% or less of the children who have an internet  connection at home per country</vt:lpstr>
      <vt:lpstr>       2% or less of the children who have an internet  connection at home per country</vt:lpstr>
      <vt:lpstr> # of children (per region) that have an internet connection at home in urban and rural areas</vt:lpstr>
      <vt:lpstr>      # of children that have an internet connection at  home per income group</vt:lpstr>
      <vt:lpstr>Conclusions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School End of the Year Awards</dc:title>
  <dc:creator>Lydia vd Putten</dc:creator>
  <cp:lastModifiedBy>Lydia vd Putten</cp:lastModifiedBy>
  <cp:revision>6</cp:revision>
  <dcterms:modified xsi:type="dcterms:W3CDTF">2021-09-10T14:58:37Z</dcterms:modified>
</cp:coreProperties>
</file>