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28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3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4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1457-7757-6940-8E0D-81F66C9CF6DC}" type="datetimeFigureOut">
              <a:rPr lang="en-US" smtClean="0"/>
              <a:t>8/31/21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34D17-F279-D04A-A26A-AC6944147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5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2436EA-74F4-DE4D-99EB-884FE3BAB516}"/>
              </a:ext>
            </a:extLst>
          </p:cNvPr>
          <p:cNvSpPr/>
          <p:nvPr/>
        </p:nvSpPr>
        <p:spPr>
          <a:xfrm>
            <a:off x="279715" y="291967"/>
            <a:ext cx="8568099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[Cinema Enigma; Flickr </a:t>
            </a:r>
            <a:r>
              <a:rPr lang="en-US" dirty="0" err="1"/>
              <a:t>Pickr</a:t>
            </a:r>
            <a:r>
              <a:rPr lang="en-US" dirty="0"/>
              <a:t>; Film Finder; Groovy Movie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9A60DB-F210-6C43-AB68-A66AE6486FC7}"/>
              </a:ext>
            </a:extLst>
          </p:cNvPr>
          <p:cNvSpPr/>
          <p:nvPr/>
        </p:nvSpPr>
        <p:spPr>
          <a:xfrm>
            <a:off x="279714" y="995937"/>
            <a:ext cx="8568099" cy="1142626"/>
          </a:xfrm>
          <a:prstGeom prst="roundRect">
            <a:avLst>
              <a:gd name="adj" fmla="val 5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[Description of what this app does]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D37D7CC-3482-304A-8A4A-5ED088E3EA98}"/>
              </a:ext>
            </a:extLst>
          </p:cNvPr>
          <p:cNvSpPr/>
          <p:nvPr/>
        </p:nvSpPr>
        <p:spPr>
          <a:xfrm>
            <a:off x="3291476" y="5654431"/>
            <a:ext cx="2256248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my list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56DA88-7F2B-6647-8EED-4E914781E411}"/>
              </a:ext>
            </a:extLst>
          </p:cNvPr>
          <p:cNvSpPr/>
          <p:nvPr/>
        </p:nvSpPr>
        <p:spPr>
          <a:xfrm>
            <a:off x="1910812" y="2718486"/>
            <a:ext cx="5322375" cy="2356022"/>
          </a:xfrm>
          <a:prstGeom prst="roundRect">
            <a:avLst>
              <a:gd name="adj" fmla="val 762"/>
            </a:avLst>
          </a:prstGeom>
          <a:solidFill>
            <a:schemeClr val="bg1">
              <a:lumMod val="8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437FF61-ECDA-F24A-82FC-2F8AC426CC7D}"/>
              </a:ext>
            </a:extLst>
          </p:cNvPr>
          <p:cNvSpPr/>
          <p:nvPr/>
        </p:nvSpPr>
        <p:spPr>
          <a:xfrm>
            <a:off x="3291476" y="4307918"/>
            <a:ext cx="2256248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movie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89894F-7197-EA46-8317-C3E71F24626E}"/>
              </a:ext>
            </a:extLst>
          </p:cNvPr>
          <p:cNvSpPr/>
          <p:nvPr/>
        </p:nvSpPr>
        <p:spPr>
          <a:xfrm>
            <a:off x="4193059" y="2907481"/>
            <a:ext cx="1861752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AFF49-1630-3A4E-B04A-B8E1533BD7C2}"/>
              </a:ext>
            </a:extLst>
          </p:cNvPr>
          <p:cNvSpPr/>
          <p:nvPr/>
        </p:nvSpPr>
        <p:spPr>
          <a:xfrm>
            <a:off x="4193059" y="3721443"/>
            <a:ext cx="1861752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Decade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4D1AD8-CE39-2D40-BFBE-2C230E51B73D}"/>
              </a:ext>
            </a:extLst>
          </p:cNvPr>
          <p:cNvSpPr/>
          <p:nvPr/>
        </p:nvSpPr>
        <p:spPr>
          <a:xfrm>
            <a:off x="3160979" y="2907481"/>
            <a:ext cx="1050911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B12BD0-E1E5-4F4E-A75A-33F700CD0770}"/>
              </a:ext>
            </a:extLst>
          </p:cNvPr>
          <p:cNvSpPr/>
          <p:nvPr/>
        </p:nvSpPr>
        <p:spPr>
          <a:xfrm>
            <a:off x="3160979" y="3721443"/>
            <a:ext cx="1050911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Decade</a:t>
            </a:r>
          </a:p>
        </p:txBody>
      </p:sp>
    </p:spTree>
    <p:extLst>
      <p:ext uri="{BB962C8B-B14F-4D97-AF65-F5344CB8AC3E}">
        <p14:creationId xmlns:p14="http://schemas.microsoft.com/office/powerpoint/2010/main" val="34437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2BFDCB-3995-1243-9211-124CE2B6C32D}"/>
              </a:ext>
            </a:extLst>
          </p:cNvPr>
          <p:cNvSpPr/>
          <p:nvPr/>
        </p:nvSpPr>
        <p:spPr>
          <a:xfrm>
            <a:off x="1910812" y="2108886"/>
            <a:ext cx="5322375" cy="2356022"/>
          </a:xfrm>
          <a:prstGeom prst="roundRect">
            <a:avLst>
              <a:gd name="adj" fmla="val 762"/>
            </a:avLst>
          </a:prstGeom>
          <a:solidFill>
            <a:schemeClr val="bg1">
              <a:lumMod val="85000"/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87B18F2-291E-554F-8B83-9470655F06EF}"/>
              </a:ext>
            </a:extLst>
          </p:cNvPr>
          <p:cNvSpPr/>
          <p:nvPr/>
        </p:nvSpPr>
        <p:spPr>
          <a:xfrm>
            <a:off x="3291476" y="3698318"/>
            <a:ext cx="2256248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my movie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1815E-FD1C-174C-8959-0DE7A9E27012}"/>
              </a:ext>
            </a:extLst>
          </p:cNvPr>
          <p:cNvSpPr/>
          <p:nvPr/>
        </p:nvSpPr>
        <p:spPr>
          <a:xfrm>
            <a:off x="4193059" y="2297881"/>
            <a:ext cx="1861752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7EE86E-8C8A-1145-A432-556FB4A0E70B}"/>
              </a:ext>
            </a:extLst>
          </p:cNvPr>
          <p:cNvSpPr/>
          <p:nvPr/>
        </p:nvSpPr>
        <p:spPr>
          <a:xfrm>
            <a:off x="4193059" y="3111843"/>
            <a:ext cx="1861752" cy="354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Decade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0F63B-EE17-F24B-84A9-01DE401AF33A}"/>
              </a:ext>
            </a:extLst>
          </p:cNvPr>
          <p:cNvSpPr/>
          <p:nvPr/>
        </p:nvSpPr>
        <p:spPr>
          <a:xfrm>
            <a:off x="3160979" y="2297881"/>
            <a:ext cx="1050911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9BE4A4-18B7-3246-B928-AFA892D79D07}"/>
              </a:ext>
            </a:extLst>
          </p:cNvPr>
          <p:cNvSpPr/>
          <p:nvPr/>
        </p:nvSpPr>
        <p:spPr>
          <a:xfrm>
            <a:off x="3160979" y="3111843"/>
            <a:ext cx="1050911" cy="354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Decade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1BF8287-7515-B946-88A2-87102DC6197B}"/>
              </a:ext>
            </a:extLst>
          </p:cNvPr>
          <p:cNvSpPr/>
          <p:nvPr/>
        </p:nvSpPr>
        <p:spPr>
          <a:xfrm>
            <a:off x="279715" y="291967"/>
            <a:ext cx="8568099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[Cinema Enigma; Flickr </a:t>
            </a:r>
            <a:r>
              <a:rPr lang="en-US" dirty="0" err="1"/>
              <a:t>Pickr</a:t>
            </a:r>
            <a:r>
              <a:rPr lang="en-US" dirty="0"/>
              <a:t>; Film Finder; </a:t>
            </a:r>
          </a:p>
        </p:txBody>
      </p:sp>
    </p:spTree>
    <p:extLst>
      <p:ext uri="{BB962C8B-B14F-4D97-AF65-F5344CB8AC3E}">
        <p14:creationId xmlns:p14="http://schemas.microsoft.com/office/powerpoint/2010/main" val="410553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41DAAA-075F-744E-986F-596D0927C2F7}"/>
              </a:ext>
            </a:extLst>
          </p:cNvPr>
          <p:cNvSpPr/>
          <p:nvPr/>
        </p:nvSpPr>
        <p:spPr>
          <a:xfrm>
            <a:off x="1786778" y="1663567"/>
            <a:ext cx="2256248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my list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2436EA-74F4-DE4D-99EB-884FE3BAB516}"/>
              </a:ext>
            </a:extLst>
          </p:cNvPr>
          <p:cNvSpPr/>
          <p:nvPr/>
        </p:nvSpPr>
        <p:spPr>
          <a:xfrm>
            <a:off x="279715" y="291967"/>
            <a:ext cx="8568099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[Cinema Enigma; Flickr </a:t>
            </a:r>
            <a:r>
              <a:rPr lang="en-US" dirty="0" err="1"/>
              <a:t>Pickr</a:t>
            </a:r>
            <a:r>
              <a:rPr lang="en-US" dirty="0"/>
              <a:t>; Film Finder;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49C5154-623C-3B4C-915E-589151947E71}"/>
              </a:ext>
            </a:extLst>
          </p:cNvPr>
          <p:cNvSpPr/>
          <p:nvPr/>
        </p:nvSpPr>
        <p:spPr>
          <a:xfrm>
            <a:off x="287950" y="2648783"/>
            <a:ext cx="8568099" cy="1934296"/>
          </a:xfrm>
          <a:prstGeom prst="roundRect">
            <a:avLst>
              <a:gd name="adj" fmla="val 5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5411E2-45F2-A248-90C1-61457C0DA238}"/>
              </a:ext>
            </a:extLst>
          </p:cNvPr>
          <p:cNvSpPr/>
          <p:nvPr/>
        </p:nvSpPr>
        <p:spPr>
          <a:xfrm>
            <a:off x="757619" y="2821834"/>
            <a:ext cx="1400953" cy="1139704"/>
          </a:xfrm>
          <a:prstGeom prst="roundRect">
            <a:avLst>
              <a:gd name="adj" fmla="val 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502D1D-FC42-D541-A826-EDC6BA7F4245}"/>
              </a:ext>
            </a:extLst>
          </p:cNvPr>
          <p:cNvSpPr/>
          <p:nvPr/>
        </p:nvSpPr>
        <p:spPr>
          <a:xfrm>
            <a:off x="2330016" y="2821834"/>
            <a:ext cx="1400953" cy="1139704"/>
          </a:xfrm>
          <a:prstGeom prst="roundRect">
            <a:avLst>
              <a:gd name="adj" fmla="val 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ECA3A3-AB28-2B49-80C2-39CEFE2E7C31}"/>
              </a:ext>
            </a:extLst>
          </p:cNvPr>
          <p:cNvSpPr/>
          <p:nvPr/>
        </p:nvSpPr>
        <p:spPr>
          <a:xfrm>
            <a:off x="3902413" y="2821833"/>
            <a:ext cx="1400953" cy="1139704"/>
          </a:xfrm>
          <a:prstGeom prst="roundRect">
            <a:avLst>
              <a:gd name="adj" fmla="val 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9191D1-8CF4-1440-B171-00D83C14CEDF}"/>
              </a:ext>
            </a:extLst>
          </p:cNvPr>
          <p:cNvSpPr/>
          <p:nvPr/>
        </p:nvSpPr>
        <p:spPr>
          <a:xfrm>
            <a:off x="5474810" y="2821832"/>
            <a:ext cx="1400953" cy="1139704"/>
          </a:xfrm>
          <a:prstGeom prst="roundRect">
            <a:avLst>
              <a:gd name="adj" fmla="val 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1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57147EF-3221-1B49-9B2B-7B43C4C88D9B}"/>
              </a:ext>
            </a:extLst>
          </p:cNvPr>
          <p:cNvSpPr/>
          <p:nvPr/>
        </p:nvSpPr>
        <p:spPr>
          <a:xfrm>
            <a:off x="7047208" y="2821832"/>
            <a:ext cx="1400953" cy="1139704"/>
          </a:xfrm>
          <a:prstGeom prst="roundRect">
            <a:avLst>
              <a:gd name="adj" fmla="val 33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Movie 1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97A134-4506-A547-BD9E-A6211B80F100}"/>
              </a:ext>
            </a:extLst>
          </p:cNvPr>
          <p:cNvSpPr/>
          <p:nvPr/>
        </p:nvSpPr>
        <p:spPr>
          <a:xfrm>
            <a:off x="279714" y="4801633"/>
            <a:ext cx="8568099" cy="1598592"/>
          </a:xfrm>
          <a:prstGeom prst="roundRect">
            <a:avLst>
              <a:gd name="adj" fmla="val 5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[Movie detail]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3F6428-262F-5846-B3BC-3C9C1AC7D8C7}"/>
              </a:ext>
            </a:extLst>
          </p:cNvPr>
          <p:cNvSpPr/>
          <p:nvPr/>
        </p:nvSpPr>
        <p:spPr>
          <a:xfrm>
            <a:off x="4641136" y="1663567"/>
            <a:ext cx="2256248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search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EBB7EE5-AE6D-0E48-A3B8-C26B7E6EC804}"/>
              </a:ext>
            </a:extLst>
          </p:cNvPr>
          <p:cNvSpPr/>
          <p:nvPr/>
        </p:nvSpPr>
        <p:spPr>
          <a:xfrm>
            <a:off x="862713" y="4051282"/>
            <a:ext cx="1157813" cy="1908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to my list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5D01EE6-8F53-6348-8DF9-44153025360C}"/>
              </a:ext>
            </a:extLst>
          </p:cNvPr>
          <p:cNvSpPr/>
          <p:nvPr/>
        </p:nvSpPr>
        <p:spPr>
          <a:xfrm>
            <a:off x="2435110" y="4051282"/>
            <a:ext cx="1157813" cy="1908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to my list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254CB26-95BB-F540-B5DF-8843E8AC612F}"/>
              </a:ext>
            </a:extLst>
          </p:cNvPr>
          <p:cNvSpPr/>
          <p:nvPr/>
        </p:nvSpPr>
        <p:spPr>
          <a:xfrm>
            <a:off x="4026550" y="4051282"/>
            <a:ext cx="1157813" cy="1908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to my list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FCDB489-65B7-A240-A60D-41EC76FC3745}"/>
              </a:ext>
            </a:extLst>
          </p:cNvPr>
          <p:cNvSpPr/>
          <p:nvPr/>
        </p:nvSpPr>
        <p:spPr>
          <a:xfrm>
            <a:off x="5637341" y="4051282"/>
            <a:ext cx="1157813" cy="1908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to my list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F5E6CFA-4385-2444-A049-306D1A534E90}"/>
              </a:ext>
            </a:extLst>
          </p:cNvPr>
          <p:cNvSpPr/>
          <p:nvPr/>
        </p:nvSpPr>
        <p:spPr>
          <a:xfrm>
            <a:off x="7152301" y="4051282"/>
            <a:ext cx="1157813" cy="1908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to my list</a:t>
            </a:r>
          </a:p>
        </p:txBody>
      </p:sp>
    </p:spTree>
    <p:extLst>
      <p:ext uri="{BB962C8B-B14F-4D97-AF65-F5344CB8AC3E}">
        <p14:creationId xmlns:p14="http://schemas.microsoft.com/office/powerpoint/2010/main" val="125425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2436EA-74F4-DE4D-99EB-884FE3BAB516}"/>
              </a:ext>
            </a:extLst>
          </p:cNvPr>
          <p:cNvSpPr/>
          <p:nvPr/>
        </p:nvSpPr>
        <p:spPr>
          <a:xfrm>
            <a:off x="279715" y="291967"/>
            <a:ext cx="8568099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[Cinema Enigma; Flickr </a:t>
            </a:r>
            <a:r>
              <a:rPr lang="en-US" dirty="0" err="1"/>
              <a:t>Pickr</a:t>
            </a:r>
            <a:r>
              <a:rPr lang="en-US" dirty="0"/>
              <a:t>; Film Finder; 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3F6428-262F-5846-B3BC-3C9C1AC7D8C7}"/>
              </a:ext>
            </a:extLst>
          </p:cNvPr>
          <p:cNvSpPr/>
          <p:nvPr/>
        </p:nvSpPr>
        <p:spPr>
          <a:xfrm>
            <a:off x="3435640" y="1399957"/>
            <a:ext cx="2256248" cy="544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search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87E06B8-A308-2246-A351-C9C32A3BB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20447"/>
              </p:ext>
            </p:extLst>
          </p:nvPr>
        </p:nvGraphicFramePr>
        <p:xfrm>
          <a:off x="1524000" y="269857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454693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18725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393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83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14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4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46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65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114</Words>
  <Application>Microsoft Macintosh PowerPoint</Application>
  <PresentationFormat>Letter Paper (8.5x11 in)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Lorena A Gutierrez Cobos</dc:creator>
  <cp:lastModifiedBy>Lorena A Gutierrez Cobos</cp:lastModifiedBy>
  <cp:revision>1</cp:revision>
  <dcterms:created xsi:type="dcterms:W3CDTF">2021-09-01T00:07:42Z</dcterms:created>
  <dcterms:modified xsi:type="dcterms:W3CDTF">2021-09-01T00:53:00Z</dcterms:modified>
</cp:coreProperties>
</file>