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14" autoAdjust="0"/>
  </p:normalViewPr>
  <p:slideViewPr>
    <p:cSldViewPr snapToGrid="0">
      <p:cViewPr>
        <p:scale>
          <a:sx n="55" d="100"/>
          <a:sy n="55" d="100"/>
        </p:scale>
        <p:origin x="2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6099-89D6-4335-B99C-57E819E3DF6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E43E-9B24-4359-952D-2FB88CD3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today's discussion is to share predicting insights of our potential client from the last campaign.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 we dig into that, let's do a recap of the client demographic.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Focusing group on Variable - y - has the client subscribed to a term deposit? 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yes","no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***With bigger pictures in strategy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not only going to focus on the client who has a lot of balance in our current deposit account.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with low balances in the bank, but work in the management and technology industry might have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more bank accounts than one.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business strategy, people who have less than 100 dollars in the bank account are actually in the management industry.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means people have high incomes that might have the possibility to own several bank accounts.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will try to contact people who have less balance in their bank account to transfer their term deposits from another bank to our bank.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the outcome of the previous campaign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a total of 42600 people.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about 10% subscribed to our products (term deposit).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our discussion purpose is to look into the factors that encourage people to subscribe to our products.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rest of the discussion, we will be focusing on the 4200 subscribers.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the following analyzing result, it is clearly shown that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 Age range for subscribers are higher than non-subscribers.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Bank statement Balances of subscribers are higher than non-subscribers.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 Subscribers contacts about 1-day fasters than non-subscribers.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4- The average duration of the last contact is 2.6 times higher in the subscription group.</a:t>
            </a:r>
          </a:p>
          <a:p>
            <a:pPr algn="l" rtl="0"/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Interestingly, on the other hand, the number of days that passed after the last contact with the client, from a previous campaign is smaller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 Average days of users who purchased financial products (days since last contacted the customer)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The campaign should be less than the average days of non-purchasing users, which is reasonable because the smaller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pdays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 The closer the day of the last call, the stronger the user's memory of financial products, and therefore the greater the chance of sales.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4- If the average campaign of users who purchase financial products (the number of phone calls with users) 5- Similarly, the average campaign of users who have not purchased.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Relative to Job Variables for the conclusion:</a:t>
            </a:r>
          </a:p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1- It is clear to see that the number of term deposits is varies by work. </a:t>
            </a:r>
          </a:p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2- Management is the top buyer, but the non-subscribers are ranking second. </a:t>
            </a:r>
          </a:p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3- Numbers in blue-collar, admin are relatively large.</a:t>
            </a:r>
          </a:p>
          <a:p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 Marital status doesn't show strong relative to subscribers' preference. 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Single/Divorced people are more likely to make a term deposit.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During the holiday season, December, it is unlikely for people to make a term deposit.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***There is a certain opportunity for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management and technician clients.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have the potential willing to subscribe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People who have cell phone contact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***There is a huge opportunity for management and technician, who has the potential willing to subscribe and has cell-phone.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in the management and technician industry.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People have the potential willing to subscribe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People who have cell phone contact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E43E-9B24-4359-952D-2FB88CD3F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2E767E-8A14-4E70-91B9-2101CBC4D7BD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9806E-8E94-473C-AEE7-BE6F15F8553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diayes/Cemmercial-Bank-Marketing-Campaig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ijiangningz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F1237013-BAF9-F310-ECC1-00119076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165CD-9F5F-BAA8-419E-CF685BA4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Commercial Bank</a:t>
            </a:r>
            <a:br>
              <a:rPr lang="en-US" dirty="0"/>
            </a:br>
            <a:r>
              <a:rPr lang="en-US" dirty="0"/>
              <a:t>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70BC7-D28E-0C5A-F9EE-F760EFA7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Jiangningzi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October 2022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study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90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9EAC-E2FC-613E-A71D-5142AC5F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On 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2516F6-CC86-8EF4-7694-E11109388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5342" y="2262410"/>
            <a:ext cx="947527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 files on: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https://github.com/lydiayes/Cemmercial-Bank-Marketing-Campaign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1- Using Random Forest Model for the machine learning algorithm.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2- Combing the 17 variables decision trees.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3- Evaluate the total trees for taking a majority vote.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4- The greater the trees in the random Forest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more actually the prediction will be.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49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02E-1F02-DB72-E512-7929FB3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655DE2-79E5-A18D-C0A8-60B3019FC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0846"/>
            <a:ext cx="10058400" cy="4016415"/>
          </a:xfrm>
        </p:spPr>
      </p:pic>
    </p:spTree>
    <p:extLst>
      <p:ext uri="{BB962C8B-B14F-4D97-AF65-F5344CB8AC3E}">
        <p14:creationId xmlns:p14="http://schemas.microsoft.com/office/powerpoint/2010/main" val="235206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BD9B-F208-124C-9F75-11E9EDCB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4- Recommendation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C4C1CF4-2BF2-BAB9-C924-692A7F31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43" y="1986204"/>
            <a:ext cx="6563670" cy="4264800"/>
          </a:xfrm>
        </p:spPr>
      </p:pic>
    </p:spTree>
    <p:extLst>
      <p:ext uri="{BB962C8B-B14F-4D97-AF65-F5344CB8AC3E}">
        <p14:creationId xmlns:p14="http://schemas.microsoft.com/office/powerpoint/2010/main" val="106320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26B2-4974-5F19-C94A-BFB53FF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4- Recommendation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6C2F29E-CBE5-D06B-DA7C-30B15B7CA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89" y="1846263"/>
            <a:ext cx="8870139" cy="4378106"/>
          </a:xfrm>
        </p:spPr>
      </p:pic>
    </p:spTree>
    <p:extLst>
      <p:ext uri="{BB962C8B-B14F-4D97-AF65-F5344CB8AC3E}">
        <p14:creationId xmlns:p14="http://schemas.microsoft.com/office/powerpoint/2010/main" val="321360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78A0-0882-2594-B06C-03B5E502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4- Recommendation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81F413E-1746-6B27-8936-62D362E35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62" y="1737360"/>
            <a:ext cx="7346261" cy="4447543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C8FAE3-FBDD-4217-AC51-794A8348A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4717"/>
            <a:ext cx="2673982" cy="42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B326-EB96-BE5F-635A-A11201CE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5 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B0C8-5573-17C6-58D0-D1C5A922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Thank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you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br>
              <a:rPr lang="fr-FR" dirty="0"/>
            </a:br>
            <a:r>
              <a:rPr lang="fr-FR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lijiangningzi@gmail.com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E1-C73F-E38F-BBDC-6E8B0C7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Agenda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531A-58D1-77E7-B265-3810E5F4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170"/>
            <a:ext cx="5361393" cy="2309577"/>
          </a:xfrm>
        </p:spPr>
        <p:txBody>
          <a:bodyPr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1- Client Demographic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2- Results from the Last Campaign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3- Analyzing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4- Discussion and Recommendation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5- Q &amp; A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47E1-98AF-EA33-4240-9171663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1- Client Demographic</a:t>
            </a:r>
            <a:endParaRPr lang="en-US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F6F40F34-E8D9-7D96-B757-B2C9D3A9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581204"/>
            <a:ext cx="7264400" cy="4639389"/>
          </a:xfrm>
        </p:spPr>
      </p:pic>
    </p:spTree>
    <p:extLst>
      <p:ext uri="{BB962C8B-B14F-4D97-AF65-F5344CB8AC3E}">
        <p14:creationId xmlns:p14="http://schemas.microsoft.com/office/powerpoint/2010/main" val="94917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19B-1A52-FB87-F902-FB9E93D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from the Last Campaign</a:t>
            </a:r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E112F70E-E271-6F91-E216-E71F954E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74" y="1737360"/>
            <a:ext cx="7184806" cy="4527888"/>
          </a:xfrm>
        </p:spPr>
      </p:pic>
    </p:spTree>
    <p:extLst>
      <p:ext uri="{BB962C8B-B14F-4D97-AF65-F5344CB8AC3E}">
        <p14:creationId xmlns:p14="http://schemas.microsoft.com/office/powerpoint/2010/main" val="3949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053-1ED7-21F0-2763-DE8AE284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On Python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9DAFF97-EB11-8139-86D5-E5BCA481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005" y="4572899"/>
            <a:ext cx="8009074" cy="16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4C0481A-DC07-3C5C-4973-CAC894B4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8" y="1887831"/>
            <a:ext cx="3877555" cy="25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7210-97F3-BDBA-9D5C-5E295AC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On Python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59F36C-CDFB-F325-DB26-76212737F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2078"/>
            <a:ext cx="5080000" cy="4437121"/>
          </a:xfrm>
        </p:spPr>
      </p:pic>
    </p:spTree>
    <p:extLst>
      <p:ext uri="{BB962C8B-B14F-4D97-AF65-F5344CB8AC3E}">
        <p14:creationId xmlns:p14="http://schemas.microsoft.com/office/powerpoint/2010/main" val="9744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1C1B-0368-F875-4CE8-C691110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On Python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4A62681-7584-0C11-CE3B-21418C9FD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62DBE10-F418-51DB-64A3-0F8280E01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4" y="1906746"/>
            <a:ext cx="5349704" cy="4383218"/>
          </a:xfrm>
        </p:spPr>
      </p:pic>
    </p:spTree>
    <p:extLst>
      <p:ext uri="{BB962C8B-B14F-4D97-AF65-F5344CB8AC3E}">
        <p14:creationId xmlns:p14="http://schemas.microsoft.com/office/powerpoint/2010/main" val="351827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9DB-0AFB-9637-7175-AE0AB23F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On Python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593DFCE-15E4-E5EF-01AE-6F74DCE4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8096"/>
            <a:ext cx="5893829" cy="4283807"/>
          </a:xfrm>
        </p:spPr>
      </p:pic>
    </p:spTree>
    <p:extLst>
      <p:ext uri="{BB962C8B-B14F-4D97-AF65-F5344CB8AC3E}">
        <p14:creationId xmlns:p14="http://schemas.microsoft.com/office/powerpoint/2010/main" val="5484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C87E-C4E4-ED9D-C12C-DAA63A53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On Python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6FC4CD0-AA7C-E936-D16D-FF002015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6" y="1841532"/>
            <a:ext cx="6460988" cy="4475416"/>
          </a:xfrm>
        </p:spPr>
      </p:pic>
    </p:spTree>
    <p:extLst>
      <p:ext uri="{BB962C8B-B14F-4D97-AF65-F5344CB8AC3E}">
        <p14:creationId xmlns:p14="http://schemas.microsoft.com/office/powerpoint/2010/main" val="3534973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756</Words>
  <Application>Microsoft Office PowerPoint</Application>
  <PresentationFormat>Widescreen</PresentationFormat>
  <Paragraphs>76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Retrospect</vt:lpstr>
      <vt:lpstr>Commercial Bank Marketing Campaign</vt:lpstr>
      <vt:lpstr>Agenda </vt:lpstr>
      <vt:lpstr>Part 1- Client Demographic</vt:lpstr>
      <vt:lpstr>Results from the Last Campaign</vt:lpstr>
      <vt:lpstr>Models On Python</vt:lpstr>
      <vt:lpstr>Models On Python</vt:lpstr>
      <vt:lpstr>Models On Python</vt:lpstr>
      <vt:lpstr>Models On Python</vt:lpstr>
      <vt:lpstr>Models On Python</vt:lpstr>
      <vt:lpstr>Models On R</vt:lpstr>
      <vt:lpstr>Random Forest</vt:lpstr>
      <vt:lpstr>Part 4- Recommendation</vt:lpstr>
      <vt:lpstr>Part 4- Recommendation</vt:lpstr>
      <vt:lpstr>Part 4- Recommendation</vt:lpstr>
      <vt:lpstr>Part 5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Bank Marketing Campaign</dc:title>
  <dc:creator>lydia li</dc:creator>
  <cp:lastModifiedBy>lydia li</cp:lastModifiedBy>
  <cp:revision>1</cp:revision>
  <dcterms:created xsi:type="dcterms:W3CDTF">2022-10-05T20:03:38Z</dcterms:created>
  <dcterms:modified xsi:type="dcterms:W3CDTF">2022-10-05T20:20:13Z</dcterms:modified>
</cp:coreProperties>
</file>