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D8CE03-945A-498F-8CA7-DBCE588D88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Marketing Campaign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7C89D7-612F-4098-BB56-E52E6389B6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10/6/2022 4:36:55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" id="2" name="slide2">
            <a:extLst>
              <a:ext uri="{FF2B5EF4-FFF2-40B4-BE49-F238E27FC236}">
                <a16:creationId xmlns:a16="http://schemas.microsoft.com/office/drawing/2014/main" id="{66E67F21-AAFA-44F2-BB88-3B2327767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3" name="slide3">
            <a:extLst>
              <a:ext uri="{FF2B5EF4-FFF2-40B4-BE49-F238E27FC236}">
                <a16:creationId xmlns:a16="http://schemas.microsoft.com/office/drawing/2014/main" id="{82A3B714-BB75-4AAA-9F84-AC0E38D241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2022-10-06T08:36:55Z</dcterms:created>
  <dcterms:modified xsi:type="dcterms:W3CDTF">2022-10-06T08:36:55Z</dcterms:modified>
</cp:coreProperties>
</file>