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85" r:id="rId3"/>
    <p:sldId id="286" r:id="rId4"/>
    <p:sldId id="287" r:id="rId5"/>
    <p:sldId id="288" r:id="rId6"/>
    <p:sldId id="257" r:id="rId7"/>
    <p:sldId id="289" r:id="rId8"/>
    <p:sldId id="258" r:id="rId9"/>
    <p:sldId id="290" r:id="rId10"/>
    <p:sldId id="259" r:id="rId11"/>
    <p:sldId id="291" r:id="rId12"/>
    <p:sldId id="293" r:id="rId13"/>
    <p:sldId id="292" r:id="rId14"/>
    <p:sldId id="284" r:id="rId15"/>
    <p:sldId id="260" r:id="rId16"/>
    <p:sldId id="263" r:id="rId17"/>
    <p:sldId id="264" r:id="rId18"/>
    <p:sldId id="265" r:id="rId19"/>
    <p:sldId id="267" r:id="rId20"/>
    <p:sldId id="268" r:id="rId21"/>
    <p:sldId id="270" r:id="rId22"/>
    <p:sldId id="281" r:id="rId23"/>
    <p:sldId id="282" r:id="rId24"/>
    <p:sldId id="275" r:id="rId25"/>
    <p:sldId id="261" r:id="rId26"/>
    <p:sldId id="262" r:id="rId27"/>
    <p:sldId id="266" r:id="rId28"/>
    <p:sldId id="271" r:id="rId29"/>
    <p:sldId id="272" r:id="rId30"/>
    <p:sldId id="273" r:id="rId31"/>
    <p:sldId id="274" r:id="rId32"/>
    <p:sldId id="276" r:id="rId33"/>
    <p:sldId id="277" r:id="rId34"/>
    <p:sldId id="279" r:id="rId35"/>
    <p:sldId id="280" r:id="rId36"/>
    <p:sldId id="269"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487DF-6FCB-4AD9-B2E7-1BC40A4EB440}" v="583" dt="2022-10-10T17:20:34.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0279" autoAdjust="0"/>
  </p:normalViewPr>
  <p:slideViewPr>
    <p:cSldViewPr snapToGrid="0">
      <p:cViewPr>
        <p:scale>
          <a:sx n="74" d="100"/>
          <a:sy n="74" d="100"/>
        </p:scale>
        <p:origin x="4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 li" userId="2258712b1f863050" providerId="LiveId" clId="{9F8487DF-6FCB-4AD9-B2E7-1BC40A4EB440}"/>
    <pc:docChg chg="undo custSel addSld delSld modSld sldOrd">
      <pc:chgData name="lydia li" userId="2258712b1f863050" providerId="LiveId" clId="{9F8487DF-6FCB-4AD9-B2E7-1BC40A4EB440}" dt="2022-10-10T17:26:34.685" v="4769" actId="47"/>
      <pc:docMkLst>
        <pc:docMk/>
      </pc:docMkLst>
      <pc:sldChg chg="addSp delSp modSp mod setBg addAnim delAnim modAnim delDesignElem">
        <pc:chgData name="lydia li" userId="2258712b1f863050" providerId="LiveId" clId="{9F8487DF-6FCB-4AD9-B2E7-1BC40A4EB440}" dt="2022-10-10T16:49:30.568" v="2644" actId="26606"/>
        <pc:sldMkLst>
          <pc:docMk/>
          <pc:sldMk cId="95992585" sldId="256"/>
        </pc:sldMkLst>
        <pc:spChg chg="mod ord">
          <ac:chgData name="lydia li" userId="2258712b1f863050" providerId="LiveId" clId="{9F8487DF-6FCB-4AD9-B2E7-1BC40A4EB440}" dt="2022-10-10T16:49:30.568" v="2644" actId="26606"/>
          <ac:spMkLst>
            <pc:docMk/>
            <pc:sldMk cId="95992585" sldId="256"/>
            <ac:spMk id="2" creationId="{7467F7E4-2BE4-4746-9375-0D9003405DAD}"/>
          </ac:spMkLst>
        </pc:spChg>
        <pc:spChg chg="mod">
          <ac:chgData name="lydia li" userId="2258712b1f863050" providerId="LiveId" clId="{9F8487DF-6FCB-4AD9-B2E7-1BC40A4EB440}" dt="2022-10-10T16:49:30.568" v="2644" actId="26606"/>
          <ac:spMkLst>
            <pc:docMk/>
            <pc:sldMk cId="95992585" sldId="256"/>
            <ac:spMk id="3" creationId="{4B9B1BE6-174F-4AC9-ADAC-445C16D57002}"/>
          </ac:spMkLst>
        </pc:spChg>
        <pc:spChg chg="add del">
          <ac:chgData name="lydia li" userId="2258712b1f863050" providerId="LiveId" clId="{9F8487DF-6FCB-4AD9-B2E7-1BC40A4EB440}" dt="2022-10-10T16:06:04.418" v="514"/>
          <ac:spMkLst>
            <pc:docMk/>
            <pc:sldMk cId="95992585" sldId="256"/>
            <ac:spMk id="8" creationId="{88294908-8B00-4F58-BBBA-20F71A40AA9E}"/>
          </ac:spMkLst>
        </pc:spChg>
        <pc:spChg chg="add del">
          <ac:chgData name="lydia li" userId="2258712b1f863050" providerId="LiveId" clId="{9F8487DF-6FCB-4AD9-B2E7-1BC40A4EB440}" dt="2022-10-10T16:06:04.418" v="514"/>
          <ac:spMkLst>
            <pc:docMk/>
            <pc:sldMk cId="95992585" sldId="256"/>
            <ac:spMk id="10" creationId="{4364C879-1404-4203-8E9D-CC5DE0A621A2}"/>
          </ac:spMkLst>
        </pc:spChg>
        <pc:spChg chg="add del">
          <ac:chgData name="lydia li" userId="2258712b1f863050" providerId="LiveId" clId="{9F8487DF-6FCB-4AD9-B2E7-1BC40A4EB440}" dt="2022-10-10T16:06:29.520" v="522" actId="26606"/>
          <ac:spMkLst>
            <pc:docMk/>
            <pc:sldMk cId="95992585" sldId="256"/>
            <ac:spMk id="11" creationId="{1C520CBD-F82E-44E4-BDA5-128716AD79C8}"/>
          </ac:spMkLst>
        </pc:spChg>
        <pc:spChg chg="add del">
          <ac:chgData name="lydia li" userId="2258712b1f863050" providerId="LiveId" clId="{9F8487DF-6FCB-4AD9-B2E7-1BC40A4EB440}" dt="2022-10-10T16:06:04.418" v="514"/>
          <ac:spMkLst>
            <pc:docMk/>
            <pc:sldMk cId="95992585" sldId="256"/>
            <ac:spMk id="12" creationId="{84617302-4B0D-4351-A6BB-6F0930D943AC}"/>
          </ac:spMkLst>
        </pc:spChg>
        <pc:spChg chg="add del">
          <ac:chgData name="lydia li" userId="2258712b1f863050" providerId="LiveId" clId="{9F8487DF-6FCB-4AD9-B2E7-1BC40A4EB440}" dt="2022-10-10T16:06:29.520" v="522" actId="26606"/>
          <ac:spMkLst>
            <pc:docMk/>
            <pc:sldMk cId="95992585" sldId="256"/>
            <ac:spMk id="13" creationId="{4618AE32-A526-42FC-A854-732740BD38DA}"/>
          </ac:spMkLst>
        </pc:spChg>
        <pc:spChg chg="add del">
          <ac:chgData name="lydia li" userId="2258712b1f863050" providerId="LiveId" clId="{9F8487DF-6FCB-4AD9-B2E7-1BC40A4EB440}" dt="2022-10-10T16:06:04.418" v="514"/>
          <ac:spMkLst>
            <pc:docMk/>
            <pc:sldMk cId="95992585" sldId="256"/>
            <ac:spMk id="14" creationId="{DA2C7802-C2E0-4218-8F89-8DD7CCD2CD1C}"/>
          </ac:spMkLst>
        </pc:spChg>
        <pc:spChg chg="add del">
          <ac:chgData name="lydia li" userId="2258712b1f863050" providerId="LiveId" clId="{9F8487DF-6FCB-4AD9-B2E7-1BC40A4EB440}" dt="2022-10-10T16:21:32.418" v="1392"/>
          <ac:spMkLst>
            <pc:docMk/>
            <pc:sldMk cId="95992585" sldId="256"/>
            <ac:spMk id="15" creationId="{8C6E698C-8155-4B8B-BDC9-B7299772B509}"/>
          </ac:spMkLst>
        </pc:spChg>
        <pc:spChg chg="add del">
          <ac:chgData name="lydia li" userId="2258712b1f863050" providerId="LiveId" clId="{9F8487DF-6FCB-4AD9-B2E7-1BC40A4EB440}" dt="2022-10-10T16:06:04.418" v="514"/>
          <ac:spMkLst>
            <pc:docMk/>
            <pc:sldMk cId="95992585" sldId="256"/>
            <ac:spMk id="16" creationId="{A6D7111A-21E5-4EE9-8A78-10E5530F0116}"/>
          </ac:spMkLst>
        </pc:spChg>
        <pc:spChg chg="add del">
          <ac:chgData name="lydia li" userId="2258712b1f863050" providerId="LiveId" clId="{9F8487DF-6FCB-4AD9-B2E7-1BC40A4EB440}" dt="2022-10-10T16:06:04.418" v="514"/>
          <ac:spMkLst>
            <pc:docMk/>
            <pc:sldMk cId="95992585" sldId="256"/>
            <ac:spMk id="18" creationId="{A3969E80-A77B-49FC-9122-D89AFD5EE118}"/>
          </ac:spMkLst>
        </pc:spChg>
        <pc:spChg chg="add del">
          <ac:chgData name="lydia li" userId="2258712b1f863050" providerId="LiveId" clId="{9F8487DF-6FCB-4AD9-B2E7-1BC40A4EB440}" dt="2022-10-10T16:21:32.418" v="1392"/>
          <ac:spMkLst>
            <pc:docMk/>
            <pc:sldMk cId="95992585" sldId="256"/>
            <ac:spMk id="19" creationId="{8A549DE7-671D-4575-AF43-858FD99981CF}"/>
          </ac:spMkLst>
        </pc:spChg>
        <pc:spChg chg="add del">
          <ac:chgData name="lydia li" userId="2258712b1f863050" providerId="LiveId" clId="{9F8487DF-6FCB-4AD9-B2E7-1BC40A4EB440}" dt="2022-10-10T16:06:04.418" v="514"/>
          <ac:spMkLst>
            <pc:docMk/>
            <pc:sldMk cId="95992585" sldId="256"/>
            <ac:spMk id="20" creationId="{1849CA57-76BD-4CF2-80BA-D7A46A01B7B1}"/>
          </ac:spMkLst>
        </pc:spChg>
        <pc:spChg chg="add del">
          <ac:chgData name="lydia li" userId="2258712b1f863050" providerId="LiveId" clId="{9F8487DF-6FCB-4AD9-B2E7-1BC40A4EB440}" dt="2022-10-10T16:21:32.418" v="1392"/>
          <ac:spMkLst>
            <pc:docMk/>
            <pc:sldMk cId="95992585" sldId="256"/>
            <ac:spMk id="21" creationId="{C22D9B36-9BE7-472B-8808-7E0D6810738F}"/>
          </ac:spMkLst>
        </pc:spChg>
        <pc:spChg chg="add del">
          <ac:chgData name="lydia li" userId="2258712b1f863050" providerId="LiveId" clId="{9F8487DF-6FCB-4AD9-B2E7-1BC40A4EB440}" dt="2022-10-10T16:06:04.418" v="514"/>
          <ac:spMkLst>
            <pc:docMk/>
            <pc:sldMk cId="95992585" sldId="256"/>
            <ac:spMk id="22" creationId="{35E9085E-E730-4768-83D4-6CB7E9897153}"/>
          </ac:spMkLst>
        </pc:spChg>
        <pc:spChg chg="add del">
          <ac:chgData name="lydia li" userId="2258712b1f863050" providerId="LiveId" clId="{9F8487DF-6FCB-4AD9-B2E7-1BC40A4EB440}" dt="2022-10-10T16:49:28.573" v="2642" actId="26606"/>
          <ac:spMkLst>
            <pc:docMk/>
            <pc:sldMk cId="95992585" sldId="256"/>
            <ac:spMk id="23" creationId="{1C520CBD-F82E-44E4-BDA5-128716AD79C8}"/>
          </ac:spMkLst>
        </pc:spChg>
        <pc:spChg chg="add del">
          <ac:chgData name="lydia li" userId="2258712b1f863050" providerId="LiveId" clId="{9F8487DF-6FCB-4AD9-B2E7-1BC40A4EB440}" dt="2022-10-10T16:06:04.418" v="514"/>
          <ac:spMkLst>
            <pc:docMk/>
            <pc:sldMk cId="95992585" sldId="256"/>
            <ac:spMk id="24" creationId="{973272FE-A474-4CAE-8CA2-BCC8B476C3F4}"/>
          </ac:spMkLst>
        </pc:spChg>
        <pc:spChg chg="add del">
          <ac:chgData name="lydia li" userId="2258712b1f863050" providerId="LiveId" clId="{9F8487DF-6FCB-4AD9-B2E7-1BC40A4EB440}" dt="2022-10-10T16:49:28.573" v="2642" actId="26606"/>
          <ac:spMkLst>
            <pc:docMk/>
            <pc:sldMk cId="95992585" sldId="256"/>
            <ac:spMk id="25" creationId="{4618AE32-A526-42FC-A854-732740BD38DA}"/>
          </ac:spMkLst>
        </pc:spChg>
        <pc:spChg chg="add del">
          <ac:chgData name="lydia li" userId="2258712b1f863050" providerId="LiveId" clId="{9F8487DF-6FCB-4AD9-B2E7-1BC40A4EB440}" dt="2022-10-10T16:06:04.418" v="514"/>
          <ac:spMkLst>
            <pc:docMk/>
            <pc:sldMk cId="95992585" sldId="256"/>
            <ac:spMk id="26" creationId="{E07981EA-05A6-437C-88D7-B377B92B031D}"/>
          </ac:spMkLst>
        </pc:spChg>
        <pc:spChg chg="add del">
          <ac:chgData name="lydia li" userId="2258712b1f863050" providerId="LiveId" clId="{9F8487DF-6FCB-4AD9-B2E7-1BC40A4EB440}" dt="2022-10-10T16:49:30.568" v="2644" actId="26606"/>
          <ac:spMkLst>
            <pc:docMk/>
            <pc:sldMk cId="95992585" sldId="256"/>
            <ac:spMk id="27" creationId="{A9286AD2-18A9-4868-A4E3-7A2097A20810}"/>
          </ac:spMkLst>
        </pc:spChg>
        <pc:spChg chg="add del">
          <ac:chgData name="lydia li" userId="2258712b1f863050" providerId="LiveId" clId="{9F8487DF-6FCB-4AD9-B2E7-1BC40A4EB440}" dt="2022-10-10T16:06:04.418" v="514"/>
          <ac:spMkLst>
            <pc:docMk/>
            <pc:sldMk cId="95992585" sldId="256"/>
            <ac:spMk id="28" creationId="{15E3C750-986E-4769-B1AE-49289FBEE757}"/>
          </ac:spMkLst>
        </pc:spChg>
        <pc:picChg chg="add del">
          <ac:chgData name="lydia li" userId="2258712b1f863050" providerId="LiveId" clId="{9F8487DF-6FCB-4AD9-B2E7-1BC40A4EB440}" dt="2022-10-10T16:06:29.520" v="522" actId="26606"/>
          <ac:picMkLst>
            <pc:docMk/>
            <pc:sldMk cId="95992585" sldId="256"/>
            <ac:picMk id="5" creationId="{59DF6A84-A850-D6CC-F5DD-A279C22115F1}"/>
          </ac:picMkLst>
        </pc:picChg>
        <pc:picChg chg="add del">
          <ac:chgData name="lydia li" userId="2258712b1f863050" providerId="LiveId" clId="{9F8487DF-6FCB-4AD9-B2E7-1BC40A4EB440}" dt="2022-10-10T16:49:28.573" v="2642" actId="26606"/>
          <ac:picMkLst>
            <pc:docMk/>
            <pc:sldMk cId="95992585" sldId="256"/>
            <ac:picMk id="6" creationId="{E0C614AC-24D5-90C6-BC6F-077B5764AED7}"/>
          </ac:picMkLst>
        </pc:picChg>
        <pc:picChg chg="add del">
          <ac:chgData name="lydia li" userId="2258712b1f863050" providerId="LiveId" clId="{9F8487DF-6FCB-4AD9-B2E7-1BC40A4EB440}" dt="2022-10-10T16:49:30.568" v="2644" actId="26606"/>
          <ac:picMkLst>
            <pc:docMk/>
            <pc:sldMk cId="95992585" sldId="256"/>
            <ac:picMk id="29" creationId="{D961ABAD-39C0-3B5E-6294-F7862038E24E}"/>
          </ac:picMkLst>
        </pc:picChg>
        <pc:cxnChg chg="add del">
          <ac:chgData name="lydia li" userId="2258712b1f863050" providerId="LiveId" clId="{9F8487DF-6FCB-4AD9-B2E7-1BC40A4EB440}" dt="2022-10-10T16:49:28.573" v="2642" actId="26606"/>
          <ac:cxnSpMkLst>
            <pc:docMk/>
            <pc:sldMk cId="95992585" sldId="256"/>
            <ac:cxnSpMk id="7" creationId="{77AB95BF-57D0-4E49-9EF2-408B47C8D40D}"/>
          </ac:cxnSpMkLst>
        </pc:cxnChg>
        <pc:cxnChg chg="add del">
          <ac:chgData name="lydia li" userId="2258712b1f863050" providerId="LiveId" clId="{9F8487DF-6FCB-4AD9-B2E7-1BC40A4EB440}" dt="2022-10-10T16:06:29.520" v="522" actId="26606"/>
          <ac:cxnSpMkLst>
            <pc:docMk/>
            <pc:sldMk cId="95992585" sldId="256"/>
            <ac:cxnSpMk id="9" creationId="{77AB95BF-57D0-4E49-9EF2-408B47C8D40D}"/>
          </ac:cxnSpMkLst>
        </pc:cxnChg>
        <pc:cxnChg chg="add del">
          <ac:chgData name="lydia li" userId="2258712b1f863050" providerId="LiveId" clId="{9F8487DF-6FCB-4AD9-B2E7-1BC40A4EB440}" dt="2022-10-10T16:21:32.418" v="1392"/>
          <ac:cxnSpMkLst>
            <pc:docMk/>
            <pc:sldMk cId="95992585" sldId="256"/>
            <ac:cxnSpMk id="17" creationId="{09525C9A-1972-4836-BA7A-706C946EF4DA}"/>
          </ac:cxnSpMkLst>
        </pc:cxnChg>
        <pc:cxnChg chg="add del">
          <ac:chgData name="lydia li" userId="2258712b1f863050" providerId="LiveId" clId="{9F8487DF-6FCB-4AD9-B2E7-1BC40A4EB440}" dt="2022-10-10T16:49:30.568" v="2644" actId="26606"/>
          <ac:cxnSpMkLst>
            <pc:docMk/>
            <pc:sldMk cId="95992585" sldId="256"/>
            <ac:cxnSpMk id="30" creationId="{E7A7CD63-7EC3-44F3-95D0-595C4019FF24}"/>
          </ac:cxnSpMkLst>
        </pc:cxnChg>
      </pc:sldChg>
      <pc:sldChg chg="del">
        <pc:chgData name="lydia li" userId="2258712b1f863050" providerId="LiveId" clId="{9F8487DF-6FCB-4AD9-B2E7-1BC40A4EB440}" dt="2022-10-10T16:48:45.848" v="2632" actId="2696"/>
        <pc:sldMkLst>
          <pc:docMk/>
          <pc:sldMk cId="95992585" sldId="257"/>
        </pc:sldMkLst>
      </pc:sldChg>
      <pc:sldChg chg="addSp modSp add mod setBg">
        <pc:chgData name="lydia li" userId="2258712b1f863050" providerId="LiveId" clId="{9F8487DF-6FCB-4AD9-B2E7-1BC40A4EB440}" dt="2022-10-10T17:18:36.916" v="4240" actId="1076"/>
        <pc:sldMkLst>
          <pc:docMk/>
          <pc:sldMk cId="3305165814" sldId="257"/>
        </pc:sldMkLst>
        <pc:spChg chg="add">
          <ac:chgData name="lydia li" userId="2258712b1f863050" providerId="LiveId" clId="{9F8487DF-6FCB-4AD9-B2E7-1BC40A4EB440}" dt="2022-10-10T17:18:19.101" v="4234" actId="26606"/>
          <ac:spMkLst>
            <pc:docMk/>
            <pc:sldMk cId="3305165814" sldId="257"/>
            <ac:spMk id="7" creationId="{C2579DAE-C141-48DB-810E-C070C300819E}"/>
          </ac:spMkLst>
        </pc:spChg>
        <pc:spChg chg="add">
          <ac:chgData name="lydia li" userId="2258712b1f863050" providerId="LiveId" clId="{9F8487DF-6FCB-4AD9-B2E7-1BC40A4EB440}" dt="2022-10-10T17:18:19.101" v="4234" actId="26606"/>
          <ac:spMkLst>
            <pc:docMk/>
            <pc:sldMk cId="3305165814" sldId="257"/>
            <ac:spMk id="9" creationId="{02FD90C3-6350-4D5B-9738-6E94EDF30F74}"/>
          </ac:spMkLst>
        </pc:spChg>
        <pc:picChg chg="mod">
          <ac:chgData name="lydia li" userId="2258712b1f863050" providerId="LiveId" clId="{9F8487DF-6FCB-4AD9-B2E7-1BC40A4EB440}" dt="2022-10-10T17:18:36.916" v="4240" actId="1076"/>
          <ac:picMkLst>
            <pc:docMk/>
            <pc:sldMk cId="3305165814" sldId="257"/>
            <ac:picMk id="2" creationId="{B4A873F0-BCCB-4A49-AF20-BB5D004320EC}"/>
          </ac:picMkLst>
        </pc:picChg>
      </pc:sldChg>
      <pc:sldChg chg="del">
        <pc:chgData name="lydia li" userId="2258712b1f863050" providerId="LiveId" clId="{9F8487DF-6FCB-4AD9-B2E7-1BC40A4EB440}" dt="2022-10-10T16:48:49.956" v="2634" actId="2696"/>
        <pc:sldMkLst>
          <pc:docMk/>
          <pc:sldMk cId="95992585" sldId="258"/>
        </pc:sldMkLst>
      </pc:sldChg>
      <pc:sldChg chg="add">
        <pc:chgData name="lydia li" userId="2258712b1f863050" providerId="LiveId" clId="{9F8487DF-6FCB-4AD9-B2E7-1BC40A4EB440}" dt="2022-10-10T16:48:51.556" v="2635"/>
        <pc:sldMkLst>
          <pc:docMk/>
          <pc:sldMk cId="2716077155" sldId="258"/>
        </pc:sldMkLst>
      </pc:sldChg>
      <pc:sldChg chg="del">
        <pc:chgData name="lydia li" userId="2258712b1f863050" providerId="LiveId" clId="{9F8487DF-6FCB-4AD9-B2E7-1BC40A4EB440}" dt="2022-10-10T16:48:55.611" v="2636" actId="2696"/>
        <pc:sldMkLst>
          <pc:docMk/>
          <pc:sldMk cId="95992585" sldId="259"/>
        </pc:sldMkLst>
      </pc:sldChg>
      <pc:sldChg chg="addSp delSp modSp add mod setBg">
        <pc:chgData name="lydia li" userId="2258712b1f863050" providerId="LiveId" clId="{9F8487DF-6FCB-4AD9-B2E7-1BC40A4EB440}" dt="2022-10-10T17:18:49.474" v="4245" actId="1076"/>
        <pc:sldMkLst>
          <pc:docMk/>
          <pc:sldMk cId="694095046" sldId="259"/>
        </pc:sldMkLst>
        <pc:spChg chg="add del">
          <ac:chgData name="lydia li" userId="2258712b1f863050" providerId="LiveId" clId="{9F8487DF-6FCB-4AD9-B2E7-1BC40A4EB440}" dt="2022-10-10T17:18:43.671" v="4242" actId="26606"/>
          <ac:spMkLst>
            <pc:docMk/>
            <pc:sldMk cId="694095046" sldId="259"/>
            <ac:spMk id="9" creationId="{C2579DAE-C141-48DB-810E-C070C300819E}"/>
          </ac:spMkLst>
        </pc:spChg>
        <pc:spChg chg="add del">
          <ac:chgData name="lydia li" userId="2258712b1f863050" providerId="LiveId" clId="{9F8487DF-6FCB-4AD9-B2E7-1BC40A4EB440}" dt="2022-10-10T17:18:43.671" v="4242" actId="26606"/>
          <ac:spMkLst>
            <pc:docMk/>
            <pc:sldMk cId="694095046" sldId="259"/>
            <ac:spMk id="11" creationId="{02FD90C3-6350-4D5B-9738-6E94EDF30F74}"/>
          </ac:spMkLst>
        </pc:spChg>
        <pc:spChg chg="add del">
          <ac:chgData name="lydia li" userId="2258712b1f863050" providerId="LiveId" clId="{9F8487DF-6FCB-4AD9-B2E7-1BC40A4EB440}" dt="2022-10-10T17:18:43.671" v="4242" actId="26606"/>
          <ac:spMkLst>
            <pc:docMk/>
            <pc:sldMk cId="694095046" sldId="259"/>
            <ac:spMk id="13" creationId="{BCD2D517-BC35-4439-AC31-06DF764F25FC}"/>
          </ac:spMkLst>
        </pc:spChg>
        <pc:spChg chg="add del">
          <ac:chgData name="lydia li" userId="2258712b1f863050" providerId="LiveId" clId="{9F8487DF-6FCB-4AD9-B2E7-1BC40A4EB440}" dt="2022-10-10T17:18:43.671" v="4242" actId="26606"/>
          <ac:spMkLst>
            <pc:docMk/>
            <pc:sldMk cId="694095046" sldId="259"/>
            <ac:spMk id="15" creationId="{2DD3F846-0483-40F5-A881-0C1AD2A0CAD7}"/>
          </ac:spMkLst>
        </pc:spChg>
        <pc:spChg chg="add">
          <ac:chgData name="lydia li" userId="2258712b1f863050" providerId="LiveId" clId="{9F8487DF-6FCB-4AD9-B2E7-1BC40A4EB440}" dt="2022-10-10T17:18:43.673" v="4243" actId="26606"/>
          <ac:spMkLst>
            <pc:docMk/>
            <pc:sldMk cId="694095046" sldId="259"/>
            <ac:spMk id="17" creationId="{C2579DAE-C141-48DB-810E-C070C300819E}"/>
          </ac:spMkLst>
        </pc:spChg>
        <pc:spChg chg="add">
          <ac:chgData name="lydia li" userId="2258712b1f863050" providerId="LiveId" clId="{9F8487DF-6FCB-4AD9-B2E7-1BC40A4EB440}" dt="2022-10-10T17:18:43.673" v="4243" actId="26606"/>
          <ac:spMkLst>
            <pc:docMk/>
            <pc:sldMk cId="694095046" sldId="259"/>
            <ac:spMk id="18" creationId="{02FD90C3-6350-4D5B-9738-6E94EDF30F74}"/>
          </ac:spMkLst>
        </pc:spChg>
        <pc:picChg chg="mod">
          <ac:chgData name="lydia li" userId="2258712b1f863050" providerId="LiveId" clId="{9F8487DF-6FCB-4AD9-B2E7-1BC40A4EB440}" dt="2022-10-10T17:18:49.474" v="4245" actId="1076"/>
          <ac:picMkLst>
            <pc:docMk/>
            <pc:sldMk cId="694095046" sldId="259"/>
            <ac:picMk id="4" creationId="{DA6E507A-9D85-4873-A082-314798935D36}"/>
          </ac:picMkLst>
        </pc:picChg>
      </pc:sldChg>
      <pc:sldChg chg="del">
        <pc:chgData name="lydia li" userId="2258712b1f863050" providerId="LiveId" clId="{9F8487DF-6FCB-4AD9-B2E7-1BC40A4EB440}" dt="2022-10-10T16:47:58.863" v="2628" actId="2696"/>
        <pc:sldMkLst>
          <pc:docMk/>
          <pc:sldMk cId="95992585" sldId="260"/>
        </pc:sldMkLst>
      </pc:sldChg>
      <pc:sldChg chg="add">
        <pc:chgData name="lydia li" userId="2258712b1f863050" providerId="LiveId" clId="{9F8487DF-6FCB-4AD9-B2E7-1BC40A4EB440}" dt="2022-10-10T16:48:02.464" v="2629"/>
        <pc:sldMkLst>
          <pc:docMk/>
          <pc:sldMk cId="2229839051" sldId="260"/>
        </pc:sldMkLst>
      </pc:sldChg>
      <pc:sldChg chg="del">
        <pc:chgData name="lydia li" userId="2258712b1f863050" providerId="LiveId" clId="{9F8487DF-6FCB-4AD9-B2E7-1BC40A4EB440}" dt="2022-10-10T15:59:08.496" v="389" actId="2696"/>
        <pc:sldMkLst>
          <pc:docMk/>
          <pc:sldMk cId="95992585" sldId="261"/>
        </pc:sldMkLst>
      </pc:sldChg>
      <pc:sldChg chg="add ord">
        <pc:chgData name="lydia li" userId="2258712b1f863050" providerId="LiveId" clId="{9F8487DF-6FCB-4AD9-B2E7-1BC40A4EB440}" dt="2022-10-10T15:59:12.468" v="392"/>
        <pc:sldMkLst>
          <pc:docMk/>
          <pc:sldMk cId="2274155258" sldId="261"/>
        </pc:sldMkLst>
      </pc:sldChg>
      <pc:sldChg chg="del">
        <pc:chgData name="lydia li" userId="2258712b1f863050" providerId="LiveId" clId="{9F8487DF-6FCB-4AD9-B2E7-1BC40A4EB440}" dt="2022-10-10T15:59:19.768" v="393" actId="2696"/>
        <pc:sldMkLst>
          <pc:docMk/>
          <pc:sldMk cId="95992585" sldId="262"/>
        </pc:sldMkLst>
      </pc:sldChg>
      <pc:sldChg chg="add">
        <pc:chgData name="lydia li" userId="2258712b1f863050" providerId="LiveId" clId="{9F8487DF-6FCB-4AD9-B2E7-1BC40A4EB440}" dt="2022-10-10T15:59:21.152" v="394"/>
        <pc:sldMkLst>
          <pc:docMk/>
          <pc:sldMk cId="690864179" sldId="262"/>
        </pc:sldMkLst>
      </pc:sldChg>
      <pc:sldChg chg="del">
        <pc:chgData name="lydia li" userId="2258712b1f863050" providerId="LiveId" clId="{9F8487DF-6FCB-4AD9-B2E7-1BC40A4EB440}" dt="2022-10-10T16:47:58.863" v="2628" actId="2696"/>
        <pc:sldMkLst>
          <pc:docMk/>
          <pc:sldMk cId="95992585" sldId="263"/>
        </pc:sldMkLst>
      </pc:sldChg>
      <pc:sldChg chg="add">
        <pc:chgData name="lydia li" userId="2258712b1f863050" providerId="LiveId" clId="{9F8487DF-6FCB-4AD9-B2E7-1BC40A4EB440}" dt="2022-10-10T16:48:02.464" v="2629"/>
        <pc:sldMkLst>
          <pc:docMk/>
          <pc:sldMk cId="1843746549" sldId="263"/>
        </pc:sldMkLst>
      </pc:sldChg>
      <pc:sldChg chg="del">
        <pc:chgData name="lydia li" userId="2258712b1f863050" providerId="LiveId" clId="{9F8487DF-6FCB-4AD9-B2E7-1BC40A4EB440}" dt="2022-10-10T16:47:58.863" v="2628" actId="2696"/>
        <pc:sldMkLst>
          <pc:docMk/>
          <pc:sldMk cId="95992585" sldId="264"/>
        </pc:sldMkLst>
      </pc:sldChg>
      <pc:sldChg chg="add">
        <pc:chgData name="lydia li" userId="2258712b1f863050" providerId="LiveId" clId="{9F8487DF-6FCB-4AD9-B2E7-1BC40A4EB440}" dt="2022-10-10T16:48:02.464" v="2629"/>
        <pc:sldMkLst>
          <pc:docMk/>
          <pc:sldMk cId="1540384345" sldId="264"/>
        </pc:sldMkLst>
      </pc:sldChg>
      <pc:sldChg chg="del">
        <pc:chgData name="lydia li" userId="2258712b1f863050" providerId="LiveId" clId="{9F8487DF-6FCB-4AD9-B2E7-1BC40A4EB440}" dt="2022-10-10T16:47:58.863" v="2628" actId="2696"/>
        <pc:sldMkLst>
          <pc:docMk/>
          <pc:sldMk cId="95992585" sldId="265"/>
        </pc:sldMkLst>
      </pc:sldChg>
      <pc:sldChg chg="add">
        <pc:chgData name="lydia li" userId="2258712b1f863050" providerId="LiveId" clId="{9F8487DF-6FCB-4AD9-B2E7-1BC40A4EB440}" dt="2022-10-10T16:48:02.464" v="2629"/>
        <pc:sldMkLst>
          <pc:docMk/>
          <pc:sldMk cId="388029992" sldId="265"/>
        </pc:sldMkLst>
      </pc:sldChg>
      <pc:sldChg chg="del">
        <pc:chgData name="lydia li" userId="2258712b1f863050" providerId="LiveId" clId="{9F8487DF-6FCB-4AD9-B2E7-1BC40A4EB440}" dt="2022-10-10T15:59:24.897" v="395" actId="2696"/>
        <pc:sldMkLst>
          <pc:docMk/>
          <pc:sldMk cId="95992585" sldId="266"/>
        </pc:sldMkLst>
      </pc:sldChg>
      <pc:sldChg chg="add">
        <pc:chgData name="lydia li" userId="2258712b1f863050" providerId="LiveId" clId="{9F8487DF-6FCB-4AD9-B2E7-1BC40A4EB440}" dt="2022-10-10T15:59:26.767" v="396"/>
        <pc:sldMkLst>
          <pc:docMk/>
          <pc:sldMk cId="1258981996" sldId="266"/>
        </pc:sldMkLst>
      </pc:sldChg>
      <pc:sldChg chg="del">
        <pc:chgData name="lydia li" userId="2258712b1f863050" providerId="LiveId" clId="{9F8487DF-6FCB-4AD9-B2E7-1BC40A4EB440}" dt="2022-10-10T16:47:58.863" v="2628" actId="2696"/>
        <pc:sldMkLst>
          <pc:docMk/>
          <pc:sldMk cId="95992585" sldId="267"/>
        </pc:sldMkLst>
      </pc:sldChg>
      <pc:sldChg chg="add">
        <pc:chgData name="lydia li" userId="2258712b1f863050" providerId="LiveId" clId="{9F8487DF-6FCB-4AD9-B2E7-1BC40A4EB440}" dt="2022-10-10T16:48:02.464" v="2629"/>
        <pc:sldMkLst>
          <pc:docMk/>
          <pc:sldMk cId="408245231" sldId="267"/>
        </pc:sldMkLst>
      </pc:sldChg>
      <pc:sldChg chg="del">
        <pc:chgData name="lydia li" userId="2258712b1f863050" providerId="LiveId" clId="{9F8487DF-6FCB-4AD9-B2E7-1BC40A4EB440}" dt="2022-10-10T16:47:58.863" v="2628" actId="2696"/>
        <pc:sldMkLst>
          <pc:docMk/>
          <pc:sldMk cId="95992585" sldId="268"/>
        </pc:sldMkLst>
      </pc:sldChg>
      <pc:sldChg chg="add">
        <pc:chgData name="lydia li" userId="2258712b1f863050" providerId="LiveId" clId="{9F8487DF-6FCB-4AD9-B2E7-1BC40A4EB440}" dt="2022-10-10T16:48:02.464" v="2629"/>
        <pc:sldMkLst>
          <pc:docMk/>
          <pc:sldMk cId="3593216603" sldId="268"/>
        </pc:sldMkLst>
      </pc:sldChg>
      <pc:sldChg chg="add">
        <pc:chgData name="lydia li" userId="2258712b1f863050" providerId="LiveId" clId="{9F8487DF-6FCB-4AD9-B2E7-1BC40A4EB440}" dt="2022-10-10T16:00:57.319" v="406"/>
        <pc:sldMkLst>
          <pc:docMk/>
          <pc:sldMk cId="24825206" sldId="269"/>
        </pc:sldMkLst>
      </pc:sldChg>
      <pc:sldChg chg="del">
        <pc:chgData name="lydia li" userId="2258712b1f863050" providerId="LiveId" clId="{9F8487DF-6FCB-4AD9-B2E7-1BC40A4EB440}" dt="2022-10-10T15:59:31.196" v="397" actId="2696"/>
        <pc:sldMkLst>
          <pc:docMk/>
          <pc:sldMk cId="95992585" sldId="269"/>
        </pc:sldMkLst>
      </pc:sldChg>
      <pc:sldChg chg="add del">
        <pc:chgData name="lydia li" userId="2258712b1f863050" providerId="LiveId" clId="{9F8487DF-6FCB-4AD9-B2E7-1BC40A4EB440}" dt="2022-10-10T16:00:54.735" v="405" actId="2696"/>
        <pc:sldMkLst>
          <pc:docMk/>
          <pc:sldMk cId="4115864811" sldId="269"/>
        </pc:sldMkLst>
      </pc:sldChg>
      <pc:sldChg chg="del">
        <pc:chgData name="lydia li" userId="2258712b1f863050" providerId="LiveId" clId="{9F8487DF-6FCB-4AD9-B2E7-1BC40A4EB440}" dt="2022-10-10T16:47:58.863" v="2628" actId="2696"/>
        <pc:sldMkLst>
          <pc:docMk/>
          <pc:sldMk cId="95992585" sldId="270"/>
        </pc:sldMkLst>
      </pc:sldChg>
      <pc:sldChg chg="add">
        <pc:chgData name="lydia li" userId="2258712b1f863050" providerId="LiveId" clId="{9F8487DF-6FCB-4AD9-B2E7-1BC40A4EB440}" dt="2022-10-10T16:48:02.464" v="2629"/>
        <pc:sldMkLst>
          <pc:docMk/>
          <pc:sldMk cId="771466132" sldId="270"/>
        </pc:sldMkLst>
      </pc:sldChg>
      <pc:sldChg chg="del">
        <pc:chgData name="lydia li" userId="2258712b1f863050" providerId="LiveId" clId="{9F8487DF-6FCB-4AD9-B2E7-1BC40A4EB440}" dt="2022-10-10T16:00:45.308" v="403" actId="2696"/>
        <pc:sldMkLst>
          <pc:docMk/>
          <pc:sldMk cId="95992585" sldId="271"/>
        </pc:sldMkLst>
      </pc:sldChg>
      <pc:sldChg chg="add">
        <pc:chgData name="lydia li" userId="2258712b1f863050" providerId="LiveId" clId="{9F8487DF-6FCB-4AD9-B2E7-1BC40A4EB440}" dt="2022-10-10T16:00:51.750" v="404"/>
        <pc:sldMkLst>
          <pc:docMk/>
          <pc:sldMk cId="1170863408" sldId="271"/>
        </pc:sldMkLst>
      </pc:sldChg>
      <pc:sldChg chg="del">
        <pc:chgData name="lydia li" userId="2258712b1f863050" providerId="LiveId" clId="{9F8487DF-6FCB-4AD9-B2E7-1BC40A4EB440}" dt="2022-10-10T16:00:45.308" v="403" actId="2696"/>
        <pc:sldMkLst>
          <pc:docMk/>
          <pc:sldMk cId="95992585" sldId="272"/>
        </pc:sldMkLst>
      </pc:sldChg>
      <pc:sldChg chg="add">
        <pc:chgData name="lydia li" userId="2258712b1f863050" providerId="LiveId" clId="{9F8487DF-6FCB-4AD9-B2E7-1BC40A4EB440}" dt="2022-10-10T16:00:51.750" v="404"/>
        <pc:sldMkLst>
          <pc:docMk/>
          <pc:sldMk cId="1823673794" sldId="272"/>
        </pc:sldMkLst>
      </pc:sldChg>
      <pc:sldChg chg="add">
        <pc:chgData name="lydia li" userId="2258712b1f863050" providerId="LiveId" clId="{9F8487DF-6FCB-4AD9-B2E7-1BC40A4EB440}" dt="2022-10-10T16:00:51.750" v="404"/>
        <pc:sldMkLst>
          <pc:docMk/>
          <pc:sldMk cId="7208657" sldId="273"/>
        </pc:sldMkLst>
      </pc:sldChg>
      <pc:sldChg chg="del">
        <pc:chgData name="lydia li" userId="2258712b1f863050" providerId="LiveId" clId="{9F8487DF-6FCB-4AD9-B2E7-1BC40A4EB440}" dt="2022-10-10T16:00:45.308" v="403" actId="2696"/>
        <pc:sldMkLst>
          <pc:docMk/>
          <pc:sldMk cId="95992585" sldId="273"/>
        </pc:sldMkLst>
      </pc:sldChg>
      <pc:sldChg chg="del">
        <pc:chgData name="lydia li" userId="2258712b1f863050" providerId="LiveId" clId="{9F8487DF-6FCB-4AD9-B2E7-1BC40A4EB440}" dt="2022-10-10T16:00:45.308" v="403" actId="2696"/>
        <pc:sldMkLst>
          <pc:docMk/>
          <pc:sldMk cId="95992585" sldId="274"/>
        </pc:sldMkLst>
      </pc:sldChg>
      <pc:sldChg chg="add">
        <pc:chgData name="lydia li" userId="2258712b1f863050" providerId="LiveId" clId="{9F8487DF-6FCB-4AD9-B2E7-1BC40A4EB440}" dt="2022-10-10T16:00:51.750" v="404"/>
        <pc:sldMkLst>
          <pc:docMk/>
          <pc:sldMk cId="1995873130" sldId="274"/>
        </pc:sldMkLst>
      </pc:sldChg>
      <pc:sldChg chg="del">
        <pc:chgData name="lydia li" userId="2258712b1f863050" providerId="LiveId" clId="{9F8487DF-6FCB-4AD9-B2E7-1BC40A4EB440}" dt="2022-10-10T15:58:59.087" v="387" actId="2696"/>
        <pc:sldMkLst>
          <pc:docMk/>
          <pc:sldMk cId="95992585" sldId="275"/>
        </pc:sldMkLst>
      </pc:sldChg>
      <pc:sldChg chg="add">
        <pc:chgData name="lydia li" userId="2258712b1f863050" providerId="LiveId" clId="{9F8487DF-6FCB-4AD9-B2E7-1BC40A4EB440}" dt="2022-10-10T15:59:04.633" v="388"/>
        <pc:sldMkLst>
          <pc:docMk/>
          <pc:sldMk cId="4064496848" sldId="275"/>
        </pc:sldMkLst>
      </pc:sldChg>
      <pc:sldChg chg="add">
        <pc:chgData name="lydia li" userId="2258712b1f863050" providerId="LiveId" clId="{9F8487DF-6FCB-4AD9-B2E7-1BC40A4EB440}" dt="2022-10-10T16:00:51.750" v="404"/>
        <pc:sldMkLst>
          <pc:docMk/>
          <pc:sldMk cId="55610036" sldId="276"/>
        </pc:sldMkLst>
      </pc:sldChg>
      <pc:sldChg chg="del">
        <pc:chgData name="lydia li" userId="2258712b1f863050" providerId="LiveId" clId="{9F8487DF-6FCB-4AD9-B2E7-1BC40A4EB440}" dt="2022-10-10T16:00:45.308" v="403" actId="2696"/>
        <pc:sldMkLst>
          <pc:docMk/>
          <pc:sldMk cId="95992585" sldId="276"/>
        </pc:sldMkLst>
      </pc:sldChg>
      <pc:sldChg chg="del">
        <pc:chgData name="lydia li" userId="2258712b1f863050" providerId="LiveId" clId="{9F8487DF-6FCB-4AD9-B2E7-1BC40A4EB440}" dt="2022-10-10T16:00:45.308" v="403" actId="2696"/>
        <pc:sldMkLst>
          <pc:docMk/>
          <pc:sldMk cId="95992585" sldId="277"/>
        </pc:sldMkLst>
      </pc:sldChg>
      <pc:sldChg chg="add">
        <pc:chgData name="lydia li" userId="2258712b1f863050" providerId="LiveId" clId="{9F8487DF-6FCB-4AD9-B2E7-1BC40A4EB440}" dt="2022-10-10T16:00:51.750" v="404"/>
        <pc:sldMkLst>
          <pc:docMk/>
          <pc:sldMk cId="4253039722" sldId="277"/>
        </pc:sldMkLst>
      </pc:sldChg>
      <pc:sldChg chg="modSp del mod">
        <pc:chgData name="lydia li" userId="2258712b1f863050" providerId="LiveId" clId="{9F8487DF-6FCB-4AD9-B2E7-1BC40A4EB440}" dt="2022-10-10T16:00:04.613" v="400" actId="47"/>
        <pc:sldMkLst>
          <pc:docMk/>
          <pc:sldMk cId="95992585" sldId="278"/>
        </pc:sldMkLst>
        <pc:picChg chg="mod">
          <ac:chgData name="lydia li" userId="2258712b1f863050" providerId="LiveId" clId="{9F8487DF-6FCB-4AD9-B2E7-1BC40A4EB440}" dt="2022-10-10T15:59:53.125" v="399" actId="14100"/>
          <ac:picMkLst>
            <pc:docMk/>
            <pc:sldMk cId="95992585" sldId="278"/>
            <ac:picMk id="23" creationId="{8C10A910-BC55-43CF-BE94-846DCD7F3384}"/>
          </ac:picMkLst>
        </pc:picChg>
      </pc:sldChg>
      <pc:sldChg chg="del">
        <pc:chgData name="lydia li" userId="2258712b1f863050" providerId="LiveId" clId="{9F8487DF-6FCB-4AD9-B2E7-1BC40A4EB440}" dt="2022-10-10T16:00:45.308" v="403" actId="2696"/>
        <pc:sldMkLst>
          <pc:docMk/>
          <pc:sldMk cId="95992585" sldId="279"/>
        </pc:sldMkLst>
      </pc:sldChg>
      <pc:sldChg chg="add">
        <pc:chgData name="lydia li" userId="2258712b1f863050" providerId="LiveId" clId="{9F8487DF-6FCB-4AD9-B2E7-1BC40A4EB440}" dt="2022-10-10T16:00:51.750" v="404"/>
        <pc:sldMkLst>
          <pc:docMk/>
          <pc:sldMk cId="2588987174" sldId="279"/>
        </pc:sldMkLst>
      </pc:sldChg>
      <pc:sldChg chg="del">
        <pc:chgData name="lydia li" userId="2258712b1f863050" providerId="LiveId" clId="{9F8487DF-6FCB-4AD9-B2E7-1BC40A4EB440}" dt="2022-10-10T16:00:45.308" v="403" actId="2696"/>
        <pc:sldMkLst>
          <pc:docMk/>
          <pc:sldMk cId="95992585" sldId="280"/>
        </pc:sldMkLst>
      </pc:sldChg>
      <pc:sldChg chg="add">
        <pc:chgData name="lydia li" userId="2258712b1f863050" providerId="LiveId" clId="{9F8487DF-6FCB-4AD9-B2E7-1BC40A4EB440}" dt="2022-10-10T16:00:51.750" v="404"/>
        <pc:sldMkLst>
          <pc:docMk/>
          <pc:sldMk cId="610534187" sldId="280"/>
        </pc:sldMkLst>
      </pc:sldChg>
      <pc:sldChg chg="del">
        <pc:chgData name="lydia li" userId="2258712b1f863050" providerId="LiveId" clId="{9F8487DF-6FCB-4AD9-B2E7-1BC40A4EB440}" dt="2022-10-10T16:00:16.105" v="401" actId="2696"/>
        <pc:sldMkLst>
          <pc:docMk/>
          <pc:sldMk cId="95992585" sldId="281"/>
        </pc:sldMkLst>
      </pc:sldChg>
      <pc:sldChg chg="add del">
        <pc:chgData name="lydia li" userId="2258712b1f863050" providerId="LiveId" clId="{9F8487DF-6FCB-4AD9-B2E7-1BC40A4EB440}" dt="2022-10-10T16:47:58.863" v="2628" actId="2696"/>
        <pc:sldMkLst>
          <pc:docMk/>
          <pc:sldMk cId="2883596970" sldId="281"/>
        </pc:sldMkLst>
      </pc:sldChg>
      <pc:sldChg chg="add">
        <pc:chgData name="lydia li" userId="2258712b1f863050" providerId="LiveId" clId="{9F8487DF-6FCB-4AD9-B2E7-1BC40A4EB440}" dt="2022-10-10T16:48:02.464" v="2629"/>
        <pc:sldMkLst>
          <pc:docMk/>
          <pc:sldMk cId="3321589993" sldId="281"/>
        </pc:sldMkLst>
      </pc:sldChg>
      <pc:sldChg chg="del">
        <pc:chgData name="lydia li" userId="2258712b1f863050" providerId="LiveId" clId="{9F8487DF-6FCB-4AD9-B2E7-1BC40A4EB440}" dt="2022-10-10T16:00:16.105" v="401" actId="2696"/>
        <pc:sldMkLst>
          <pc:docMk/>
          <pc:sldMk cId="95992585" sldId="282"/>
        </pc:sldMkLst>
      </pc:sldChg>
      <pc:sldChg chg="add del">
        <pc:chgData name="lydia li" userId="2258712b1f863050" providerId="LiveId" clId="{9F8487DF-6FCB-4AD9-B2E7-1BC40A4EB440}" dt="2022-10-10T16:47:58.863" v="2628" actId="2696"/>
        <pc:sldMkLst>
          <pc:docMk/>
          <pc:sldMk cId="1568799289" sldId="282"/>
        </pc:sldMkLst>
      </pc:sldChg>
      <pc:sldChg chg="add">
        <pc:chgData name="lydia li" userId="2258712b1f863050" providerId="LiveId" clId="{9F8487DF-6FCB-4AD9-B2E7-1BC40A4EB440}" dt="2022-10-10T16:48:02.464" v="2629"/>
        <pc:sldMkLst>
          <pc:docMk/>
          <pc:sldMk cId="2401747086" sldId="282"/>
        </pc:sldMkLst>
      </pc:sldChg>
      <pc:sldChg chg="addSp delSp add del mod">
        <pc:chgData name="lydia li" userId="2258712b1f863050" providerId="LiveId" clId="{9F8487DF-6FCB-4AD9-B2E7-1BC40A4EB440}" dt="2022-10-10T16:45:01.436" v="2572" actId="47"/>
        <pc:sldMkLst>
          <pc:docMk/>
          <pc:sldMk cId="26135467" sldId="283"/>
        </pc:sldMkLst>
        <pc:spChg chg="add">
          <ac:chgData name="lydia li" userId="2258712b1f863050" providerId="LiveId" clId="{9F8487DF-6FCB-4AD9-B2E7-1BC40A4EB440}" dt="2022-10-10T16:43:35.673" v="2553"/>
          <ac:spMkLst>
            <pc:docMk/>
            <pc:sldMk cId="26135467" sldId="283"/>
            <ac:spMk id="2" creationId="{864751E8-B7DF-21A5-A0EE-59DB7A10BFA9}"/>
          </ac:spMkLst>
        </pc:spChg>
        <pc:picChg chg="del">
          <ac:chgData name="lydia li" userId="2258712b1f863050" providerId="LiveId" clId="{9F8487DF-6FCB-4AD9-B2E7-1BC40A4EB440}" dt="2022-10-10T16:44:58.687" v="2571" actId="478"/>
          <ac:picMkLst>
            <pc:docMk/>
            <pc:sldMk cId="26135467" sldId="283"/>
            <ac:picMk id="28" creationId="{1FA868D5-D42D-4029-9FD5-D7356D4D6409}"/>
          </ac:picMkLst>
        </pc:picChg>
      </pc:sldChg>
      <pc:sldChg chg="del">
        <pc:chgData name="lydia li" userId="2258712b1f863050" providerId="LiveId" clId="{9F8487DF-6FCB-4AD9-B2E7-1BC40A4EB440}" dt="2022-10-10T15:53:27.255" v="0" actId="2696"/>
        <pc:sldMkLst>
          <pc:docMk/>
          <pc:sldMk cId="95992585" sldId="283"/>
        </pc:sldMkLst>
      </pc:sldChg>
      <pc:sldChg chg="addSp delSp modSp new mod setBg">
        <pc:chgData name="lydia li" userId="2258712b1f863050" providerId="LiveId" clId="{9F8487DF-6FCB-4AD9-B2E7-1BC40A4EB440}" dt="2022-10-10T17:17:35.486" v="4233" actId="26606"/>
        <pc:sldMkLst>
          <pc:docMk/>
          <pc:sldMk cId="763965068" sldId="284"/>
        </pc:sldMkLst>
        <pc:spChg chg="mod">
          <ac:chgData name="lydia li" userId="2258712b1f863050" providerId="LiveId" clId="{9F8487DF-6FCB-4AD9-B2E7-1BC40A4EB440}" dt="2022-10-10T17:17:35.486" v="4233" actId="26606"/>
          <ac:spMkLst>
            <pc:docMk/>
            <pc:sldMk cId="763965068" sldId="284"/>
            <ac:spMk id="2" creationId="{83BE7A1F-FF7E-5021-0276-743F64E828A0}"/>
          </ac:spMkLst>
        </pc:spChg>
        <pc:spChg chg="add del mod">
          <ac:chgData name="lydia li" userId="2258712b1f863050" providerId="LiveId" clId="{9F8487DF-6FCB-4AD9-B2E7-1BC40A4EB440}" dt="2022-10-10T16:45:23.901" v="2577" actId="26606"/>
          <ac:spMkLst>
            <pc:docMk/>
            <pc:sldMk cId="763965068" sldId="284"/>
            <ac:spMk id="3" creationId="{EA652650-0315-B142-3BED-F320CF606F2B}"/>
          </ac:spMkLst>
        </pc:spChg>
        <pc:graphicFrameChg chg="add del">
          <ac:chgData name="lydia li" userId="2258712b1f863050" providerId="LiveId" clId="{9F8487DF-6FCB-4AD9-B2E7-1BC40A4EB440}" dt="2022-10-10T16:45:23.884" v="2576" actId="26606"/>
          <ac:graphicFrameMkLst>
            <pc:docMk/>
            <pc:sldMk cId="763965068" sldId="284"/>
            <ac:graphicFrameMk id="5" creationId="{156ECBFC-92F0-DD4F-91E6-E70F7287AA8C}"/>
          </ac:graphicFrameMkLst>
        </pc:graphicFrameChg>
        <pc:graphicFrameChg chg="add mod modGraphic">
          <ac:chgData name="lydia li" userId="2258712b1f863050" providerId="LiveId" clId="{9F8487DF-6FCB-4AD9-B2E7-1BC40A4EB440}" dt="2022-10-10T17:17:35.486" v="4233" actId="26606"/>
          <ac:graphicFrameMkLst>
            <pc:docMk/>
            <pc:sldMk cId="763965068" sldId="284"/>
            <ac:graphicFrameMk id="8" creationId="{96FD9034-83DE-2554-B550-5D5BC9F868C0}"/>
          </ac:graphicFrameMkLst>
        </pc:graphicFrameChg>
        <pc:picChg chg="add del">
          <ac:chgData name="lydia li" userId="2258712b1f863050" providerId="LiveId" clId="{9F8487DF-6FCB-4AD9-B2E7-1BC40A4EB440}" dt="2022-10-10T16:45:17.771" v="2574" actId="26606"/>
          <ac:picMkLst>
            <pc:docMk/>
            <pc:sldMk cId="763965068" sldId="284"/>
            <ac:picMk id="7" creationId="{361D1E43-1C2E-E72C-F78F-776D84776248}"/>
          </ac:picMkLst>
        </pc:picChg>
      </pc:sldChg>
      <pc:sldChg chg="addSp delSp modSp new mod ord setBg modNotesTx">
        <pc:chgData name="lydia li" userId="2258712b1f863050" providerId="LiveId" clId="{9F8487DF-6FCB-4AD9-B2E7-1BC40A4EB440}" dt="2022-10-10T16:30:02.296" v="2135"/>
        <pc:sldMkLst>
          <pc:docMk/>
          <pc:sldMk cId="784775097" sldId="285"/>
        </pc:sldMkLst>
        <pc:spChg chg="mod">
          <ac:chgData name="lydia li" userId="2258712b1f863050" providerId="LiveId" clId="{9F8487DF-6FCB-4AD9-B2E7-1BC40A4EB440}" dt="2022-10-10T16:21:33.487" v="1394"/>
          <ac:spMkLst>
            <pc:docMk/>
            <pc:sldMk cId="784775097" sldId="285"/>
            <ac:spMk id="2" creationId="{2146AD40-6D6D-6422-52BA-A13C7428D84F}"/>
          </ac:spMkLst>
        </pc:spChg>
        <pc:spChg chg="del mod">
          <ac:chgData name="lydia li" userId="2258712b1f863050" providerId="LiveId" clId="{9F8487DF-6FCB-4AD9-B2E7-1BC40A4EB440}" dt="2022-10-10T16:06:37.096" v="526" actId="26606"/>
          <ac:spMkLst>
            <pc:docMk/>
            <pc:sldMk cId="784775097" sldId="285"/>
            <ac:spMk id="3" creationId="{4940F50C-6B2D-1B8F-527B-CCB9746A1E66}"/>
          </ac:spMkLst>
        </pc:spChg>
        <pc:graphicFrameChg chg="add mod">
          <ac:chgData name="lydia li" userId="2258712b1f863050" providerId="LiveId" clId="{9F8487DF-6FCB-4AD9-B2E7-1BC40A4EB440}" dt="2022-10-10T16:30:02.296" v="2135"/>
          <ac:graphicFrameMkLst>
            <pc:docMk/>
            <pc:sldMk cId="784775097" sldId="285"/>
            <ac:graphicFrameMk id="5" creationId="{E11232C7-6529-B623-F661-32C26862F764}"/>
          </ac:graphicFrameMkLst>
        </pc:graphicFrameChg>
      </pc:sldChg>
      <pc:sldChg chg="addSp delSp modSp add mod modNotesTx">
        <pc:chgData name="lydia li" userId="2258712b1f863050" providerId="LiveId" clId="{9F8487DF-6FCB-4AD9-B2E7-1BC40A4EB440}" dt="2022-10-10T16:55:37.618" v="2714" actId="20577"/>
        <pc:sldMkLst>
          <pc:docMk/>
          <pc:sldMk cId="1839224324" sldId="286"/>
        </pc:sldMkLst>
        <pc:spChg chg="mod">
          <ac:chgData name="lydia li" userId="2258712b1f863050" providerId="LiveId" clId="{9F8487DF-6FCB-4AD9-B2E7-1BC40A4EB440}" dt="2022-10-10T16:21:33.487" v="1394"/>
          <ac:spMkLst>
            <pc:docMk/>
            <pc:sldMk cId="1839224324" sldId="286"/>
            <ac:spMk id="2" creationId="{0BB8AB84-5B16-AA3B-AA55-1C105C878D63}"/>
          </ac:spMkLst>
        </pc:spChg>
        <pc:spChg chg="mod">
          <ac:chgData name="lydia li" userId="2258712b1f863050" providerId="LiveId" clId="{9F8487DF-6FCB-4AD9-B2E7-1BC40A4EB440}" dt="2022-10-10T16:55:37.618" v="2714" actId="20577"/>
          <ac:spMkLst>
            <pc:docMk/>
            <pc:sldMk cId="1839224324" sldId="286"/>
            <ac:spMk id="3" creationId="{8DBF9455-98C6-FD03-56A4-5C294102919C}"/>
          </ac:spMkLst>
        </pc:spChg>
        <pc:spChg chg="add del mod">
          <ac:chgData name="lydia li" userId="2258712b1f863050" providerId="LiveId" clId="{9F8487DF-6FCB-4AD9-B2E7-1BC40A4EB440}" dt="2022-10-10T16:21:43.731" v="1395" actId="478"/>
          <ac:spMkLst>
            <pc:docMk/>
            <pc:sldMk cId="1839224324" sldId="286"/>
            <ac:spMk id="5" creationId="{A4DB2E17-06F9-D9BE-E878-7B86CF974425}"/>
          </ac:spMkLst>
        </pc:spChg>
        <pc:spChg chg="add del mod">
          <ac:chgData name="lydia li" userId="2258712b1f863050" providerId="LiveId" clId="{9F8487DF-6FCB-4AD9-B2E7-1BC40A4EB440}" dt="2022-10-10T16:21:47.017" v="1396" actId="478"/>
          <ac:spMkLst>
            <pc:docMk/>
            <pc:sldMk cId="1839224324" sldId="286"/>
            <ac:spMk id="7" creationId="{C50471C8-4D3A-FC75-C990-D532E2382C7F}"/>
          </ac:spMkLst>
        </pc:spChg>
      </pc:sldChg>
      <pc:sldChg chg="addSp delSp modSp new del mod ord setBg">
        <pc:chgData name="lydia li" userId="2258712b1f863050" providerId="LiveId" clId="{9F8487DF-6FCB-4AD9-B2E7-1BC40A4EB440}" dt="2022-10-10T16:13:25.528" v="980" actId="2696"/>
        <pc:sldMkLst>
          <pc:docMk/>
          <pc:sldMk cId="3245085046" sldId="286"/>
        </pc:sldMkLst>
        <pc:spChg chg="mod">
          <ac:chgData name="lydia li" userId="2258712b1f863050" providerId="LiveId" clId="{9F8487DF-6FCB-4AD9-B2E7-1BC40A4EB440}" dt="2022-10-10T16:07:40.571" v="528" actId="26606"/>
          <ac:spMkLst>
            <pc:docMk/>
            <pc:sldMk cId="3245085046" sldId="286"/>
            <ac:spMk id="2" creationId="{0BB8AB84-5B16-AA3B-AA55-1C105C878D63}"/>
          </ac:spMkLst>
        </pc:spChg>
        <pc:spChg chg="mod">
          <ac:chgData name="lydia li" userId="2258712b1f863050" providerId="LiveId" clId="{9F8487DF-6FCB-4AD9-B2E7-1BC40A4EB440}" dt="2022-10-10T16:07:51.958" v="535" actId="20577"/>
          <ac:spMkLst>
            <pc:docMk/>
            <pc:sldMk cId="3245085046" sldId="286"/>
            <ac:spMk id="3" creationId="{8DBF9455-98C6-FD03-56A4-5C294102919C}"/>
          </ac:spMkLst>
        </pc:spChg>
        <pc:spChg chg="add del">
          <ac:chgData name="lydia li" userId="2258712b1f863050" providerId="LiveId" clId="{9F8487DF-6FCB-4AD9-B2E7-1BC40A4EB440}" dt="2022-10-10T16:07:40.571" v="528" actId="26606"/>
          <ac:spMkLst>
            <pc:docMk/>
            <pc:sldMk cId="3245085046" sldId="286"/>
            <ac:spMk id="8" creationId="{3741B58E-3B65-4A01-A276-975AB2CF8A08}"/>
          </ac:spMkLst>
        </pc:spChg>
        <pc:spChg chg="add del">
          <ac:chgData name="lydia li" userId="2258712b1f863050" providerId="LiveId" clId="{9F8487DF-6FCB-4AD9-B2E7-1BC40A4EB440}" dt="2022-10-10T16:07:40.571" v="528" actId="26606"/>
          <ac:spMkLst>
            <pc:docMk/>
            <pc:sldMk cId="3245085046" sldId="286"/>
            <ac:spMk id="10" creationId="{7AAC67C3-831B-4AB1-A259-DFB839CAFAFC}"/>
          </ac:spMkLst>
        </pc:spChg>
        <pc:spChg chg="add del">
          <ac:chgData name="lydia li" userId="2258712b1f863050" providerId="LiveId" clId="{9F8487DF-6FCB-4AD9-B2E7-1BC40A4EB440}" dt="2022-10-10T16:07:40.571" v="528" actId="26606"/>
          <ac:spMkLst>
            <pc:docMk/>
            <pc:sldMk cId="3245085046" sldId="286"/>
            <ac:spMk id="12" creationId="{054B3F04-9EAC-45C0-B3CE-0387EEA10A0C}"/>
          </ac:spMkLst>
        </pc:spChg>
      </pc:sldChg>
      <pc:sldChg chg="modSp add mod setBg">
        <pc:chgData name="lydia li" userId="2258712b1f863050" providerId="LiveId" clId="{9F8487DF-6FCB-4AD9-B2E7-1BC40A4EB440}" dt="2022-10-10T16:51:31.134" v="2672" actId="20577"/>
        <pc:sldMkLst>
          <pc:docMk/>
          <pc:sldMk cId="1636792888" sldId="287"/>
        </pc:sldMkLst>
        <pc:spChg chg="mod">
          <ac:chgData name="lydia li" userId="2258712b1f863050" providerId="LiveId" clId="{9F8487DF-6FCB-4AD9-B2E7-1BC40A4EB440}" dt="2022-10-10T16:51:31.134" v="2672" actId="20577"/>
          <ac:spMkLst>
            <pc:docMk/>
            <pc:sldMk cId="1636792888" sldId="287"/>
            <ac:spMk id="2" creationId="{2AD6CF4E-1399-DC59-0F5A-AA01731AADD5}"/>
          </ac:spMkLst>
        </pc:spChg>
        <pc:graphicFrameChg chg="mod">
          <ac:chgData name="lydia li" userId="2258712b1f863050" providerId="LiveId" clId="{9F8487DF-6FCB-4AD9-B2E7-1BC40A4EB440}" dt="2022-10-10T16:39:08.162" v="2552" actId="255"/>
          <ac:graphicFrameMkLst>
            <pc:docMk/>
            <pc:sldMk cId="1636792888" sldId="287"/>
            <ac:graphicFrameMk id="5" creationId="{092455A3-D2B8-FED0-F222-0889EE1D5514}"/>
          </ac:graphicFrameMkLst>
        </pc:graphicFrameChg>
      </pc:sldChg>
      <pc:sldChg chg="addSp delSp modSp new del mod ord setBg">
        <pc:chgData name="lydia li" userId="2258712b1f863050" providerId="LiveId" clId="{9F8487DF-6FCB-4AD9-B2E7-1BC40A4EB440}" dt="2022-10-10T16:32:40.982" v="2169" actId="2696"/>
        <pc:sldMkLst>
          <pc:docMk/>
          <pc:sldMk cId="3095637031" sldId="287"/>
        </pc:sldMkLst>
        <pc:spChg chg="mod">
          <ac:chgData name="lydia li" userId="2258712b1f863050" providerId="LiveId" clId="{9F8487DF-6FCB-4AD9-B2E7-1BC40A4EB440}" dt="2022-10-10T16:21:33.487" v="1394"/>
          <ac:spMkLst>
            <pc:docMk/>
            <pc:sldMk cId="3095637031" sldId="287"/>
            <ac:spMk id="2" creationId="{2AD6CF4E-1399-DC59-0F5A-AA01731AADD5}"/>
          </ac:spMkLst>
        </pc:spChg>
        <pc:spChg chg="del mod">
          <ac:chgData name="lydia li" userId="2258712b1f863050" providerId="LiveId" clId="{9F8487DF-6FCB-4AD9-B2E7-1BC40A4EB440}" dt="2022-10-10T16:08:39.736" v="623" actId="26606"/>
          <ac:spMkLst>
            <pc:docMk/>
            <pc:sldMk cId="3095637031" sldId="287"/>
            <ac:spMk id="3" creationId="{B62EE2D8-54E1-AB9F-8FD1-B86AE4C46FBF}"/>
          </ac:spMkLst>
        </pc:spChg>
        <pc:graphicFrameChg chg="add mod">
          <ac:chgData name="lydia li" userId="2258712b1f863050" providerId="LiveId" clId="{9F8487DF-6FCB-4AD9-B2E7-1BC40A4EB440}" dt="2022-10-10T16:10:36.477" v="757" actId="313"/>
          <ac:graphicFrameMkLst>
            <pc:docMk/>
            <pc:sldMk cId="3095637031" sldId="287"/>
            <ac:graphicFrameMk id="5" creationId="{092455A3-D2B8-FED0-F222-0889EE1D5514}"/>
          </ac:graphicFrameMkLst>
        </pc:graphicFrameChg>
      </pc:sldChg>
      <pc:sldChg chg="addSp delSp modSp new mod modNotesTx">
        <pc:chgData name="lydia li" userId="2258712b1f863050" providerId="LiveId" clId="{9F8487DF-6FCB-4AD9-B2E7-1BC40A4EB440}" dt="2022-10-10T17:19:19.551" v="4259" actId="20577"/>
        <pc:sldMkLst>
          <pc:docMk/>
          <pc:sldMk cId="1431573605" sldId="288"/>
        </pc:sldMkLst>
        <pc:spChg chg="add del mod">
          <ac:chgData name="lydia li" userId="2258712b1f863050" providerId="LiveId" clId="{9F8487DF-6FCB-4AD9-B2E7-1BC40A4EB440}" dt="2022-10-10T16:31:12.137" v="2151" actId="478"/>
          <ac:spMkLst>
            <pc:docMk/>
            <pc:sldMk cId="1431573605" sldId="288"/>
            <ac:spMk id="2" creationId="{F9258DAF-5863-91A1-2292-C4CA7A28BA3B}"/>
          </ac:spMkLst>
        </pc:spChg>
        <pc:spChg chg="mod">
          <ac:chgData name="lydia li" userId="2258712b1f863050" providerId="LiveId" clId="{9F8487DF-6FCB-4AD9-B2E7-1BC40A4EB440}" dt="2022-10-10T17:19:19.551" v="4259" actId="20577"/>
          <ac:spMkLst>
            <pc:docMk/>
            <pc:sldMk cId="1431573605" sldId="288"/>
            <ac:spMk id="3" creationId="{8E384678-ABFB-476D-7367-6D8C5861738F}"/>
          </ac:spMkLst>
        </pc:spChg>
        <pc:spChg chg="add mod">
          <ac:chgData name="lydia li" userId="2258712b1f863050" providerId="LiveId" clId="{9F8487DF-6FCB-4AD9-B2E7-1BC40A4EB440}" dt="2022-10-10T16:31:01.960" v="2149"/>
          <ac:spMkLst>
            <pc:docMk/>
            <pc:sldMk cId="1431573605" sldId="288"/>
            <ac:spMk id="5" creationId="{6E9ACE23-592F-7728-8558-B17E718D02C3}"/>
          </ac:spMkLst>
        </pc:spChg>
        <pc:spChg chg="add mod">
          <ac:chgData name="lydia li" userId="2258712b1f863050" providerId="LiveId" clId="{9F8487DF-6FCB-4AD9-B2E7-1BC40A4EB440}" dt="2022-10-10T16:31:01.960" v="2149"/>
          <ac:spMkLst>
            <pc:docMk/>
            <pc:sldMk cId="1431573605" sldId="288"/>
            <ac:spMk id="6" creationId="{3384A95E-5AA1-E60F-A0F9-A64A6D77ED14}"/>
          </ac:spMkLst>
        </pc:spChg>
        <pc:spChg chg="add del mod">
          <ac:chgData name="lydia li" userId="2258712b1f863050" providerId="LiveId" clId="{9F8487DF-6FCB-4AD9-B2E7-1BC40A4EB440}" dt="2022-10-10T16:31:12.137" v="2151" actId="478"/>
          <ac:spMkLst>
            <pc:docMk/>
            <pc:sldMk cId="1431573605" sldId="288"/>
            <ac:spMk id="8" creationId="{7CA6592E-C395-3CA3-318D-98091D032B1E}"/>
          </ac:spMkLst>
        </pc:spChg>
        <pc:spChg chg="mod">
          <ac:chgData name="lydia li" userId="2258712b1f863050" providerId="LiveId" clId="{9F8487DF-6FCB-4AD9-B2E7-1BC40A4EB440}" dt="2022-10-10T16:31:17.114" v="2153"/>
          <ac:spMkLst>
            <pc:docMk/>
            <pc:sldMk cId="1431573605" sldId="288"/>
            <ac:spMk id="10" creationId="{E2FEA30D-01B0-0A96-1F52-9F0E94B768D5}"/>
          </ac:spMkLst>
        </pc:spChg>
        <pc:spChg chg="mod">
          <ac:chgData name="lydia li" userId="2258712b1f863050" providerId="LiveId" clId="{9F8487DF-6FCB-4AD9-B2E7-1BC40A4EB440}" dt="2022-10-10T16:31:17.114" v="2153"/>
          <ac:spMkLst>
            <pc:docMk/>
            <pc:sldMk cId="1431573605" sldId="288"/>
            <ac:spMk id="11" creationId="{7927EA30-B5E2-05E6-ECB5-83FF4060D921}"/>
          </ac:spMkLst>
        </pc:spChg>
        <pc:grpChg chg="add del mod">
          <ac:chgData name="lydia li" userId="2258712b1f863050" providerId="LiveId" clId="{9F8487DF-6FCB-4AD9-B2E7-1BC40A4EB440}" dt="2022-10-10T16:31:15.364" v="2152" actId="21"/>
          <ac:grpSpMkLst>
            <pc:docMk/>
            <pc:sldMk cId="1431573605" sldId="288"/>
            <ac:grpSpMk id="4" creationId="{41E5ED2C-D1D1-54F7-6F83-038489B5A06B}"/>
          </ac:grpSpMkLst>
        </pc:grpChg>
        <pc:grpChg chg="add mod">
          <ac:chgData name="lydia li" userId="2258712b1f863050" providerId="LiveId" clId="{9F8487DF-6FCB-4AD9-B2E7-1BC40A4EB440}" dt="2022-10-10T16:31:22.970" v="2154" actId="1076"/>
          <ac:grpSpMkLst>
            <pc:docMk/>
            <pc:sldMk cId="1431573605" sldId="288"/>
            <ac:grpSpMk id="9" creationId="{65F93EBE-C4F5-8EA4-CBCD-86B1E0E4AC99}"/>
          </ac:grpSpMkLst>
        </pc:grpChg>
      </pc:sldChg>
      <pc:sldChg chg="addSp modSp add mod modNotesTx">
        <pc:chgData name="lydia li" userId="2258712b1f863050" providerId="LiveId" clId="{9F8487DF-6FCB-4AD9-B2E7-1BC40A4EB440}" dt="2022-10-10T17:19:50.817" v="4264" actId="20577"/>
        <pc:sldMkLst>
          <pc:docMk/>
          <pc:sldMk cId="1684152503" sldId="289"/>
        </pc:sldMkLst>
        <pc:spChg chg="mod">
          <ac:chgData name="lydia li" userId="2258712b1f863050" providerId="LiveId" clId="{9F8487DF-6FCB-4AD9-B2E7-1BC40A4EB440}" dt="2022-10-10T16:31:33.182" v="2158" actId="20577"/>
          <ac:spMkLst>
            <pc:docMk/>
            <pc:sldMk cId="1684152503" sldId="289"/>
            <ac:spMk id="2" creationId="{F9258DAF-5863-91A1-2292-C4CA7A28BA3B}"/>
          </ac:spMkLst>
        </pc:spChg>
        <pc:spChg chg="mod">
          <ac:chgData name="lydia li" userId="2258712b1f863050" providerId="LiveId" clId="{9F8487DF-6FCB-4AD9-B2E7-1BC40A4EB440}" dt="2022-10-10T17:19:50.817" v="4264" actId="20577"/>
          <ac:spMkLst>
            <pc:docMk/>
            <pc:sldMk cId="1684152503" sldId="289"/>
            <ac:spMk id="3" creationId="{8E384678-ABFB-476D-7367-6D8C5861738F}"/>
          </ac:spMkLst>
        </pc:spChg>
        <pc:spChg chg="add mod">
          <ac:chgData name="lydia li" userId="2258712b1f863050" providerId="LiveId" clId="{9F8487DF-6FCB-4AD9-B2E7-1BC40A4EB440}" dt="2022-10-10T16:31:27.532" v="2155"/>
          <ac:spMkLst>
            <pc:docMk/>
            <pc:sldMk cId="1684152503" sldId="289"/>
            <ac:spMk id="5" creationId="{FF0C2AA7-98C7-B8BD-CAB2-FF446CE28A92}"/>
          </ac:spMkLst>
        </pc:spChg>
        <pc:spChg chg="add mod">
          <ac:chgData name="lydia li" userId="2258712b1f863050" providerId="LiveId" clId="{9F8487DF-6FCB-4AD9-B2E7-1BC40A4EB440}" dt="2022-10-10T16:31:27.532" v="2155"/>
          <ac:spMkLst>
            <pc:docMk/>
            <pc:sldMk cId="1684152503" sldId="289"/>
            <ac:spMk id="6" creationId="{D88BB631-CD8D-732B-4899-4985D34E890E}"/>
          </ac:spMkLst>
        </pc:spChg>
        <pc:grpChg chg="add mod">
          <ac:chgData name="lydia li" userId="2258712b1f863050" providerId="LiveId" clId="{9F8487DF-6FCB-4AD9-B2E7-1BC40A4EB440}" dt="2022-10-10T16:31:30.708" v="2157" actId="1076"/>
          <ac:grpSpMkLst>
            <pc:docMk/>
            <pc:sldMk cId="1684152503" sldId="289"/>
            <ac:grpSpMk id="4" creationId="{121FFA34-B411-3585-63EB-FE6495B27534}"/>
          </ac:grpSpMkLst>
        </pc:grpChg>
      </pc:sldChg>
      <pc:sldChg chg="addSp delSp modSp new mod modNotesTx">
        <pc:chgData name="lydia li" userId="2258712b1f863050" providerId="LiveId" clId="{9F8487DF-6FCB-4AD9-B2E7-1BC40A4EB440}" dt="2022-10-10T17:25:06.558" v="4761" actId="27636"/>
        <pc:sldMkLst>
          <pc:docMk/>
          <pc:sldMk cId="1779537324" sldId="290"/>
        </pc:sldMkLst>
        <pc:spChg chg="del mod">
          <ac:chgData name="lydia li" userId="2258712b1f863050" providerId="LiveId" clId="{9F8487DF-6FCB-4AD9-B2E7-1BC40A4EB440}" dt="2022-10-10T16:31:42.960" v="2159" actId="478"/>
          <ac:spMkLst>
            <pc:docMk/>
            <pc:sldMk cId="1779537324" sldId="290"/>
            <ac:spMk id="2" creationId="{01AEA09F-E090-FB97-2162-85B7FE7F56F7}"/>
          </ac:spMkLst>
        </pc:spChg>
        <pc:spChg chg="del mod">
          <ac:chgData name="lydia li" userId="2258712b1f863050" providerId="LiveId" clId="{9F8487DF-6FCB-4AD9-B2E7-1BC40A4EB440}" dt="2022-10-10T17:20:33.910" v="4274" actId="478"/>
          <ac:spMkLst>
            <pc:docMk/>
            <pc:sldMk cId="1779537324" sldId="290"/>
            <ac:spMk id="3" creationId="{EFA542AD-75BB-8DDA-557A-228AF2CD54B9}"/>
          </ac:spMkLst>
        </pc:spChg>
        <pc:spChg chg="add mod">
          <ac:chgData name="lydia li" userId="2258712b1f863050" providerId="LiveId" clId="{9F8487DF-6FCB-4AD9-B2E7-1BC40A4EB440}" dt="2022-10-10T16:31:42.960" v="2159" actId="478"/>
          <ac:spMkLst>
            <pc:docMk/>
            <pc:sldMk cId="1779537324" sldId="290"/>
            <ac:spMk id="5" creationId="{FF2743CF-10A8-2115-A451-B24163E2F414}"/>
          </ac:spMkLst>
        </pc:spChg>
        <pc:spChg chg="add mod topLvl">
          <ac:chgData name="lydia li" userId="2258712b1f863050" providerId="LiveId" clId="{9F8487DF-6FCB-4AD9-B2E7-1BC40A4EB440}" dt="2022-10-10T17:20:20.357" v="4269" actId="21"/>
          <ac:spMkLst>
            <pc:docMk/>
            <pc:sldMk cId="1779537324" sldId="290"/>
            <ac:spMk id="7" creationId="{D816A512-105B-BB7A-6A52-2960A5343E32}"/>
          </ac:spMkLst>
        </pc:spChg>
        <pc:spChg chg="add del mod topLvl">
          <ac:chgData name="lydia li" userId="2258712b1f863050" providerId="LiveId" clId="{9F8487DF-6FCB-4AD9-B2E7-1BC40A4EB440}" dt="2022-10-10T17:20:20.357" v="4269" actId="21"/>
          <ac:spMkLst>
            <pc:docMk/>
            <pc:sldMk cId="1779537324" sldId="290"/>
            <ac:spMk id="8" creationId="{4744F8E8-9EE5-8507-831F-99A489249282}"/>
          </ac:spMkLst>
        </pc:spChg>
        <pc:spChg chg="add del mod">
          <ac:chgData name="lydia li" userId="2258712b1f863050" providerId="LiveId" clId="{9F8487DF-6FCB-4AD9-B2E7-1BC40A4EB440}" dt="2022-10-10T17:20:29.759" v="4272"/>
          <ac:spMkLst>
            <pc:docMk/>
            <pc:sldMk cId="1779537324" sldId="290"/>
            <ac:spMk id="9" creationId="{21EDBC57-F8F6-AD8B-7498-DD848D70AF81}"/>
          </ac:spMkLst>
        </pc:spChg>
        <pc:spChg chg="add del mod">
          <ac:chgData name="lydia li" userId="2258712b1f863050" providerId="LiveId" clId="{9F8487DF-6FCB-4AD9-B2E7-1BC40A4EB440}" dt="2022-10-10T17:20:29.759" v="4272"/>
          <ac:spMkLst>
            <pc:docMk/>
            <pc:sldMk cId="1779537324" sldId="290"/>
            <ac:spMk id="10" creationId="{C9DA3972-8834-8562-16D1-4920CFEA23F6}"/>
          </ac:spMkLst>
        </pc:spChg>
        <pc:spChg chg="add mod">
          <ac:chgData name="lydia li" userId="2258712b1f863050" providerId="LiveId" clId="{9F8487DF-6FCB-4AD9-B2E7-1BC40A4EB440}" dt="2022-10-10T17:22:56.523" v="4524" actId="20577"/>
          <ac:spMkLst>
            <pc:docMk/>
            <pc:sldMk cId="1779537324" sldId="290"/>
            <ac:spMk id="11" creationId="{BCBA0E6B-3ECA-EDAF-1435-BBE9CF0D990B}"/>
          </ac:spMkLst>
        </pc:spChg>
        <pc:spChg chg="add mod">
          <ac:chgData name="lydia li" userId="2258712b1f863050" providerId="LiveId" clId="{9F8487DF-6FCB-4AD9-B2E7-1BC40A4EB440}" dt="2022-10-10T17:25:06.558" v="4761" actId="27636"/>
          <ac:spMkLst>
            <pc:docMk/>
            <pc:sldMk cId="1779537324" sldId="290"/>
            <ac:spMk id="12" creationId="{95AC243C-860A-7168-488E-F284E534BCBE}"/>
          </ac:spMkLst>
        </pc:spChg>
        <pc:grpChg chg="add del mod">
          <ac:chgData name="lydia li" userId="2258712b1f863050" providerId="LiveId" clId="{9F8487DF-6FCB-4AD9-B2E7-1BC40A4EB440}" dt="2022-10-10T17:20:20.357" v="4269" actId="21"/>
          <ac:grpSpMkLst>
            <pc:docMk/>
            <pc:sldMk cId="1779537324" sldId="290"/>
            <ac:grpSpMk id="6" creationId="{C18408A2-21DE-ED76-4919-5AE2EF8778F5}"/>
          </ac:grpSpMkLst>
        </pc:grpChg>
      </pc:sldChg>
      <pc:sldChg chg="addSp delSp modSp new mod modNotesTx">
        <pc:chgData name="lydia li" userId="2258712b1f863050" providerId="LiveId" clId="{9F8487DF-6FCB-4AD9-B2E7-1BC40A4EB440}" dt="2022-10-10T17:09:54.371" v="4230" actId="20577"/>
        <pc:sldMkLst>
          <pc:docMk/>
          <pc:sldMk cId="3368300393" sldId="291"/>
        </pc:sldMkLst>
        <pc:spChg chg="del mod">
          <ac:chgData name="lydia li" userId="2258712b1f863050" providerId="LiveId" clId="{9F8487DF-6FCB-4AD9-B2E7-1BC40A4EB440}" dt="2022-10-10T16:32:05.852" v="2163" actId="478"/>
          <ac:spMkLst>
            <pc:docMk/>
            <pc:sldMk cId="3368300393" sldId="291"/>
            <ac:spMk id="2" creationId="{14EEC8DF-0E7C-629E-E597-2F160F94C57B}"/>
          </ac:spMkLst>
        </pc:spChg>
        <pc:spChg chg="mod">
          <ac:chgData name="lydia li" userId="2258712b1f863050" providerId="LiveId" clId="{9F8487DF-6FCB-4AD9-B2E7-1BC40A4EB440}" dt="2022-10-10T17:09:54.371" v="4230" actId="20577"/>
          <ac:spMkLst>
            <pc:docMk/>
            <pc:sldMk cId="3368300393" sldId="291"/>
            <ac:spMk id="3" creationId="{AED5C216-AE38-A027-14C5-6E082DD15F15}"/>
          </ac:spMkLst>
        </pc:spChg>
        <pc:spChg chg="add mod">
          <ac:chgData name="lydia li" userId="2258712b1f863050" providerId="LiveId" clId="{9F8487DF-6FCB-4AD9-B2E7-1BC40A4EB440}" dt="2022-10-10T17:01:30.956" v="3321" actId="1076"/>
          <ac:spMkLst>
            <pc:docMk/>
            <pc:sldMk cId="3368300393" sldId="291"/>
            <ac:spMk id="5" creationId="{0C531BA4-746E-5E67-CA8C-E8FBB0A88C59}"/>
          </ac:spMkLst>
        </pc:spChg>
        <pc:spChg chg="add mod">
          <ac:chgData name="lydia li" userId="2258712b1f863050" providerId="LiveId" clId="{9F8487DF-6FCB-4AD9-B2E7-1BC40A4EB440}" dt="2022-10-10T16:32:06.073" v="2164"/>
          <ac:spMkLst>
            <pc:docMk/>
            <pc:sldMk cId="3368300393" sldId="291"/>
            <ac:spMk id="7" creationId="{CBC96A11-B2BD-4761-30A1-6DDC4360858E}"/>
          </ac:spMkLst>
        </pc:spChg>
        <pc:spChg chg="add mod">
          <ac:chgData name="lydia li" userId="2258712b1f863050" providerId="LiveId" clId="{9F8487DF-6FCB-4AD9-B2E7-1BC40A4EB440}" dt="2022-10-10T16:32:06.073" v="2164"/>
          <ac:spMkLst>
            <pc:docMk/>
            <pc:sldMk cId="3368300393" sldId="291"/>
            <ac:spMk id="8" creationId="{6186E74D-D504-228A-5EFF-D0CD9A6E18E7}"/>
          </ac:spMkLst>
        </pc:spChg>
        <pc:spChg chg="add del mod">
          <ac:chgData name="lydia li" userId="2258712b1f863050" providerId="LiveId" clId="{9F8487DF-6FCB-4AD9-B2E7-1BC40A4EB440}" dt="2022-10-10T17:01:38.506" v="3325" actId="478"/>
          <ac:spMkLst>
            <pc:docMk/>
            <pc:sldMk cId="3368300393" sldId="291"/>
            <ac:spMk id="10" creationId="{9FB63097-64E8-4D93-8D95-4D1772A060FE}"/>
          </ac:spMkLst>
        </pc:spChg>
        <pc:spChg chg="add mod">
          <ac:chgData name="lydia li" userId="2258712b1f863050" providerId="LiveId" clId="{9F8487DF-6FCB-4AD9-B2E7-1BC40A4EB440}" dt="2022-10-10T17:08:53.998" v="4227" actId="27636"/>
          <ac:spMkLst>
            <pc:docMk/>
            <pc:sldMk cId="3368300393" sldId="291"/>
            <ac:spMk id="11" creationId="{72B77122-14B9-98F5-6F8A-21341FA0F133}"/>
          </ac:spMkLst>
        </pc:spChg>
        <pc:grpChg chg="add mod">
          <ac:chgData name="lydia li" userId="2258712b1f863050" providerId="LiveId" clId="{9F8487DF-6FCB-4AD9-B2E7-1BC40A4EB440}" dt="2022-10-10T16:32:09.800" v="2165" actId="1076"/>
          <ac:grpSpMkLst>
            <pc:docMk/>
            <pc:sldMk cId="3368300393" sldId="291"/>
            <ac:grpSpMk id="6" creationId="{05642BCC-DAF8-DA06-5A35-5E30DE32BE60}"/>
          </ac:grpSpMkLst>
        </pc:grpChg>
      </pc:sldChg>
      <pc:sldChg chg="addSp delSp modSp new add del mod">
        <pc:chgData name="lydia li" userId="2258712b1f863050" providerId="LiveId" clId="{9F8487DF-6FCB-4AD9-B2E7-1BC40A4EB440}" dt="2022-10-10T17:17:15.429" v="4232" actId="2696"/>
        <pc:sldMkLst>
          <pc:docMk/>
          <pc:sldMk cId="3617023175" sldId="292"/>
        </pc:sldMkLst>
        <pc:spChg chg="del mod">
          <ac:chgData name="lydia li" userId="2258712b1f863050" providerId="LiveId" clId="{9F8487DF-6FCB-4AD9-B2E7-1BC40A4EB440}" dt="2022-10-10T16:32:15.749" v="2166" actId="478"/>
          <ac:spMkLst>
            <pc:docMk/>
            <pc:sldMk cId="3617023175" sldId="292"/>
            <ac:spMk id="2" creationId="{9E8638C8-7B8E-530F-E5BA-74BF161AE382}"/>
          </ac:spMkLst>
        </pc:spChg>
        <pc:spChg chg="mod">
          <ac:chgData name="lydia li" userId="2258712b1f863050" providerId="LiveId" clId="{9F8487DF-6FCB-4AD9-B2E7-1BC40A4EB440}" dt="2022-10-10T16:57:52.868" v="2858" actId="20577"/>
          <ac:spMkLst>
            <pc:docMk/>
            <pc:sldMk cId="3617023175" sldId="292"/>
            <ac:spMk id="3" creationId="{7DA801BF-E022-3CB6-F990-6688ACE52892}"/>
          </ac:spMkLst>
        </pc:spChg>
        <pc:spChg chg="add mod">
          <ac:chgData name="lydia li" userId="2258712b1f863050" providerId="LiveId" clId="{9F8487DF-6FCB-4AD9-B2E7-1BC40A4EB440}" dt="2022-10-10T16:32:15.749" v="2166" actId="478"/>
          <ac:spMkLst>
            <pc:docMk/>
            <pc:sldMk cId="3617023175" sldId="292"/>
            <ac:spMk id="5" creationId="{E4F68EBF-FF0D-19E3-44ED-1836F494AEC2}"/>
          </ac:spMkLst>
        </pc:spChg>
        <pc:spChg chg="add mod">
          <ac:chgData name="lydia li" userId="2258712b1f863050" providerId="LiveId" clId="{9F8487DF-6FCB-4AD9-B2E7-1BC40A4EB440}" dt="2022-10-10T16:32:16.032" v="2167"/>
          <ac:spMkLst>
            <pc:docMk/>
            <pc:sldMk cId="3617023175" sldId="292"/>
            <ac:spMk id="7" creationId="{00270A83-F16E-C1CA-A7FF-10F5721BDE80}"/>
          </ac:spMkLst>
        </pc:spChg>
        <pc:spChg chg="add mod">
          <ac:chgData name="lydia li" userId="2258712b1f863050" providerId="LiveId" clId="{9F8487DF-6FCB-4AD9-B2E7-1BC40A4EB440}" dt="2022-10-10T16:32:16.032" v="2167"/>
          <ac:spMkLst>
            <pc:docMk/>
            <pc:sldMk cId="3617023175" sldId="292"/>
            <ac:spMk id="8" creationId="{43644C5B-7970-306E-FF08-3E43D5C3101E}"/>
          </ac:spMkLst>
        </pc:spChg>
        <pc:grpChg chg="add mod">
          <ac:chgData name="lydia li" userId="2258712b1f863050" providerId="LiveId" clId="{9F8487DF-6FCB-4AD9-B2E7-1BC40A4EB440}" dt="2022-10-10T16:32:20.721" v="2168" actId="1076"/>
          <ac:grpSpMkLst>
            <pc:docMk/>
            <pc:sldMk cId="3617023175" sldId="292"/>
            <ac:grpSpMk id="6" creationId="{D2010D49-215A-2ADB-BEB8-D558C4423727}"/>
          </ac:grpSpMkLst>
        </pc:grpChg>
      </pc:sldChg>
      <pc:sldChg chg="addSp delSp modSp add mod setBg">
        <pc:chgData name="lydia li" userId="2258712b1f863050" providerId="LiveId" clId="{9F8487DF-6FCB-4AD9-B2E7-1BC40A4EB440}" dt="2022-10-10T17:18:59.250" v="4248" actId="1076"/>
        <pc:sldMkLst>
          <pc:docMk/>
          <pc:sldMk cId="1166183174" sldId="293"/>
        </pc:sldMkLst>
        <pc:spChg chg="del">
          <ac:chgData name="lydia li" userId="2258712b1f863050" providerId="LiveId" clId="{9F8487DF-6FCB-4AD9-B2E7-1BC40A4EB440}" dt="2022-10-10T17:18:54.741" v="4246" actId="26606"/>
          <ac:spMkLst>
            <pc:docMk/>
            <pc:sldMk cId="1166183174" sldId="293"/>
            <ac:spMk id="2" creationId="{B06D0A6C-C489-4C1C-B194-BCE9BBA2D821}"/>
          </ac:spMkLst>
        </pc:spChg>
        <pc:spChg chg="add">
          <ac:chgData name="lydia li" userId="2258712b1f863050" providerId="LiveId" clId="{9F8487DF-6FCB-4AD9-B2E7-1BC40A4EB440}" dt="2022-10-10T17:18:54.741" v="4246" actId="26606"/>
          <ac:spMkLst>
            <pc:docMk/>
            <pc:sldMk cId="1166183174" sldId="293"/>
            <ac:spMk id="11" creationId="{C2579DAE-C141-48DB-810E-C070C300819E}"/>
          </ac:spMkLst>
        </pc:spChg>
        <pc:spChg chg="add">
          <ac:chgData name="lydia li" userId="2258712b1f863050" providerId="LiveId" clId="{9F8487DF-6FCB-4AD9-B2E7-1BC40A4EB440}" dt="2022-10-10T17:18:54.741" v="4246" actId="26606"/>
          <ac:spMkLst>
            <pc:docMk/>
            <pc:sldMk cId="1166183174" sldId="293"/>
            <ac:spMk id="13" creationId="{02FD90C3-6350-4D5B-9738-6E94EDF30F74}"/>
          </ac:spMkLst>
        </pc:spChg>
        <pc:picChg chg="mod">
          <ac:chgData name="lydia li" userId="2258712b1f863050" providerId="LiveId" clId="{9F8487DF-6FCB-4AD9-B2E7-1BC40A4EB440}" dt="2022-10-10T17:18:59.250" v="4248" actId="1076"/>
          <ac:picMkLst>
            <pc:docMk/>
            <pc:sldMk cId="1166183174" sldId="293"/>
            <ac:picMk id="6" creationId="{A2E982E0-A389-3A79-3CD2-4775070B3E55}"/>
          </ac:picMkLst>
        </pc:picChg>
      </pc:sldChg>
      <pc:sldChg chg="addSp delSp modSp new del mod setBg setClrOvrMap">
        <pc:chgData name="lydia li" userId="2258712b1f863050" providerId="LiveId" clId="{9F8487DF-6FCB-4AD9-B2E7-1BC40A4EB440}" dt="2022-10-10T16:49:01.256" v="2638" actId="2696"/>
        <pc:sldMkLst>
          <pc:docMk/>
          <pc:sldMk cId="3822720351" sldId="293"/>
        </pc:sldMkLst>
        <pc:spChg chg="mod ord">
          <ac:chgData name="lydia li" userId="2258712b1f863050" providerId="LiveId" clId="{9F8487DF-6FCB-4AD9-B2E7-1BC40A4EB440}" dt="2022-10-10T16:44:13.994" v="2560" actId="26606"/>
          <ac:spMkLst>
            <pc:docMk/>
            <pc:sldMk cId="3822720351" sldId="293"/>
            <ac:spMk id="2" creationId="{B06D0A6C-C489-4C1C-B194-BCE9BBA2D821}"/>
          </ac:spMkLst>
        </pc:spChg>
        <pc:spChg chg="del">
          <ac:chgData name="lydia li" userId="2258712b1f863050" providerId="LiveId" clId="{9F8487DF-6FCB-4AD9-B2E7-1BC40A4EB440}" dt="2022-10-10T16:44:07.344" v="2556" actId="931"/>
          <ac:spMkLst>
            <pc:docMk/>
            <pc:sldMk cId="3822720351" sldId="293"/>
            <ac:spMk id="3" creationId="{80ABEA63-8FAA-D9BA-77BD-53905D45E074}"/>
          </ac:spMkLst>
        </pc:spChg>
        <pc:spChg chg="add">
          <ac:chgData name="lydia li" userId="2258712b1f863050" providerId="LiveId" clId="{9F8487DF-6FCB-4AD9-B2E7-1BC40A4EB440}" dt="2022-10-10T16:43:49.768" v="2555"/>
          <ac:spMkLst>
            <pc:docMk/>
            <pc:sldMk cId="3822720351" sldId="293"/>
            <ac:spMk id="4" creationId="{B5915639-DABD-40B4-E591-6FCD2827D800}"/>
          </ac:spMkLst>
        </pc:spChg>
        <pc:spChg chg="add del">
          <ac:chgData name="lydia li" userId="2258712b1f863050" providerId="LiveId" clId="{9F8487DF-6FCB-4AD9-B2E7-1BC40A4EB440}" dt="2022-10-10T16:44:13.994" v="2560" actId="26606"/>
          <ac:spMkLst>
            <pc:docMk/>
            <pc:sldMk cId="3822720351" sldId="293"/>
            <ac:spMk id="10" creationId="{7E241118-6309-E4EA-8285-26C3F695DBED}"/>
          </ac:spMkLst>
        </pc:spChg>
        <pc:spChg chg="add del">
          <ac:chgData name="lydia li" userId="2258712b1f863050" providerId="LiveId" clId="{9F8487DF-6FCB-4AD9-B2E7-1BC40A4EB440}" dt="2022-10-10T16:44:13.994" v="2560" actId="26606"/>
          <ac:spMkLst>
            <pc:docMk/>
            <pc:sldMk cId="3822720351" sldId="293"/>
            <ac:spMk id="15" creationId="{C609E9FA-BDDE-45C4-8F5E-974D4208D2EA}"/>
          </ac:spMkLst>
        </pc:spChg>
        <pc:spChg chg="add del">
          <ac:chgData name="lydia li" userId="2258712b1f863050" providerId="LiveId" clId="{9F8487DF-6FCB-4AD9-B2E7-1BC40A4EB440}" dt="2022-10-10T16:44:13.994" v="2560" actId="26606"/>
          <ac:spMkLst>
            <pc:docMk/>
            <pc:sldMk cId="3822720351" sldId="293"/>
            <ac:spMk id="17" creationId="{7737E529-E43B-4948-B3C4-7F6B806FCCFD}"/>
          </ac:spMkLst>
        </pc:spChg>
        <pc:picChg chg="add mod">
          <ac:chgData name="lydia li" userId="2258712b1f863050" providerId="LiveId" clId="{9F8487DF-6FCB-4AD9-B2E7-1BC40A4EB440}" dt="2022-10-10T16:44:44.138" v="2570" actId="1076"/>
          <ac:picMkLst>
            <pc:docMk/>
            <pc:sldMk cId="3822720351" sldId="293"/>
            <ac:picMk id="6" creationId="{A2E982E0-A389-3A79-3CD2-4775070B3E55}"/>
          </ac:picMkLst>
        </pc:picChg>
        <pc:cxnChg chg="add del">
          <ac:chgData name="lydia li" userId="2258712b1f863050" providerId="LiveId" clId="{9F8487DF-6FCB-4AD9-B2E7-1BC40A4EB440}" dt="2022-10-10T16:44:13.994" v="2560" actId="26606"/>
          <ac:cxnSpMkLst>
            <pc:docMk/>
            <pc:sldMk cId="3822720351" sldId="293"/>
            <ac:cxnSpMk id="13" creationId="{45549E29-E797-4A00-B030-3AB01640CFDC}"/>
          </ac:cxnSpMkLst>
        </pc:cxnChg>
      </pc:sldChg>
      <pc:sldChg chg="modSp new mod">
        <pc:chgData name="lydia li" userId="2258712b1f863050" providerId="LiveId" clId="{9F8487DF-6FCB-4AD9-B2E7-1BC40A4EB440}" dt="2022-10-10T16:48:21.422" v="2631" actId="255"/>
        <pc:sldMkLst>
          <pc:docMk/>
          <pc:sldMk cId="320298804" sldId="294"/>
        </pc:sldMkLst>
        <pc:spChg chg="mod">
          <ac:chgData name="lydia li" userId="2258712b1f863050" providerId="LiveId" clId="{9F8487DF-6FCB-4AD9-B2E7-1BC40A4EB440}" dt="2022-10-10T16:47:09.032" v="2609" actId="20577"/>
          <ac:spMkLst>
            <pc:docMk/>
            <pc:sldMk cId="320298804" sldId="294"/>
            <ac:spMk id="2" creationId="{46FC2F30-3B7D-3AA3-29E0-E18562FC2F6E}"/>
          </ac:spMkLst>
        </pc:spChg>
        <pc:spChg chg="mod">
          <ac:chgData name="lydia li" userId="2258712b1f863050" providerId="LiveId" clId="{9F8487DF-6FCB-4AD9-B2E7-1BC40A4EB440}" dt="2022-10-10T16:48:21.422" v="2631" actId="255"/>
          <ac:spMkLst>
            <pc:docMk/>
            <pc:sldMk cId="320298804" sldId="294"/>
            <ac:spMk id="3" creationId="{4E35D89F-E968-2196-677E-9AE47563182C}"/>
          </ac:spMkLst>
        </pc:spChg>
      </pc:sldChg>
      <pc:sldChg chg="addSp delSp modSp add del mod">
        <pc:chgData name="lydia li" userId="2258712b1f863050" providerId="LiveId" clId="{9F8487DF-6FCB-4AD9-B2E7-1BC40A4EB440}" dt="2022-10-10T17:20:36.391" v="4276" actId="47"/>
        <pc:sldMkLst>
          <pc:docMk/>
          <pc:sldMk cId="261273270" sldId="295"/>
        </pc:sldMkLst>
        <pc:spChg chg="del">
          <ac:chgData name="lydia li" userId="2258712b1f863050" providerId="LiveId" clId="{9F8487DF-6FCB-4AD9-B2E7-1BC40A4EB440}" dt="2022-10-10T17:20:26.199" v="4270" actId="21"/>
          <ac:spMkLst>
            <pc:docMk/>
            <pc:sldMk cId="261273270" sldId="295"/>
            <ac:spMk id="3" creationId="{AED5C216-AE38-A027-14C5-6E082DD15F15}"/>
          </ac:spMkLst>
        </pc:spChg>
        <pc:spChg chg="add mod">
          <ac:chgData name="lydia li" userId="2258712b1f863050" providerId="LiveId" clId="{9F8487DF-6FCB-4AD9-B2E7-1BC40A4EB440}" dt="2022-10-10T17:20:26.199" v="4270" actId="21"/>
          <ac:spMkLst>
            <pc:docMk/>
            <pc:sldMk cId="261273270" sldId="295"/>
            <ac:spMk id="4" creationId="{08B2C06A-D37D-7A70-5091-33D08E4272A4}"/>
          </ac:spMkLst>
        </pc:spChg>
        <pc:spChg chg="del">
          <ac:chgData name="lydia li" userId="2258712b1f863050" providerId="LiveId" clId="{9F8487DF-6FCB-4AD9-B2E7-1BC40A4EB440}" dt="2022-10-10T17:20:26.199" v="4270" actId="21"/>
          <ac:spMkLst>
            <pc:docMk/>
            <pc:sldMk cId="261273270" sldId="295"/>
            <ac:spMk id="11" creationId="{72B77122-14B9-98F5-6F8A-21341FA0F133}"/>
          </ac:spMkLst>
        </pc:spChg>
      </pc:sldChg>
      <pc:sldChg chg="modSp new del mod">
        <pc:chgData name="lydia li" userId="2258712b1f863050" providerId="LiveId" clId="{9F8487DF-6FCB-4AD9-B2E7-1BC40A4EB440}" dt="2022-10-10T17:26:34.685" v="4769" actId="47"/>
        <pc:sldMkLst>
          <pc:docMk/>
          <pc:sldMk cId="618165502" sldId="295"/>
        </pc:sldMkLst>
        <pc:spChg chg="mod">
          <ac:chgData name="lydia li" userId="2258712b1f863050" providerId="LiveId" clId="{9F8487DF-6FCB-4AD9-B2E7-1BC40A4EB440}" dt="2022-10-10T17:26:25.901" v="4768" actId="21"/>
          <ac:spMkLst>
            <pc:docMk/>
            <pc:sldMk cId="618165502" sldId="295"/>
            <ac:spMk id="3" creationId="{51C3E56F-322A-6412-95C5-864A46EBBAF8}"/>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4DC80-FA7B-435E-AF28-00B56CD746F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EFA7302-1535-4088-962F-2D8A9301BFB5}">
      <dgm:prSet/>
      <dgm:spPr/>
      <dgm:t>
        <a:bodyPr/>
        <a:lstStyle/>
        <a:p>
          <a:r>
            <a:rPr lang="en-US" dirty="0"/>
            <a:t>Part 1- Client Demographic</a:t>
          </a:r>
        </a:p>
      </dgm:t>
    </dgm:pt>
    <dgm:pt modelId="{B3C6CEF0-6B4D-47A7-8A0D-DB8CDFE5275C}" type="parTrans" cxnId="{7BDF13A3-A236-4CB8-8AA7-62B55960B385}">
      <dgm:prSet/>
      <dgm:spPr/>
      <dgm:t>
        <a:bodyPr/>
        <a:lstStyle/>
        <a:p>
          <a:endParaRPr lang="en-US"/>
        </a:p>
      </dgm:t>
    </dgm:pt>
    <dgm:pt modelId="{61398D21-2C9D-4FDA-8B17-809FE0050AFC}" type="sibTrans" cxnId="{7BDF13A3-A236-4CB8-8AA7-62B55960B385}">
      <dgm:prSet/>
      <dgm:spPr/>
      <dgm:t>
        <a:bodyPr/>
        <a:lstStyle/>
        <a:p>
          <a:endParaRPr lang="en-US"/>
        </a:p>
      </dgm:t>
    </dgm:pt>
    <dgm:pt modelId="{397D60BC-B0A3-4EC3-93D3-88B2C092FAA3}">
      <dgm:prSet/>
      <dgm:spPr/>
      <dgm:t>
        <a:bodyPr/>
        <a:lstStyle/>
        <a:p>
          <a:r>
            <a:rPr lang="en-US" dirty="0"/>
            <a:t>Part 2- Results from the Last Campaign</a:t>
          </a:r>
        </a:p>
      </dgm:t>
    </dgm:pt>
    <dgm:pt modelId="{ADCE31FA-CF46-4AC1-B3A1-D48B696A8B9B}" type="parTrans" cxnId="{A57D27B0-275D-422E-BFBA-87E2075F3C5D}">
      <dgm:prSet/>
      <dgm:spPr/>
      <dgm:t>
        <a:bodyPr/>
        <a:lstStyle/>
        <a:p>
          <a:endParaRPr lang="en-US"/>
        </a:p>
      </dgm:t>
    </dgm:pt>
    <dgm:pt modelId="{E4C3808E-6C44-4543-9E01-BDBE4088D66C}" type="sibTrans" cxnId="{A57D27B0-275D-422E-BFBA-87E2075F3C5D}">
      <dgm:prSet/>
      <dgm:spPr/>
      <dgm:t>
        <a:bodyPr/>
        <a:lstStyle/>
        <a:p>
          <a:endParaRPr lang="en-US"/>
        </a:p>
      </dgm:t>
    </dgm:pt>
    <dgm:pt modelId="{4AA8F07C-F2D2-4C3C-84F0-A90794449D03}">
      <dgm:prSet/>
      <dgm:spPr/>
      <dgm:t>
        <a:bodyPr/>
        <a:lstStyle/>
        <a:p>
          <a:r>
            <a:rPr lang="en-US" dirty="0"/>
            <a:t>Part 3- Analyzing Customer Persona</a:t>
          </a:r>
        </a:p>
      </dgm:t>
    </dgm:pt>
    <dgm:pt modelId="{592B37A0-5412-46E3-94F9-31BEF683C90B}" type="parTrans" cxnId="{72F4A70C-61B7-485D-B38B-5CF3E727104A}">
      <dgm:prSet/>
      <dgm:spPr/>
      <dgm:t>
        <a:bodyPr/>
        <a:lstStyle/>
        <a:p>
          <a:endParaRPr lang="en-US"/>
        </a:p>
      </dgm:t>
    </dgm:pt>
    <dgm:pt modelId="{377108C8-31A8-40CA-BE67-34F496B76738}" type="sibTrans" cxnId="{72F4A70C-61B7-485D-B38B-5CF3E727104A}">
      <dgm:prSet/>
      <dgm:spPr/>
      <dgm:t>
        <a:bodyPr/>
        <a:lstStyle/>
        <a:p>
          <a:endParaRPr lang="en-US"/>
        </a:p>
      </dgm:t>
    </dgm:pt>
    <dgm:pt modelId="{8393CBE1-C514-489A-A95C-B26F7D6A4057}">
      <dgm:prSet/>
      <dgm:spPr/>
      <dgm:t>
        <a:bodyPr/>
        <a:lstStyle/>
        <a:p>
          <a:r>
            <a:rPr lang="en-US" dirty="0"/>
            <a:t>Part 4- Recommendation: targeting on future client</a:t>
          </a:r>
        </a:p>
      </dgm:t>
    </dgm:pt>
    <dgm:pt modelId="{59269E22-1A89-4178-A12E-D6BE9DA1185D}" type="parTrans" cxnId="{F7EDD638-96FA-444E-AEEE-0C9B9B9F251E}">
      <dgm:prSet/>
      <dgm:spPr/>
      <dgm:t>
        <a:bodyPr/>
        <a:lstStyle/>
        <a:p>
          <a:endParaRPr lang="en-US"/>
        </a:p>
      </dgm:t>
    </dgm:pt>
    <dgm:pt modelId="{1FDAE798-17A1-47FC-941A-467933FAB787}" type="sibTrans" cxnId="{F7EDD638-96FA-444E-AEEE-0C9B9B9F251E}">
      <dgm:prSet/>
      <dgm:spPr/>
      <dgm:t>
        <a:bodyPr/>
        <a:lstStyle/>
        <a:p>
          <a:endParaRPr lang="en-US"/>
        </a:p>
      </dgm:t>
    </dgm:pt>
    <dgm:pt modelId="{0D6706AA-8ABD-4DEA-A69A-56CD19B708EC}">
      <dgm:prSet/>
      <dgm:spPr/>
      <dgm:t>
        <a:bodyPr/>
        <a:lstStyle/>
        <a:p>
          <a:r>
            <a:rPr lang="en-US" dirty="0"/>
            <a:t>Part 5- Q &amp; A</a:t>
          </a:r>
        </a:p>
      </dgm:t>
    </dgm:pt>
    <dgm:pt modelId="{2D05FE8A-9A3A-4B43-A5F0-45B67CFFE760}" type="parTrans" cxnId="{008560D6-B20B-4B15-ACD0-76006AA6EB0C}">
      <dgm:prSet/>
      <dgm:spPr/>
      <dgm:t>
        <a:bodyPr/>
        <a:lstStyle/>
        <a:p>
          <a:endParaRPr lang="en-US"/>
        </a:p>
      </dgm:t>
    </dgm:pt>
    <dgm:pt modelId="{FE2B40DA-F03A-4906-9C56-58320BBAF64F}" type="sibTrans" cxnId="{008560D6-B20B-4B15-ACD0-76006AA6EB0C}">
      <dgm:prSet/>
      <dgm:spPr/>
      <dgm:t>
        <a:bodyPr/>
        <a:lstStyle/>
        <a:p>
          <a:endParaRPr lang="en-US"/>
        </a:p>
      </dgm:t>
    </dgm:pt>
    <dgm:pt modelId="{E10FE713-164E-4507-8E5F-7D832FB5618A}" type="pres">
      <dgm:prSet presAssocID="{BA64DC80-FA7B-435E-AF28-00B56CD746F7}" presName="outerComposite" presStyleCnt="0">
        <dgm:presLayoutVars>
          <dgm:chMax val="5"/>
          <dgm:dir/>
          <dgm:resizeHandles val="exact"/>
        </dgm:presLayoutVars>
      </dgm:prSet>
      <dgm:spPr/>
    </dgm:pt>
    <dgm:pt modelId="{EA523FA5-E650-4683-AEB7-7C5BFA864583}" type="pres">
      <dgm:prSet presAssocID="{BA64DC80-FA7B-435E-AF28-00B56CD746F7}" presName="dummyMaxCanvas" presStyleCnt="0">
        <dgm:presLayoutVars/>
      </dgm:prSet>
      <dgm:spPr/>
    </dgm:pt>
    <dgm:pt modelId="{DE8871B4-24A6-4588-BCF1-55ED2BEA8D6C}" type="pres">
      <dgm:prSet presAssocID="{BA64DC80-FA7B-435E-AF28-00B56CD746F7}" presName="FiveNodes_1" presStyleLbl="node1" presStyleIdx="0" presStyleCnt="5">
        <dgm:presLayoutVars>
          <dgm:bulletEnabled val="1"/>
        </dgm:presLayoutVars>
      </dgm:prSet>
      <dgm:spPr/>
    </dgm:pt>
    <dgm:pt modelId="{FFB7C209-FD10-4B76-9590-C8B9308B422C}" type="pres">
      <dgm:prSet presAssocID="{BA64DC80-FA7B-435E-AF28-00B56CD746F7}" presName="FiveNodes_2" presStyleLbl="node1" presStyleIdx="1" presStyleCnt="5">
        <dgm:presLayoutVars>
          <dgm:bulletEnabled val="1"/>
        </dgm:presLayoutVars>
      </dgm:prSet>
      <dgm:spPr/>
    </dgm:pt>
    <dgm:pt modelId="{94377AB4-7ED9-47F9-9EA6-114585F1F4C8}" type="pres">
      <dgm:prSet presAssocID="{BA64DC80-FA7B-435E-AF28-00B56CD746F7}" presName="FiveNodes_3" presStyleLbl="node1" presStyleIdx="2" presStyleCnt="5">
        <dgm:presLayoutVars>
          <dgm:bulletEnabled val="1"/>
        </dgm:presLayoutVars>
      </dgm:prSet>
      <dgm:spPr/>
    </dgm:pt>
    <dgm:pt modelId="{06644AE4-954B-44E5-A9DF-91D8BF1B9410}" type="pres">
      <dgm:prSet presAssocID="{BA64DC80-FA7B-435E-AF28-00B56CD746F7}" presName="FiveNodes_4" presStyleLbl="node1" presStyleIdx="3" presStyleCnt="5">
        <dgm:presLayoutVars>
          <dgm:bulletEnabled val="1"/>
        </dgm:presLayoutVars>
      </dgm:prSet>
      <dgm:spPr/>
    </dgm:pt>
    <dgm:pt modelId="{97396B59-A29B-4A56-9361-9965189309A2}" type="pres">
      <dgm:prSet presAssocID="{BA64DC80-FA7B-435E-AF28-00B56CD746F7}" presName="FiveNodes_5" presStyleLbl="node1" presStyleIdx="4" presStyleCnt="5">
        <dgm:presLayoutVars>
          <dgm:bulletEnabled val="1"/>
        </dgm:presLayoutVars>
      </dgm:prSet>
      <dgm:spPr/>
    </dgm:pt>
    <dgm:pt modelId="{D2230A90-07DF-4280-B1EB-0FC36B678B26}" type="pres">
      <dgm:prSet presAssocID="{BA64DC80-FA7B-435E-AF28-00B56CD746F7}" presName="FiveConn_1-2" presStyleLbl="fgAccFollowNode1" presStyleIdx="0" presStyleCnt="4">
        <dgm:presLayoutVars>
          <dgm:bulletEnabled val="1"/>
        </dgm:presLayoutVars>
      </dgm:prSet>
      <dgm:spPr/>
    </dgm:pt>
    <dgm:pt modelId="{41E63255-83AD-4E82-B4B6-BDA7C83B28F2}" type="pres">
      <dgm:prSet presAssocID="{BA64DC80-FA7B-435E-AF28-00B56CD746F7}" presName="FiveConn_2-3" presStyleLbl="fgAccFollowNode1" presStyleIdx="1" presStyleCnt="4">
        <dgm:presLayoutVars>
          <dgm:bulletEnabled val="1"/>
        </dgm:presLayoutVars>
      </dgm:prSet>
      <dgm:spPr/>
    </dgm:pt>
    <dgm:pt modelId="{477E3B6B-8597-4856-BAF8-CA2306AAE2F7}" type="pres">
      <dgm:prSet presAssocID="{BA64DC80-FA7B-435E-AF28-00B56CD746F7}" presName="FiveConn_3-4" presStyleLbl="fgAccFollowNode1" presStyleIdx="2" presStyleCnt="4">
        <dgm:presLayoutVars>
          <dgm:bulletEnabled val="1"/>
        </dgm:presLayoutVars>
      </dgm:prSet>
      <dgm:spPr/>
    </dgm:pt>
    <dgm:pt modelId="{67E2A3BE-2803-4546-B52D-9CB3A19522B8}" type="pres">
      <dgm:prSet presAssocID="{BA64DC80-FA7B-435E-AF28-00B56CD746F7}" presName="FiveConn_4-5" presStyleLbl="fgAccFollowNode1" presStyleIdx="3" presStyleCnt="4">
        <dgm:presLayoutVars>
          <dgm:bulletEnabled val="1"/>
        </dgm:presLayoutVars>
      </dgm:prSet>
      <dgm:spPr/>
    </dgm:pt>
    <dgm:pt modelId="{D11C043F-31ED-418A-BB17-C21D5506A412}" type="pres">
      <dgm:prSet presAssocID="{BA64DC80-FA7B-435E-AF28-00B56CD746F7}" presName="FiveNodes_1_text" presStyleLbl="node1" presStyleIdx="4" presStyleCnt="5">
        <dgm:presLayoutVars>
          <dgm:bulletEnabled val="1"/>
        </dgm:presLayoutVars>
      </dgm:prSet>
      <dgm:spPr/>
    </dgm:pt>
    <dgm:pt modelId="{B4633CA5-3E06-4140-BFE2-BE4A6E3F0504}" type="pres">
      <dgm:prSet presAssocID="{BA64DC80-FA7B-435E-AF28-00B56CD746F7}" presName="FiveNodes_2_text" presStyleLbl="node1" presStyleIdx="4" presStyleCnt="5">
        <dgm:presLayoutVars>
          <dgm:bulletEnabled val="1"/>
        </dgm:presLayoutVars>
      </dgm:prSet>
      <dgm:spPr/>
    </dgm:pt>
    <dgm:pt modelId="{DF00C28B-E6A3-461A-97D1-D7AB20A1480E}" type="pres">
      <dgm:prSet presAssocID="{BA64DC80-FA7B-435E-AF28-00B56CD746F7}" presName="FiveNodes_3_text" presStyleLbl="node1" presStyleIdx="4" presStyleCnt="5">
        <dgm:presLayoutVars>
          <dgm:bulletEnabled val="1"/>
        </dgm:presLayoutVars>
      </dgm:prSet>
      <dgm:spPr/>
    </dgm:pt>
    <dgm:pt modelId="{7B698675-8655-4101-874B-98A27CF40E82}" type="pres">
      <dgm:prSet presAssocID="{BA64DC80-FA7B-435E-AF28-00B56CD746F7}" presName="FiveNodes_4_text" presStyleLbl="node1" presStyleIdx="4" presStyleCnt="5">
        <dgm:presLayoutVars>
          <dgm:bulletEnabled val="1"/>
        </dgm:presLayoutVars>
      </dgm:prSet>
      <dgm:spPr/>
    </dgm:pt>
    <dgm:pt modelId="{9655CFD0-82D1-48FC-B151-F48D1B826711}" type="pres">
      <dgm:prSet presAssocID="{BA64DC80-FA7B-435E-AF28-00B56CD746F7}" presName="FiveNodes_5_text" presStyleLbl="node1" presStyleIdx="4" presStyleCnt="5">
        <dgm:presLayoutVars>
          <dgm:bulletEnabled val="1"/>
        </dgm:presLayoutVars>
      </dgm:prSet>
      <dgm:spPr/>
    </dgm:pt>
  </dgm:ptLst>
  <dgm:cxnLst>
    <dgm:cxn modelId="{72F4A70C-61B7-485D-B38B-5CF3E727104A}" srcId="{BA64DC80-FA7B-435E-AF28-00B56CD746F7}" destId="{4AA8F07C-F2D2-4C3C-84F0-A90794449D03}" srcOrd="2" destOrd="0" parTransId="{592B37A0-5412-46E3-94F9-31BEF683C90B}" sibTransId="{377108C8-31A8-40CA-BE67-34F496B76738}"/>
    <dgm:cxn modelId="{25C2B70F-0003-43A1-90AC-56EFB498F66E}" type="presOf" srcId="{8393CBE1-C514-489A-A95C-B26F7D6A4057}" destId="{06644AE4-954B-44E5-A9DF-91D8BF1B9410}" srcOrd="0" destOrd="0" presId="urn:microsoft.com/office/officeart/2005/8/layout/vProcess5"/>
    <dgm:cxn modelId="{D2494D33-9703-49B7-9A48-029A3596C7BD}" type="presOf" srcId="{61398D21-2C9D-4FDA-8B17-809FE0050AFC}" destId="{D2230A90-07DF-4280-B1EB-0FC36B678B26}" srcOrd="0" destOrd="0" presId="urn:microsoft.com/office/officeart/2005/8/layout/vProcess5"/>
    <dgm:cxn modelId="{F7EDD638-96FA-444E-AEEE-0C9B9B9F251E}" srcId="{BA64DC80-FA7B-435E-AF28-00B56CD746F7}" destId="{8393CBE1-C514-489A-A95C-B26F7D6A4057}" srcOrd="3" destOrd="0" parTransId="{59269E22-1A89-4178-A12E-D6BE9DA1185D}" sibTransId="{1FDAE798-17A1-47FC-941A-467933FAB787}"/>
    <dgm:cxn modelId="{F01D8F5C-F34B-4831-9485-966E4483EC5F}" type="presOf" srcId="{6EFA7302-1535-4088-962F-2D8A9301BFB5}" destId="{DE8871B4-24A6-4588-BCF1-55ED2BEA8D6C}" srcOrd="0" destOrd="0" presId="urn:microsoft.com/office/officeart/2005/8/layout/vProcess5"/>
    <dgm:cxn modelId="{14651449-80C6-441C-8B8C-BCA92D4FCEE5}" type="presOf" srcId="{1FDAE798-17A1-47FC-941A-467933FAB787}" destId="{67E2A3BE-2803-4546-B52D-9CB3A19522B8}" srcOrd="0" destOrd="0" presId="urn:microsoft.com/office/officeart/2005/8/layout/vProcess5"/>
    <dgm:cxn modelId="{2AF37B77-E55C-468F-958A-D3A94F686D23}" type="presOf" srcId="{397D60BC-B0A3-4EC3-93D3-88B2C092FAA3}" destId="{B4633CA5-3E06-4140-BFE2-BE4A6E3F0504}" srcOrd="1" destOrd="0" presId="urn:microsoft.com/office/officeart/2005/8/layout/vProcess5"/>
    <dgm:cxn modelId="{B023AB58-F200-4BF9-BD59-D7CC081FC707}" type="presOf" srcId="{0D6706AA-8ABD-4DEA-A69A-56CD19B708EC}" destId="{9655CFD0-82D1-48FC-B151-F48D1B826711}" srcOrd="1" destOrd="0" presId="urn:microsoft.com/office/officeart/2005/8/layout/vProcess5"/>
    <dgm:cxn modelId="{F51BC378-B62F-4E09-A6CD-4BC36070DAFC}" type="presOf" srcId="{6EFA7302-1535-4088-962F-2D8A9301BFB5}" destId="{D11C043F-31ED-418A-BB17-C21D5506A412}" srcOrd="1" destOrd="0" presId="urn:microsoft.com/office/officeart/2005/8/layout/vProcess5"/>
    <dgm:cxn modelId="{4F85998D-95BE-47A5-8351-70AB1774F420}" type="presOf" srcId="{8393CBE1-C514-489A-A95C-B26F7D6A4057}" destId="{7B698675-8655-4101-874B-98A27CF40E82}" srcOrd="1" destOrd="0" presId="urn:microsoft.com/office/officeart/2005/8/layout/vProcess5"/>
    <dgm:cxn modelId="{7BDF13A3-A236-4CB8-8AA7-62B55960B385}" srcId="{BA64DC80-FA7B-435E-AF28-00B56CD746F7}" destId="{6EFA7302-1535-4088-962F-2D8A9301BFB5}" srcOrd="0" destOrd="0" parTransId="{B3C6CEF0-6B4D-47A7-8A0D-DB8CDFE5275C}" sibTransId="{61398D21-2C9D-4FDA-8B17-809FE0050AFC}"/>
    <dgm:cxn modelId="{A57D27B0-275D-422E-BFBA-87E2075F3C5D}" srcId="{BA64DC80-FA7B-435E-AF28-00B56CD746F7}" destId="{397D60BC-B0A3-4EC3-93D3-88B2C092FAA3}" srcOrd="1" destOrd="0" parTransId="{ADCE31FA-CF46-4AC1-B3A1-D48B696A8B9B}" sibTransId="{E4C3808E-6C44-4543-9E01-BDBE4088D66C}"/>
    <dgm:cxn modelId="{E391AFCB-B29D-4A88-938D-FB796BE0C0FF}" type="presOf" srcId="{BA64DC80-FA7B-435E-AF28-00B56CD746F7}" destId="{E10FE713-164E-4507-8E5F-7D832FB5618A}" srcOrd="0" destOrd="0" presId="urn:microsoft.com/office/officeart/2005/8/layout/vProcess5"/>
    <dgm:cxn modelId="{4CEE9ACE-7077-4FF2-BE88-E6B035EDE6E7}" type="presOf" srcId="{4AA8F07C-F2D2-4C3C-84F0-A90794449D03}" destId="{DF00C28B-E6A3-461A-97D1-D7AB20A1480E}" srcOrd="1" destOrd="0" presId="urn:microsoft.com/office/officeart/2005/8/layout/vProcess5"/>
    <dgm:cxn modelId="{725F25CF-2802-4850-9C4E-776F2A472941}" type="presOf" srcId="{4AA8F07C-F2D2-4C3C-84F0-A90794449D03}" destId="{94377AB4-7ED9-47F9-9EA6-114585F1F4C8}" srcOrd="0" destOrd="0" presId="urn:microsoft.com/office/officeart/2005/8/layout/vProcess5"/>
    <dgm:cxn modelId="{008560D6-B20B-4B15-ACD0-76006AA6EB0C}" srcId="{BA64DC80-FA7B-435E-AF28-00B56CD746F7}" destId="{0D6706AA-8ABD-4DEA-A69A-56CD19B708EC}" srcOrd="4" destOrd="0" parTransId="{2D05FE8A-9A3A-4B43-A5F0-45B67CFFE760}" sibTransId="{FE2B40DA-F03A-4906-9C56-58320BBAF64F}"/>
    <dgm:cxn modelId="{67DFCAD6-DF43-498F-8D11-06B69EFA32FB}" type="presOf" srcId="{397D60BC-B0A3-4EC3-93D3-88B2C092FAA3}" destId="{FFB7C209-FD10-4B76-9590-C8B9308B422C}" srcOrd="0" destOrd="0" presId="urn:microsoft.com/office/officeart/2005/8/layout/vProcess5"/>
    <dgm:cxn modelId="{CE9FF8D6-82AF-43DC-8C7F-FAAC1532EBC0}" type="presOf" srcId="{E4C3808E-6C44-4543-9E01-BDBE4088D66C}" destId="{41E63255-83AD-4E82-B4B6-BDA7C83B28F2}" srcOrd="0" destOrd="0" presId="urn:microsoft.com/office/officeart/2005/8/layout/vProcess5"/>
    <dgm:cxn modelId="{7D0D30E6-E374-401F-93EC-F0EDE3ED277C}" type="presOf" srcId="{377108C8-31A8-40CA-BE67-34F496B76738}" destId="{477E3B6B-8597-4856-BAF8-CA2306AAE2F7}" srcOrd="0" destOrd="0" presId="urn:microsoft.com/office/officeart/2005/8/layout/vProcess5"/>
    <dgm:cxn modelId="{8ADEDFF2-1DB7-45F7-8152-BF988E87801B}" type="presOf" srcId="{0D6706AA-8ABD-4DEA-A69A-56CD19B708EC}" destId="{97396B59-A29B-4A56-9361-9965189309A2}" srcOrd="0" destOrd="0" presId="urn:microsoft.com/office/officeart/2005/8/layout/vProcess5"/>
    <dgm:cxn modelId="{62BAC8DE-A7BC-4E31-BE85-8608C4BB77E9}" type="presParOf" srcId="{E10FE713-164E-4507-8E5F-7D832FB5618A}" destId="{EA523FA5-E650-4683-AEB7-7C5BFA864583}" srcOrd="0" destOrd="0" presId="urn:microsoft.com/office/officeart/2005/8/layout/vProcess5"/>
    <dgm:cxn modelId="{D8DD8C01-113A-412D-812D-42AA498BDD67}" type="presParOf" srcId="{E10FE713-164E-4507-8E5F-7D832FB5618A}" destId="{DE8871B4-24A6-4588-BCF1-55ED2BEA8D6C}" srcOrd="1" destOrd="0" presId="urn:microsoft.com/office/officeart/2005/8/layout/vProcess5"/>
    <dgm:cxn modelId="{32B3B2F2-6297-46D7-934C-E43941620D64}" type="presParOf" srcId="{E10FE713-164E-4507-8E5F-7D832FB5618A}" destId="{FFB7C209-FD10-4B76-9590-C8B9308B422C}" srcOrd="2" destOrd="0" presId="urn:microsoft.com/office/officeart/2005/8/layout/vProcess5"/>
    <dgm:cxn modelId="{2C8747A4-4D65-41DF-A112-F8E8855A0840}" type="presParOf" srcId="{E10FE713-164E-4507-8E5F-7D832FB5618A}" destId="{94377AB4-7ED9-47F9-9EA6-114585F1F4C8}" srcOrd="3" destOrd="0" presId="urn:microsoft.com/office/officeart/2005/8/layout/vProcess5"/>
    <dgm:cxn modelId="{CD4AE6EE-2E44-439B-A69D-72CB3560B834}" type="presParOf" srcId="{E10FE713-164E-4507-8E5F-7D832FB5618A}" destId="{06644AE4-954B-44E5-A9DF-91D8BF1B9410}" srcOrd="4" destOrd="0" presId="urn:microsoft.com/office/officeart/2005/8/layout/vProcess5"/>
    <dgm:cxn modelId="{5CA86988-0BE7-4DCD-A60A-17F3D5F367F2}" type="presParOf" srcId="{E10FE713-164E-4507-8E5F-7D832FB5618A}" destId="{97396B59-A29B-4A56-9361-9965189309A2}" srcOrd="5" destOrd="0" presId="urn:microsoft.com/office/officeart/2005/8/layout/vProcess5"/>
    <dgm:cxn modelId="{7D7727A2-5B40-4923-BDF7-80530CD71463}" type="presParOf" srcId="{E10FE713-164E-4507-8E5F-7D832FB5618A}" destId="{D2230A90-07DF-4280-B1EB-0FC36B678B26}" srcOrd="6" destOrd="0" presId="urn:microsoft.com/office/officeart/2005/8/layout/vProcess5"/>
    <dgm:cxn modelId="{EA94CAFD-FF10-47B5-AC51-FADB5169C584}" type="presParOf" srcId="{E10FE713-164E-4507-8E5F-7D832FB5618A}" destId="{41E63255-83AD-4E82-B4B6-BDA7C83B28F2}" srcOrd="7" destOrd="0" presId="urn:microsoft.com/office/officeart/2005/8/layout/vProcess5"/>
    <dgm:cxn modelId="{E88747CD-96F4-4849-9716-94BB7FC582F5}" type="presParOf" srcId="{E10FE713-164E-4507-8E5F-7D832FB5618A}" destId="{477E3B6B-8597-4856-BAF8-CA2306AAE2F7}" srcOrd="8" destOrd="0" presId="urn:microsoft.com/office/officeart/2005/8/layout/vProcess5"/>
    <dgm:cxn modelId="{F14C5064-7BB4-49CE-B795-36635FD236DE}" type="presParOf" srcId="{E10FE713-164E-4507-8E5F-7D832FB5618A}" destId="{67E2A3BE-2803-4546-B52D-9CB3A19522B8}" srcOrd="9" destOrd="0" presId="urn:microsoft.com/office/officeart/2005/8/layout/vProcess5"/>
    <dgm:cxn modelId="{A681EE3E-3444-4F8B-8A0D-A025BEC42E0A}" type="presParOf" srcId="{E10FE713-164E-4507-8E5F-7D832FB5618A}" destId="{D11C043F-31ED-418A-BB17-C21D5506A412}" srcOrd="10" destOrd="0" presId="urn:microsoft.com/office/officeart/2005/8/layout/vProcess5"/>
    <dgm:cxn modelId="{70A34D59-93E6-4056-A58F-6F34D217D77A}" type="presParOf" srcId="{E10FE713-164E-4507-8E5F-7D832FB5618A}" destId="{B4633CA5-3E06-4140-BFE2-BE4A6E3F0504}" srcOrd="11" destOrd="0" presId="urn:microsoft.com/office/officeart/2005/8/layout/vProcess5"/>
    <dgm:cxn modelId="{D44EA7AF-A9F4-4673-A323-26D45201B98F}" type="presParOf" srcId="{E10FE713-164E-4507-8E5F-7D832FB5618A}" destId="{DF00C28B-E6A3-461A-97D1-D7AB20A1480E}" srcOrd="12" destOrd="0" presId="urn:microsoft.com/office/officeart/2005/8/layout/vProcess5"/>
    <dgm:cxn modelId="{8CEBB7CB-2E16-467E-BA98-EF605B032053}" type="presParOf" srcId="{E10FE713-164E-4507-8E5F-7D832FB5618A}" destId="{7B698675-8655-4101-874B-98A27CF40E82}" srcOrd="13" destOrd="0" presId="urn:microsoft.com/office/officeart/2005/8/layout/vProcess5"/>
    <dgm:cxn modelId="{55A815E9-4C5D-4C79-A6B2-90435B8F1E29}" type="presParOf" srcId="{E10FE713-164E-4507-8E5F-7D832FB5618A}" destId="{9655CFD0-82D1-48FC-B151-F48D1B82671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0E8DE-7457-4B6C-B6A6-021445D5D0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A6BC312-D9A5-493E-A77A-CF7852C9D663}">
      <dgm:prSet custT="1"/>
      <dgm:spPr/>
      <dgm:t>
        <a:bodyPr/>
        <a:lstStyle/>
        <a:p>
          <a:pPr>
            <a:defRPr cap="all"/>
          </a:pPr>
          <a:r>
            <a:rPr lang="en-US" sz="2400" b="1" dirty="0"/>
            <a:t>Awareness</a:t>
          </a:r>
        </a:p>
        <a:p>
          <a:pPr>
            <a:defRPr cap="all"/>
          </a:pPr>
          <a:r>
            <a:rPr lang="en-US" sz="1500" dirty="0"/>
            <a:t>Campaign results </a:t>
          </a:r>
        </a:p>
        <a:p>
          <a:pPr>
            <a:defRPr cap="all"/>
          </a:pPr>
          <a:r>
            <a:rPr lang="en-US" sz="2000" dirty="0"/>
            <a:t>group by “Yes” </a:t>
          </a:r>
        </a:p>
        <a:p>
          <a:pPr>
            <a:defRPr cap="all"/>
          </a:pPr>
          <a:r>
            <a:rPr lang="en-US" sz="1500" dirty="0"/>
            <a:t>to located Subscribers</a:t>
          </a:r>
        </a:p>
      </dgm:t>
    </dgm:pt>
    <dgm:pt modelId="{1684FE15-40DC-4E21-9D03-DE6610D063A2}" type="parTrans" cxnId="{056BDA5E-CF84-498A-9BB6-6E5249667DB4}">
      <dgm:prSet/>
      <dgm:spPr/>
      <dgm:t>
        <a:bodyPr/>
        <a:lstStyle/>
        <a:p>
          <a:endParaRPr lang="en-US"/>
        </a:p>
      </dgm:t>
    </dgm:pt>
    <dgm:pt modelId="{E33D9557-52E2-4668-BF25-48F2870FEA50}" type="sibTrans" cxnId="{056BDA5E-CF84-498A-9BB6-6E5249667DB4}">
      <dgm:prSet/>
      <dgm:spPr/>
      <dgm:t>
        <a:bodyPr/>
        <a:lstStyle/>
        <a:p>
          <a:endParaRPr lang="en-US"/>
        </a:p>
      </dgm:t>
    </dgm:pt>
    <dgm:pt modelId="{D61429F8-C172-4B7C-807A-AC399DC75B24}">
      <dgm:prSet custT="1"/>
      <dgm:spPr/>
      <dgm:t>
        <a:bodyPr/>
        <a:lstStyle/>
        <a:p>
          <a:pPr>
            <a:defRPr cap="all"/>
          </a:pPr>
          <a:r>
            <a:rPr lang="en-US" sz="2300" b="1" dirty="0"/>
            <a:t>Consideration</a:t>
          </a:r>
        </a:p>
        <a:p>
          <a:pPr>
            <a:defRPr cap="all"/>
          </a:pPr>
          <a:r>
            <a:rPr lang="en-US" sz="1900" dirty="0"/>
            <a:t>clients’ action </a:t>
          </a:r>
        </a:p>
        <a:p>
          <a:pPr>
            <a:defRPr cap="all"/>
          </a:pPr>
          <a:r>
            <a:rPr lang="en-US" sz="1900" dirty="0"/>
            <a:t>Paint points</a:t>
          </a:r>
        </a:p>
      </dgm:t>
    </dgm:pt>
    <dgm:pt modelId="{0F3E23A2-B033-4299-B5C4-A19BCC5247B6}" type="parTrans" cxnId="{1C4D5D39-89F9-4805-A6AB-A0C7A8628CCC}">
      <dgm:prSet/>
      <dgm:spPr/>
      <dgm:t>
        <a:bodyPr/>
        <a:lstStyle/>
        <a:p>
          <a:endParaRPr lang="en-US"/>
        </a:p>
      </dgm:t>
    </dgm:pt>
    <dgm:pt modelId="{F65B273D-55F8-4BCC-86A6-D7081B731841}" type="sibTrans" cxnId="{1C4D5D39-89F9-4805-A6AB-A0C7A8628CCC}">
      <dgm:prSet/>
      <dgm:spPr/>
      <dgm:t>
        <a:bodyPr/>
        <a:lstStyle/>
        <a:p>
          <a:endParaRPr lang="en-US"/>
        </a:p>
      </dgm:t>
    </dgm:pt>
    <dgm:pt modelId="{E036C313-1D3E-404F-B9D8-FE6F1C3CEE37}">
      <dgm:prSet custT="1"/>
      <dgm:spPr/>
      <dgm:t>
        <a:bodyPr/>
        <a:lstStyle/>
        <a:p>
          <a:pPr>
            <a:defRPr cap="all"/>
          </a:pPr>
          <a:r>
            <a:rPr lang="en-US" sz="2400" b="1" dirty="0"/>
            <a:t>Conversion</a:t>
          </a:r>
        </a:p>
        <a:p>
          <a:pPr>
            <a:defRPr cap="all"/>
          </a:pPr>
          <a:r>
            <a:rPr lang="en-US" sz="2000" dirty="0"/>
            <a:t>From Phone calls to deposit</a:t>
          </a:r>
        </a:p>
      </dgm:t>
    </dgm:pt>
    <dgm:pt modelId="{2D908ED5-70F4-4CD4-86F4-13975FD33F55}" type="parTrans" cxnId="{052D86D1-3739-4CE5-9B0F-6F38BE1C7B77}">
      <dgm:prSet/>
      <dgm:spPr/>
      <dgm:t>
        <a:bodyPr/>
        <a:lstStyle/>
        <a:p>
          <a:endParaRPr lang="en-US"/>
        </a:p>
      </dgm:t>
    </dgm:pt>
    <dgm:pt modelId="{174362F6-621E-4F4E-9EFA-C58CF087E343}" type="sibTrans" cxnId="{052D86D1-3739-4CE5-9B0F-6F38BE1C7B77}">
      <dgm:prSet/>
      <dgm:spPr/>
      <dgm:t>
        <a:bodyPr/>
        <a:lstStyle/>
        <a:p>
          <a:endParaRPr lang="en-US"/>
        </a:p>
      </dgm:t>
    </dgm:pt>
    <dgm:pt modelId="{881F1C2D-84B8-403A-806C-19BB16FE0E04}">
      <dgm:prSet custT="1"/>
      <dgm:spPr/>
      <dgm:t>
        <a:bodyPr/>
        <a:lstStyle/>
        <a:p>
          <a:pPr>
            <a:defRPr cap="all"/>
          </a:pPr>
          <a:r>
            <a:rPr lang="en-US" sz="2400" b="1" dirty="0"/>
            <a:t>Loyalty</a:t>
          </a:r>
        </a:p>
        <a:p>
          <a:pPr>
            <a:defRPr cap="all"/>
          </a:pPr>
          <a:r>
            <a:rPr lang="en-US" sz="2200" dirty="0"/>
            <a:t>REPEAT Deposit</a:t>
          </a:r>
        </a:p>
      </dgm:t>
    </dgm:pt>
    <dgm:pt modelId="{F159C07C-57BF-4D4E-BB44-2CA6370F2A21}" type="parTrans" cxnId="{5DA1D58A-BB2B-49C0-A106-67C94AA91C62}">
      <dgm:prSet/>
      <dgm:spPr/>
      <dgm:t>
        <a:bodyPr/>
        <a:lstStyle/>
        <a:p>
          <a:endParaRPr lang="en-US"/>
        </a:p>
      </dgm:t>
    </dgm:pt>
    <dgm:pt modelId="{87192A29-67B5-48BB-834B-B992C9DC7E79}" type="sibTrans" cxnId="{5DA1D58A-BB2B-49C0-A106-67C94AA91C62}">
      <dgm:prSet/>
      <dgm:spPr/>
      <dgm:t>
        <a:bodyPr/>
        <a:lstStyle/>
        <a:p>
          <a:endParaRPr lang="en-US"/>
        </a:p>
      </dgm:t>
    </dgm:pt>
    <dgm:pt modelId="{E802DB83-AFF4-4317-BE2C-11BC0EEDDA23}" type="pres">
      <dgm:prSet presAssocID="{76B0E8DE-7457-4B6C-B6A6-021445D5D0D2}" presName="root" presStyleCnt="0">
        <dgm:presLayoutVars>
          <dgm:dir/>
          <dgm:resizeHandles val="exact"/>
        </dgm:presLayoutVars>
      </dgm:prSet>
      <dgm:spPr/>
    </dgm:pt>
    <dgm:pt modelId="{AED501BE-4032-4B3E-BEBA-122EBC1C5C0A}" type="pres">
      <dgm:prSet presAssocID="{8A6BC312-D9A5-493E-A77A-CF7852C9D663}" presName="compNode" presStyleCnt="0"/>
      <dgm:spPr/>
    </dgm:pt>
    <dgm:pt modelId="{4CAA3DFE-BF77-4C9D-9C23-4DE0E54D2B8E}" type="pres">
      <dgm:prSet presAssocID="{8A6BC312-D9A5-493E-A77A-CF7852C9D663}" presName="iconBgRect" presStyleLbl="bgShp" presStyleIdx="0" presStyleCnt="4"/>
      <dgm:spPr/>
    </dgm:pt>
    <dgm:pt modelId="{419B8A1F-2A2B-4614-A496-451D00DE5075}" type="pres">
      <dgm:prSet presAssocID="{8A6BC312-D9A5-493E-A77A-CF7852C9D6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75D11C06-E985-4D3A-85ED-0A3B27AFDD4B}" type="pres">
      <dgm:prSet presAssocID="{8A6BC312-D9A5-493E-A77A-CF7852C9D663}" presName="spaceRect" presStyleCnt="0"/>
      <dgm:spPr/>
    </dgm:pt>
    <dgm:pt modelId="{38C642A9-4A71-40B3-A108-83D952FB8D94}" type="pres">
      <dgm:prSet presAssocID="{8A6BC312-D9A5-493E-A77A-CF7852C9D663}" presName="textRect" presStyleLbl="revTx" presStyleIdx="0" presStyleCnt="4">
        <dgm:presLayoutVars>
          <dgm:chMax val="1"/>
          <dgm:chPref val="1"/>
        </dgm:presLayoutVars>
      </dgm:prSet>
      <dgm:spPr/>
    </dgm:pt>
    <dgm:pt modelId="{A865969E-AAF4-4796-9F6F-233B25C5C542}" type="pres">
      <dgm:prSet presAssocID="{E33D9557-52E2-4668-BF25-48F2870FEA50}" presName="sibTrans" presStyleCnt="0"/>
      <dgm:spPr/>
    </dgm:pt>
    <dgm:pt modelId="{B4EEF686-D746-46BB-9F25-DD70586D96BA}" type="pres">
      <dgm:prSet presAssocID="{D61429F8-C172-4B7C-807A-AC399DC75B24}" presName="compNode" presStyleCnt="0"/>
      <dgm:spPr/>
    </dgm:pt>
    <dgm:pt modelId="{2DBFCC5B-8D4B-4B28-8EBE-E8CBB73B1C33}" type="pres">
      <dgm:prSet presAssocID="{D61429F8-C172-4B7C-807A-AC399DC75B24}" presName="iconBgRect" presStyleLbl="bgShp" presStyleIdx="1" presStyleCnt="4"/>
      <dgm:spPr/>
    </dgm:pt>
    <dgm:pt modelId="{9821A8CE-06A5-484B-BE37-ED94F342B903}" type="pres">
      <dgm:prSet presAssocID="{D61429F8-C172-4B7C-807A-AC399DC75B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5474B2A-D834-4FA0-BEB1-1D4FA681F7C1}" type="pres">
      <dgm:prSet presAssocID="{D61429F8-C172-4B7C-807A-AC399DC75B24}" presName="spaceRect" presStyleCnt="0"/>
      <dgm:spPr/>
    </dgm:pt>
    <dgm:pt modelId="{61AA7613-398D-43C2-957B-3B60B98933C0}" type="pres">
      <dgm:prSet presAssocID="{D61429F8-C172-4B7C-807A-AC399DC75B24}" presName="textRect" presStyleLbl="revTx" presStyleIdx="1" presStyleCnt="4">
        <dgm:presLayoutVars>
          <dgm:chMax val="1"/>
          <dgm:chPref val="1"/>
        </dgm:presLayoutVars>
      </dgm:prSet>
      <dgm:spPr/>
    </dgm:pt>
    <dgm:pt modelId="{40ADD5C4-F454-4F97-B496-8A44254F4AB8}" type="pres">
      <dgm:prSet presAssocID="{F65B273D-55F8-4BCC-86A6-D7081B731841}" presName="sibTrans" presStyleCnt="0"/>
      <dgm:spPr/>
    </dgm:pt>
    <dgm:pt modelId="{4281D4A9-1854-49E2-BAF9-3129908F2EAB}" type="pres">
      <dgm:prSet presAssocID="{E036C313-1D3E-404F-B9D8-FE6F1C3CEE37}" presName="compNode" presStyleCnt="0"/>
      <dgm:spPr/>
    </dgm:pt>
    <dgm:pt modelId="{A356DA15-9FF5-4446-8C57-F7F97D5703EE}" type="pres">
      <dgm:prSet presAssocID="{E036C313-1D3E-404F-B9D8-FE6F1C3CEE37}" presName="iconBgRect" presStyleLbl="bgShp" presStyleIdx="2" presStyleCnt="4"/>
      <dgm:spPr/>
    </dgm:pt>
    <dgm:pt modelId="{667ACE2D-D842-46E8-B1D0-7055B9834EA9}" type="pres">
      <dgm:prSet presAssocID="{E036C313-1D3E-404F-B9D8-FE6F1C3CEE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5494E4F0-3A0B-456B-A680-F942DF38F2BE}" type="pres">
      <dgm:prSet presAssocID="{E036C313-1D3E-404F-B9D8-FE6F1C3CEE37}" presName="spaceRect" presStyleCnt="0"/>
      <dgm:spPr/>
    </dgm:pt>
    <dgm:pt modelId="{BBADEA31-1ABD-4E0D-951C-BC49B1128037}" type="pres">
      <dgm:prSet presAssocID="{E036C313-1D3E-404F-B9D8-FE6F1C3CEE37}" presName="textRect" presStyleLbl="revTx" presStyleIdx="2" presStyleCnt="4">
        <dgm:presLayoutVars>
          <dgm:chMax val="1"/>
          <dgm:chPref val="1"/>
        </dgm:presLayoutVars>
      </dgm:prSet>
      <dgm:spPr/>
    </dgm:pt>
    <dgm:pt modelId="{F4D1197F-416F-4364-9E85-7F199D9F5CA7}" type="pres">
      <dgm:prSet presAssocID="{174362F6-621E-4F4E-9EFA-C58CF087E343}" presName="sibTrans" presStyleCnt="0"/>
      <dgm:spPr/>
    </dgm:pt>
    <dgm:pt modelId="{DD78D782-3459-4D53-A2EE-984BAC071086}" type="pres">
      <dgm:prSet presAssocID="{881F1C2D-84B8-403A-806C-19BB16FE0E04}" presName="compNode" presStyleCnt="0"/>
      <dgm:spPr/>
    </dgm:pt>
    <dgm:pt modelId="{0886C171-547A-4F70-9D9C-A0B9BE526B60}" type="pres">
      <dgm:prSet presAssocID="{881F1C2D-84B8-403A-806C-19BB16FE0E04}" presName="iconBgRect" presStyleLbl="bgShp" presStyleIdx="3" presStyleCnt="4"/>
      <dgm:spPr/>
    </dgm:pt>
    <dgm:pt modelId="{B14696F7-9FB6-4E1D-95DD-7ADD892CD643}" type="pres">
      <dgm:prSet presAssocID="{881F1C2D-84B8-403A-806C-19BB16FE0E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FE663784-BF80-4908-AF54-EF553476521E}" type="pres">
      <dgm:prSet presAssocID="{881F1C2D-84B8-403A-806C-19BB16FE0E04}" presName="spaceRect" presStyleCnt="0"/>
      <dgm:spPr/>
    </dgm:pt>
    <dgm:pt modelId="{D9848B9E-5268-4C39-AF54-AE2D8B20B574}" type="pres">
      <dgm:prSet presAssocID="{881F1C2D-84B8-403A-806C-19BB16FE0E04}" presName="textRect" presStyleLbl="revTx" presStyleIdx="3" presStyleCnt="4">
        <dgm:presLayoutVars>
          <dgm:chMax val="1"/>
          <dgm:chPref val="1"/>
        </dgm:presLayoutVars>
      </dgm:prSet>
      <dgm:spPr/>
    </dgm:pt>
  </dgm:ptLst>
  <dgm:cxnLst>
    <dgm:cxn modelId="{1C4D5D39-89F9-4805-A6AB-A0C7A8628CCC}" srcId="{76B0E8DE-7457-4B6C-B6A6-021445D5D0D2}" destId="{D61429F8-C172-4B7C-807A-AC399DC75B24}" srcOrd="1" destOrd="0" parTransId="{0F3E23A2-B033-4299-B5C4-A19BCC5247B6}" sibTransId="{F65B273D-55F8-4BCC-86A6-D7081B731841}"/>
    <dgm:cxn modelId="{056BDA5E-CF84-498A-9BB6-6E5249667DB4}" srcId="{76B0E8DE-7457-4B6C-B6A6-021445D5D0D2}" destId="{8A6BC312-D9A5-493E-A77A-CF7852C9D663}" srcOrd="0" destOrd="0" parTransId="{1684FE15-40DC-4E21-9D03-DE6610D063A2}" sibTransId="{E33D9557-52E2-4668-BF25-48F2870FEA50}"/>
    <dgm:cxn modelId="{BA6B3E80-8A82-4F49-BCE8-D1D0A7521155}" type="presOf" srcId="{76B0E8DE-7457-4B6C-B6A6-021445D5D0D2}" destId="{E802DB83-AFF4-4317-BE2C-11BC0EEDDA23}" srcOrd="0" destOrd="0" presId="urn:microsoft.com/office/officeart/2018/5/layout/IconCircleLabelList"/>
    <dgm:cxn modelId="{5DA1D58A-BB2B-49C0-A106-67C94AA91C62}" srcId="{76B0E8DE-7457-4B6C-B6A6-021445D5D0D2}" destId="{881F1C2D-84B8-403A-806C-19BB16FE0E04}" srcOrd="3" destOrd="0" parTransId="{F159C07C-57BF-4D4E-BB44-2CA6370F2A21}" sibTransId="{87192A29-67B5-48BB-834B-B992C9DC7E79}"/>
    <dgm:cxn modelId="{EF86EDA3-88E9-4785-8EBD-90BC7A1C1774}" type="presOf" srcId="{E036C313-1D3E-404F-B9D8-FE6F1C3CEE37}" destId="{BBADEA31-1ABD-4E0D-951C-BC49B1128037}" srcOrd="0" destOrd="0" presId="urn:microsoft.com/office/officeart/2018/5/layout/IconCircleLabelList"/>
    <dgm:cxn modelId="{052D86D1-3739-4CE5-9B0F-6F38BE1C7B77}" srcId="{76B0E8DE-7457-4B6C-B6A6-021445D5D0D2}" destId="{E036C313-1D3E-404F-B9D8-FE6F1C3CEE37}" srcOrd="2" destOrd="0" parTransId="{2D908ED5-70F4-4CD4-86F4-13975FD33F55}" sibTransId="{174362F6-621E-4F4E-9EFA-C58CF087E343}"/>
    <dgm:cxn modelId="{4E6513E1-7D76-49A1-9AD6-A15432BA3F42}" type="presOf" srcId="{8A6BC312-D9A5-493E-A77A-CF7852C9D663}" destId="{38C642A9-4A71-40B3-A108-83D952FB8D94}" srcOrd="0" destOrd="0" presId="urn:microsoft.com/office/officeart/2018/5/layout/IconCircleLabelList"/>
    <dgm:cxn modelId="{91E641E5-6425-4107-87C0-4F09EECCBDBB}" type="presOf" srcId="{881F1C2D-84B8-403A-806C-19BB16FE0E04}" destId="{D9848B9E-5268-4C39-AF54-AE2D8B20B574}" srcOrd="0" destOrd="0" presId="urn:microsoft.com/office/officeart/2018/5/layout/IconCircleLabelList"/>
    <dgm:cxn modelId="{FE3B75F8-428E-4C0C-8C76-07DB80B77F69}" type="presOf" srcId="{D61429F8-C172-4B7C-807A-AC399DC75B24}" destId="{61AA7613-398D-43C2-957B-3B60B98933C0}" srcOrd="0" destOrd="0" presId="urn:microsoft.com/office/officeart/2018/5/layout/IconCircleLabelList"/>
    <dgm:cxn modelId="{7E543C55-CD3C-4C22-9322-567D8CE03D75}" type="presParOf" srcId="{E802DB83-AFF4-4317-BE2C-11BC0EEDDA23}" destId="{AED501BE-4032-4B3E-BEBA-122EBC1C5C0A}" srcOrd="0" destOrd="0" presId="urn:microsoft.com/office/officeart/2018/5/layout/IconCircleLabelList"/>
    <dgm:cxn modelId="{37A12669-22BE-47C6-8475-03DA13069958}" type="presParOf" srcId="{AED501BE-4032-4B3E-BEBA-122EBC1C5C0A}" destId="{4CAA3DFE-BF77-4C9D-9C23-4DE0E54D2B8E}" srcOrd="0" destOrd="0" presId="urn:microsoft.com/office/officeart/2018/5/layout/IconCircleLabelList"/>
    <dgm:cxn modelId="{2423DA67-0E44-4DE0-A497-A3CE7C9DBD09}" type="presParOf" srcId="{AED501BE-4032-4B3E-BEBA-122EBC1C5C0A}" destId="{419B8A1F-2A2B-4614-A496-451D00DE5075}" srcOrd="1" destOrd="0" presId="urn:microsoft.com/office/officeart/2018/5/layout/IconCircleLabelList"/>
    <dgm:cxn modelId="{CCF8441D-73A2-44E6-B425-4D15B54C246E}" type="presParOf" srcId="{AED501BE-4032-4B3E-BEBA-122EBC1C5C0A}" destId="{75D11C06-E985-4D3A-85ED-0A3B27AFDD4B}" srcOrd="2" destOrd="0" presId="urn:microsoft.com/office/officeart/2018/5/layout/IconCircleLabelList"/>
    <dgm:cxn modelId="{E70DD14A-C78C-4273-8518-F704F6A3B415}" type="presParOf" srcId="{AED501BE-4032-4B3E-BEBA-122EBC1C5C0A}" destId="{38C642A9-4A71-40B3-A108-83D952FB8D94}" srcOrd="3" destOrd="0" presId="urn:microsoft.com/office/officeart/2018/5/layout/IconCircleLabelList"/>
    <dgm:cxn modelId="{9B1ADD71-202D-4F3F-A321-C0473DE1415C}" type="presParOf" srcId="{E802DB83-AFF4-4317-BE2C-11BC0EEDDA23}" destId="{A865969E-AAF4-4796-9F6F-233B25C5C542}" srcOrd="1" destOrd="0" presId="urn:microsoft.com/office/officeart/2018/5/layout/IconCircleLabelList"/>
    <dgm:cxn modelId="{AC460075-9146-4F1F-A799-B2021BB7F3EC}" type="presParOf" srcId="{E802DB83-AFF4-4317-BE2C-11BC0EEDDA23}" destId="{B4EEF686-D746-46BB-9F25-DD70586D96BA}" srcOrd="2" destOrd="0" presId="urn:microsoft.com/office/officeart/2018/5/layout/IconCircleLabelList"/>
    <dgm:cxn modelId="{4E33B0A3-6365-4AAD-A6CE-3D0FF0183D87}" type="presParOf" srcId="{B4EEF686-D746-46BB-9F25-DD70586D96BA}" destId="{2DBFCC5B-8D4B-4B28-8EBE-E8CBB73B1C33}" srcOrd="0" destOrd="0" presId="urn:microsoft.com/office/officeart/2018/5/layout/IconCircleLabelList"/>
    <dgm:cxn modelId="{E764E66F-1999-4BB5-BBE8-A62033059BB9}" type="presParOf" srcId="{B4EEF686-D746-46BB-9F25-DD70586D96BA}" destId="{9821A8CE-06A5-484B-BE37-ED94F342B903}" srcOrd="1" destOrd="0" presId="urn:microsoft.com/office/officeart/2018/5/layout/IconCircleLabelList"/>
    <dgm:cxn modelId="{27851DB6-B25E-4B50-933B-0FE382B610E4}" type="presParOf" srcId="{B4EEF686-D746-46BB-9F25-DD70586D96BA}" destId="{45474B2A-D834-4FA0-BEB1-1D4FA681F7C1}" srcOrd="2" destOrd="0" presId="urn:microsoft.com/office/officeart/2018/5/layout/IconCircleLabelList"/>
    <dgm:cxn modelId="{536E5666-8CC3-41DB-A2A9-696AFC6E63D9}" type="presParOf" srcId="{B4EEF686-D746-46BB-9F25-DD70586D96BA}" destId="{61AA7613-398D-43C2-957B-3B60B98933C0}" srcOrd="3" destOrd="0" presId="urn:microsoft.com/office/officeart/2018/5/layout/IconCircleLabelList"/>
    <dgm:cxn modelId="{31D587B7-E0BA-47BA-8230-64E4161CA35C}" type="presParOf" srcId="{E802DB83-AFF4-4317-BE2C-11BC0EEDDA23}" destId="{40ADD5C4-F454-4F97-B496-8A44254F4AB8}" srcOrd="3" destOrd="0" presId="urn:microsoft.com/office/officeart/2018/5/layout/IconCircleLabelList"/>
    <dgm:cxn modelId="{ADF30227-4C42-4910-BEF2-F6EE09CFB13C}" type="presParOf" srcId="{E802DB83-AFF4-4317-BE2C-11BC0EEDDA23}" destId="{4281D4A9-1854-49E2-BAF9-3129908F2EAB}" srcOrd="4" destOrd="0" presId="urn:microsoft.com/office/officeart/2018/5/layout/IconCircleLabelList"/>
    <dgm:cxn modelId="{DE7AD9AA-89F6-44C9-8A3E-91DF33A46E9E}" type="presParOf" srcId="{4281D4A9-1854-49E2-BAF9-3129908F2EAB}" destId="{A356DA15-9FF5-4446-8C57-F7F97D5703EE}" srcOrd="0" destOrd="0" presId="urn:microsoft.com/office/officeart/2018/5/layout/IconCircleLabelList"/>
    <dgm:cxn modelId="{35B759A5-8880-4552-A13D-B351DAEB75B2}" type="presParOf" srcId="{4281D4A9-1854-49E2-BAF9-3129908F2EAB}" destId="{667ACE2D-D842-46E8-B1D0-7055B9834EA9}" srcOrd="1" destOrd="0" presId="urn:microsoft.com/office/officeart/2018/5/layout/IconCircleLabelList"/>
    <dgm:cxn modelId="{FBEA3059-4C07-4483-AFF3-EE532EDDE550}" type="presParOf" srcId="{4281D4A9-1854-49E2-BAF9-3129908F2EAB}" destId="{5494E4F0-3A0B-456B-A680-F942DF38F2BE}" srcOrd="2" destOrd="0" presId="urn:microsoft.com/office/officeart/2018/5/layout/IconCircleLabelList"/>
    <dgm:cxn modelId="{49E4DA67-190C-49A9-98D6-E2B00D7F9AA0}" type="presParOf" srcId="{4281D4A9-1854-49E2-BAF9-3129908F2EAB}" destId="{BBADEA31-1ABD-4E0D-951C-BC49B1128037}" srcOrd="3" destOrd="0" presId="urn:microsoft.com/office/officeart/2018/5/layout/IconCircleLabelList"/>
    <dgm:cxn modelId="{2A2B7286-184C-4079-BF34-F629434834EC}" type="presParOf" srcId="{E802DB83-AFF4-4317-BE2C-11BC0EEDDA23}" destId="{F4D1197F-416F-4364-9E85-7F199D9F5CA7}" srcOrd="5" destOrd="0" presId="urn:microsoft.com/office/officeart/2018/5/layout/IconCircleLabelList"/>
    <dgm:cxn modelId="{2E046648-F652-4C6A-8EDA-C9521BBB56A6}" type="presParOf" srcId="{E802DB83-AFF4-4317-BE2C-11BC0EEDDA23}" destId="{DD78D782-3459-4D53-A2EE-984BAC071086}" srcOrd="6" destOrd="0" presId="urn:microsoft.com/office/officeart/2018/5/layout/IconCircleLabelList"/>
    <dgm:cxn modelId="{BFFCB8DB-B0B2-442F-B6DE-AD5911C8FABA}" type="presParOf" srcId="{DD78D782-3459-4D53-A2EE-984BAC071086}" destId="{0886C171-547A-4F70-9D9C-A0B9BE526B60}" srcOrd="0" destOrd="0" presId="urn:microsoft.com/office/officeart/2018/5/layout/IconCircleLabelList"/>
    <dgm:cxn modelId="{C41E3575-3E71-485E-A38B-85757E72380C}" type="presParOf" srcId="{DD78D782-3459-4D53-A2EE-984BAC071086}" destId="{B14696F7-9FB6-4E1D-95DD-7ADD892CD643}" srcOrd="1" destOrd="0" presId="urn:microsoft.com/office/officeart/2018/5/layout/IconCircleLabelList"/>
    <dgm:cxn modelId="{606D53C4-E98A-4968-8D08-4D1D408AD3E2}" type="presParOf" srcId="{DD78D782-3459-4D53-A2EE-984BAC071086}" destId="{FE663784-BF80-4908-AF54-EF553476521E}" srcOrd="2" destOrd="0" presId="urn:microsoft.com/office/officeart/2018/5/layout/IconCircleLabelList"/>
    <dgm:cxn modelId="{9CB0EB2D-3070-4F9E-BF2A-C5FB2C6D8685}" type="presParOf" srcId="{DD78D782-3459-4D53-A2EE-984BAC071086}" destId="{D9848B9E-5268-4C39-AF54-AE2D8B20B57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960E84-AC15-4DBE-9224-4DDDA1A8555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C49868-A6CD-4660-B1C7-93D6C6DB0DB4}">
      <dgm:prSet/>
      <dgm:spPr/>
      <dgm:t>
        <a:bodyPr/>
        <a:lstStyle/>
        <a:p>
          <a:r>
            <a:rPr lang="en-US"/>
            <a:t>Random Forest Model in Python/R/SQL</a:t>
          </a:r>
        </a:p>
      </dgm:t>
    </dgm:pt>
    <dgm:pt modelId="{85A3F1C5-F9B0-47A5-A49D-A944C00BB139}" type="parTrans" cxnId="{FEFB94D6-1725-4C43-9B37-1AEF1E4F6C6F}">
      <dgm:prSet/>
      <dgm:spPr/>
      <dgm:t>
        <a:bodyPr/>
        <a:lstStyle/>
        <a:p>
          <a:endParaRPr lang="en-US"/>
        </a:p>
      </dgm:t>
    </dgm:pt>
    <dgm:pt modelId="{0905E8FC-5CB9-4B6C-B00B-C395EA80A559}" type="sibTrans" cxnId="{FEFB94D6-1725-4C43-9B37-1AEF1E4F6C6F}">
      <dgm:prSet/>
      <dgm:spPr/>
      <dgm:t>
        <a:bodyPr/>
        <a:lstStyle/>
        <a:p>
          <a:endParaRPr lang="en-US"/>
        </a:p>
      </dgm:t>
    </dgm:pt>
    <dgm:pt modelId="{4EE13AD8-A131-46C7-AA1D-71B7C792E99E}">
      <dgm:prSet/>
      <dgm:spPr/>
      <dgm:t>
        <a:bodyPr/>
        <a:lstStyle/>
        <a:p>
          <a:r>
            <a:rPr lang="en-US"/>
            <a:t>8 Variables Relative to Client Data</a:t>
          </a:r>
        </a:p>
      </dgm:t>
    </dgm:pt>
    <dgm:pt modelId="{4B9AB53B-77F4-4AD5-8DB9-4FCD1149677E}" type="parTrans" cxnId="{BC802183-4D5B-4C76-B463-3C49F4B92B66}">
      <dgm:prSet/>
      <dgm:spPr/>
      <dgm:t>
        <a:bodyPr/>
        <a:lstStyle/>
        <a:p>
          <a:endParaRPr lang="en-US"/>
        </a:p>
      </dgm:t>
    </dgm:pt>
    <dgm:pt modelId="{94A9C2CB-628C-47DC-8E0D-075AC74F5ACE}" type="sibTrans" cxnId="{BC802183-4D5B-4C76-B463-3C49F4B92B66}">
      <dgm:prSet/>
      <dgm:spPr/>
      <dgm:t>
        <a:bodyPr/>
        <a:lstStyle/>
        <a:p>
          <a:endParaRPr lang="en-US"/>
        </a:p>
      </dgm:t>
    </dgm:pt>
    <dgm:pt modelId="{4821C9FF-FB76-4C34-9138-577B0EB6D20D}">
      <dgm:prSet/>
      <dgm:spPr/>
      <dgm:t>
        <a:bodyPr/>
        <a:lstStyle/>
        <a:p>
          <a:r>
            <a:rPr lang="en-US"/>
            <a:t>9 Variables Relative to Results of Last Campaign</a:t>
          </a:r>
        </a:p>
      </dgm:t>
    </dgm:pt>
    <dgm:pt modelId="{4A6DDD24-2992-4982-9059-4978E0F87D52}" type="parTrans" cxnId="{F5AA9932-F9C4-4B3A-AA64-2B13B648592D}">
      <dgm:prSet/>
      <dgm:spPr/>
      <dgm:t>
        <a:bodyPr/>
        <a:lstStyle/>
        <a:p>
          <a:endParaRPr lang="en-US"/>
        </a:p>
      </dgm:t>
    </dgm:pt>
    <dgm:pt modelId="{0A41140C-61BB-4014-9083-37F099CF6D40}" type="sibTrans" cxnId="{F5AA9932-F9C4-4B3A-AA64-2B13B648592D}">
      <dgm:prSet/>
      <dgm:spPr/>
      <dgm:t>
        <a:bodyPr/>
        <a:lstStyle/>
        <a:p>
          <a:endParaRPr lang="en-US"/>
        </a:p>
      </dgm:t>
    </dgm:pt>
    <dgm:pt modelId="{232C08F9-6EA0-4266-9D79-60793F534B13}">
      <dgm:prSet/>
      <dgm:spPr/>
      <dgm:t>
        <a:bodyPr/>
        <a:lstStyle/>
        <a:p>
          <a:r>
            <a:rPr lang="en-US"/>
            <a:t>Citation</a:t>
          </a:r>
        </a:p>
      </dgm:t>
    </dgm:pt>
    <dgm:pt modelId="{9FD94AA7-7174-4758-A96B-8004EB81C4E3}" type="parTrans" cxnId="{E8BAEF0B-55CC-442C-8013-6362A8651C74}">
      <dgm:prSet/>
      <dgm:spPr/>
      <dgm:t>
        <a:bodyPr/>
        <a:lstStyle/>
        <a:p>
          <a:endParaRPr lang="en-US"/>
        </a:p>
      </dgm:t>
    </dgm:pt>
    <dgm:pt modelId="{7E174100-FA7A-444A-A8DA-6D1A14F990D4}" type="sibTrans" cxnId="{E8BAEF0B-55CC-442C-8013-6362A8651C74}">
      <dgm:prSet/>
      <dgm:spPr/>
      <dgm:t>
        <a:bodyPr/>
        <a:lstStyle/>
        <a:p>
          <a:endParaRPr lang="en-US"/>
        </a:p>
      </dgm:t>
    </dgm:pt>
    <dgm:pt modelId="{8523171B-8E5F-432E-BB29-2E3B6C568DFD}" type="pres">
      <dgm:prSet presAssocID="{B9960E84-AC15-4DBE-9224-4DDDA1A8555C}" presName="root" presStyleCnt="0">
        <dgm:presLayoutVars>
          <dgm:dir/>
          <dgm:resizeHandles val="exact"/>
        </dgm:presLayoutVars>
      </dgm:prSet>
      <dgm:spPr/>
    </dgm:pt>
    <dgm:pt modelId="{27B26936-6C47-4EC1-B171-B27EB5DA75C3}" type="pres">
      <dgm:prSet presAssocID="{B9960E84-AC15-4DBE-9224-4DDDA1A8555C}" presName="container" presStyleCnt="0">
        <dgm:presLayoutVars>
          <dgm:dir/>
          <dgm:resizeHandles val="exact"/>
        </dgm:presLayoutVars>
      </dgm:prSet>
      <dgm:spPr/>
    </dgm:pt>
    <dgm:pt modelId="{9977FF59-FD4D-42D1-A9F1-0EB80BC55E24}" type="pres">
      <dgm:prSet presAssocID="{B3C49868-A6CD-4660-B1C7-93D6C6DB0DB4}" presName="compNode" presStyleCnt="0"/>
      <dgm:spPr/>
    </dgm:pt>
    <dgm:pt modelId="{A8D3AE4A-8A97-4E90-93C7-E2E5151ECAFB}" type="pres">
      <dgm:prSet presAssocID="{B3C49868-A6CD-4660-B1C7-93D6C6DB0DB4}" presName="iconBgRect" presStyleLbl="bgShp" presStyleIdx="0" presStyleCnt="4"/>
      <dgm:spPr/>
    </dgm:pt>
    <dgm:pt modelId="{CAAA6C77-E76F-40C1-8E76-999831F56458}" type="pres">
      <dgm:prSet presAssocID="{B3C49868-A6CD-4660-B1C7-93D6C6DB0D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EEF2850-F7A5-4A3B-8C99-5796ED89EC9D}" type="pres">
      <dgm:prSet presAssocID="{B3C49868-A6CD-4660-B1C7-93D6C6DB0DB4}" presName="spaceRect" presStyleCnt="0"/>
      <dgm:spPr/>
    </dgm:pt>
    <dgm:pt modelId="{FDF69BE6-E418-4AD5-8DC0-A446271CFE37}" type="pres">
      <dgm:prSet presAssocID="{B3C49868-A6CD-4660-B1C7-93D6C6DB0DB4}" presName="textRect" presStyleLbl="revTx" presStyleIdx="0" presStyleCnt="4">
        <dgm:presLayoutVars>
          <dgm:chMax val="1"/>
          <dgm:chPref val="1"/>
        </dgm:presLayoutVars>
      </dgm:prSet>
      <dgm:spPr/>
    </dgm:pt>
    <dgm:pt modelId="{6311C4F9-32E2-407C-B036-E3EE22F6074C}" type="pres">
      <dgm:prSet presAssocID="{0905E8FC-5CB9-4B6C-B00B-C395EA80A559}" presName="sibTrans" presStyleLbl="sibTrans2D1" presStyleIdx="0" presStyleCnt="0"/>
      <dgm:spPr/>
    </dgm:pt>
    <dgm:pt modelId="{4591E276-15C1-48F4-B57A-7E8EA36F0F4C}" type="pres">
      <dgm:prSet presAssocID="{4EE13AD8-A131-46C7-AA1D-71B7C792E99E}" presName="compNode" presStyleCnt="0"/>
      <dgm:spPr/>
    </dgm:pt>
    <dgm:pt modelId="{F24DF36E-5C21-48DC-9864-E242FFC1FCFB}" type="pres">
      <dgm:prSet presAssocID="{4EE13AD8-A131-46C7-AA1D-71B7C792E99E}" presName="iconBgRect" presStyleLbl="bgShp" presStyleIdx="1" presStyleCnt="4"/>
      <dgm:spPr/>
    </dgm:pt>
    <dgm:pt modelId="{C4C59611-7634-4F88-ABF5-170EB1D7501F}" type="pres">
      <dgm:prSet presAssocID="{4EE13AD8-A131-46C7-AA1D-71B7C792E9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76F0CC9-046A-4264-A9AC-2B51A70EB1D7}" type="pres">
      <dgm:prSet presAssocID="{4EE13AD8-A131-46C7-AA1D-71B7C792E99E}" presName="spaceRect" presStyleCnt="0"/>
      <dgm:spPr/>
    </dgm:pt>
    <dgm:pt modelId="{253C816A-CC6B-4A3D-B171-D711FA895DC1}" type="pres">
      <dgm:prSet presAssocID="{4EE13AD8-A131-46C7-AA1D-71B7C792E99E}" presName="textRect" presStyleLbl="revTx" presStyleIdx="1" presStyleCnt="4">
        <dgm:presLayoutVars>
          <dgm:chMax val="1"/>
          <dgm:chPref val="1"/>
        </dgm:presLayoutVars>
      </dgm:prSet>
      <dgm:spPr/>
    </dgm:pt>
    <dgm:pt modelId="{EBA9CE9E-B246-4D7B-A0C7-8A4155DE7284}" type="pres">
      <dgm:prSet presAssocID="{94A9C2CB-628C-47DC-8E0D-075AC74F5ACE}" presName="sibTrans" presStyleLbl="sibTrans2D1" presStyleIdx="0" presStyleCnt="0"/>
      <dgm:spPr/>
    </dgm:pt>
    <dgm:pt modelId="{986B538C-9D28-414B-AE5D-AD4C4B65F6A3}" type="pres">
      <dgm:prSet presAssocID="{4821C9FF-FB76-4C34-9138-577B0EB6D20D}" presName="compNode" presStyleCnt="0"/>
      <dgm:spPr/>
    </dgm:pt>
    <dgm:pt modelId="{87655544-2ABD-420E-BB45-FFDB818FB235}" type="pres">
      <dgm:prSet presAssocID="{4821C9FF-FB76-4C34-9138-577B0EB6D20D}" presName="iconBgRect" presStyleLbl="bgShp" presStyleIdx="2" presStyleCnt="4"/>
      <dgm:spPr/>
    </dgm:pt>
    <dgm:pt modelId="{70FB5323-C23E-49E5-9294-16BBE58C2091}" type="pres">
      <dgm:prSet presAssocID="{4821C9FF-FB76-4C34-9138-577B0EB6D2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B2F3240-33C0-455E-B991-64599737B9CF}" type="pres">
      <dgm:prSet presAssocID="{4821C9FF-FB76-4C34-9138-577B0EB6D20D}" presName="spaceRect" presStyleCnt="0"/>
      <dgm:spPr/>
    </dgm:pt>
    <dgm:pt modelId="{B0D85E4F-FA01-4180-8EC4-9389E6A2AA17}" type="pres">
      <dgm:prSet presAssocID="{4821C9FF-FB76-4C34-9138-577B0EB6D20D}" presName="textRect" presStyleLbl="revTx" presStyleIdx="2" presStyleCnt="4">
        <dgm:presLayoutVars>
          <dgm:chMax val="1"/>
          <dgm:chPref val="1"/>
        </dgm:presLayoutVars>
      </dgm:prSet>
      <dgm:spPr/>
    </dgm:pt>
    <dgm:pt modelId="{8F1883C5-6DDE-4187-B9E2-9EA921AF8842}" type="pres">
      <dgm:prSet presAssocID="{0A41140C-61BB-4014-9083-37F099CF6D40}" presName="sibTrans" presStyleLbl="sibTrans2D1" presStyleIdx="0" presStyleCnt="0"/>
      <dgm:spPr/>
    </dgm:pt>
    <dgm:pt modelId="{F27063B0-7F5E-4540-9619-2FBB0EBFCCFF}" type="pres">
      <dgm:prSet presAssocID="{232C08F9-6EA0-4266-9D79-60793F534B13}" presName="compNode" presStyleCnt="0"/>
      <dgm:spPr/>
    </dgm:pt>
    <dgm:pt modelId="{E47BAB20-8B9B-43E8-A869-037D0DB50B0D}" type="pres">
      <dgm:prSet presAssocID="{232C08F9-6EA0-4266-9D79-60793F534B13}" presName="iconBgRect" presStyleLbl="bgShp" presStyleIdx="3" presStyleCnt="4"/>
      <dgm:spPr/>
    </dgm:pt>
    <dgm:pt modelId="{54DD3F3D-2212-4566-B154-A032B84F02FA}" type="pres">
      <dgm:prSet presAssocID="{232C08F9-6EA0-4266-9D79-60793F534B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D497224-DA9A-4590-B128-6C7B3172F7A6}" type="pres">
      <dgm:prSet presAssocID="{232C08F9-6EA0-4266-9D79-60793F534B13}" presName="spaceRect" presStyleCnt="0"/>
      <dgm:spPr/>
    </dgm:pt>
    <dgm:pt modelId="{68689D6F-09A8-4E8D-9797-288E3474F507}" type="pres">
      <dgm:prSet presAssocID="{232C08F9-6EA0-4266-9D79-60793F534B13}" presName="textRect" presStyleLbl="revTx" presStyleIdx="3" presStyleCnt="4">
        <dgm:presLayoutVars>
          <dgm:chMax val="1"/>
          <dgm:chPref val="1"/>
        </dgm:presLayoutVars>
      </dgm:prSet>
      <dgm:spPr/>
    </dgm:pt>
  </dgm:ptLst>
  <dgm:cxnLst>
    <dgm:cxn modelId="{E8BAEF0B-55CC-442C-8013-6362A8651C74}" srcId="{B9960E84-AC15-4DBE-9224-4DDDA1A8555C}" destId="{232C08F9-6EA0-4266-9D79-60793F534B13}" srcOrd="3" destOrd="0" parTransId="{9FD94AA7-7174-4758-A96B-8004EB81C4E3}" sibTransId="{7E174100-FA7A-444A-A8DA-6D1A14F990D4}"/>
    <dgm:cxn modelId="{8FDE5529-606C-4C73-B9C4-97F53340F43E}" type="presOf" srcId="{4EE13AD8-A131-46C7-AA1D-71B7C792E99E}" destId="{253C816A-CC6B-4A3D-B171-D711FA895DC1}" srcOrd="0" destOrd="0" presId="urn:microsoft.com/office/officeart/2018/2/layout/IconCircleList"/>
    <dgm:cxn modelId="{F5AA9932-F9C4-4B3A-AA64-2B13B648592D}" srcId="{B9960E84-AC15-4DBE-9224-4DDDA1A8555C}" destId="{4821C9FF-FB76-4C34-9138-577B0EB6D20D}" srcOrd="2" destOrd="0" parTransId="{4A6DDD24-2992-4982-9059-4978E0F87D52}" sibTransId="{0A41140C-61BB-4014-9083-37F099CF6D40}"/>
    <dgm:cxn modelId="{6DFBF833-1267-4FFF-A2F6-357242E647B6}" type="presOf" srcId="{94A9C2CB-628C-47DC-8E0D-075AC74F5ACE}" destId="{EBA9CE9E-B246-4D7B-A0C7-8A4155DE7284}" srcOrd="0" destOrd="0" presId="urn:microsoft.com/office/officeart/2018/2/layout/IconCircleList"/>
    <dgm:cxn modelId="{32D25369-7301-41AA-80EC-4AC8AD39EC4D}" type="presOf" srcId="{4821C9FF-FB76-4C34-9138-577B0EB6D20D}" destId="{B0D85E4F-FA01-4180-8EC4-9389E6A2AA17}" srcOrd="0" destOrd="0" presId="urn:microsoft.com/office/officeart/2018/2/layout/IconCircleList"/>
    <dgm:cxn modelId="{C776476A-6118-4056-91F9-DEF03FFDF1B3}" type="presOf" srcId="{B3C49868-A6CD-4660-B1C7-93D6C6DB0DB4}" destId="{FDF69BE6-E418-4AD5-8DC0-A446271CFE37}" srcOrd="0" destOrd="0" presId="urn:microsoft.com/office/officeart/2018/2/layout/IconCircleList"/>
    <dgm:cxn modelId="{AC53EA74-A988-49BB-98A8-42E313F45AB4}" type="presOf" srcId="{232C08F9-6EA0-4266-9D79-60793F534B13}" destId="{68689D6F-09A8-4E8D-9797-288E3474F507}" srcOrd="0" destOrd="0" presId="urn:microsoft.com/office/officeart/2018/2/layout/IconCircleList"/>
    <dgm:cxn modelId="{7452BF7B-BB58-43A0-AA06-02F94854F527}" type="presOf" srcId="{0905E8FC-5CB9-4B6C-B00B-C395EA80A559}" destId="{6311C4F9-32E2-407C-B036-E3EE22F6074C}" srcOrd="0" destOrd="0" presId="urn:microsoft.com/office/officeart/2018/2/layout/IconCircleList"/>
    <dgm:cxn modelId="{BC802183-4D5B-4C76-B463-3C49F4B92B66}" srcId="{B9960E84-AC15-4DBE-9224-4DDDA1A8555C}" destId="{4EE13AD8-A131-46C7-AA1D-71B7C792E99E}" srcOrd="1" destOrd="0" parTransId="{4B9AB53B-77F4-4AD5-8DB9-4FCD1149677E}" sibTransId="{94A9C2CB-628C-47DC-8E0D-075AC74F5ACE}"/>
    <dgm:cxn modelId="{FEFB94D6-1725-4C43-9B37-1AEF1E4F6C6F}" srcId="{B9960E84-AC15-4DBE-9224-4DDDA1A8555C}" destId="{B3C49868-A6CD-4660-B1C7-93D6C6DB0DB4}" srcOrd="0" destOrd="0" parTransId="{85A3F1C5-F9B0-47A5-A49D-A944C00BB139}" sibTransId="{0905E8FC-5CB9-4B6C-B00B-C395EA80A559}"/>
    <dgm:cxn modelId="{C06ADBDB-35CE-4420-A748-65BC074782E6}" type="presOf" srcId="{0A41140C-61BB-4014-9083-37F099CF6D40}" destId="{8F1883C5-6DDE-4187-B9E2-9EA921AF8842}" srcOrd="0" destOrd="0" presId="urn:microsoft.com/office/officeart/2018/2/layout/IconCircleList"/>
    <dgm:cxn modelId="{920FC3FE-1F84-4658-98AB-78058D6516EF}" type="presOf" srcId="{B9960E84-AC15-4DBE-9224-4DDDA1A8555C}" destId="{8523171B-8E5F-432E-BB29-2E3B6C568DFD}" srcOrd="0" destOrd="0" presId="urn:microsoft.com/office/officeart/2018/2/layout/IconCircleList"/>
    <dgm:cxn modelId="{6ECC0004-CC0D-46D8-8E44-2B4D41908C74}" type="presParOf" srcId="{8523171B-8E5F-432E-BB29-2E3B6C568DFD}" destId="{27B26936-6C47-4EC1-B171-B27EB5DA75C3}" srcOrd="0" destOrd="0" presId="urn:microsoft.com/office/officeart/2018/2/layout/IconCircleList"/>
    <dgm:cxn modelId="{46DA67B5-44B7-47C0-A214-CFD4887B6B05}" type="presParOf" srcId="{27B26936-6C47-4EC1-B171-B27EB5DA75C3}" destId="{9977FF59-FD4D-42D1-A9F1-0EB80BC55E24}" srcOrd="0" destOrd="0" presId="urn:microsoft.com/office/officeart/2018/2/layout/IconCircleList"/>
    <dgm:cxn modelId="{EBA44F50-1AFB-4F5A-898F-032CC84F6D53}" type="presParOf" srcId="{9977FF59-FD4D-42D1-A9F1-0EB80BC55E24}" destId="{A8D3AE4A-8A97-4E90-93C7-E2E5151ECAFB}" srcOrd="0" destOrd="0" presId="urn:microsoft.com/office/officeart/2018/2/layout/IconCircleList"/>
    <dgm:cxn modelId="{D222E90A-C079-4939-A1DC-6A893363F371}" type="presParOf" srcId="{9977FF59-FD4D-42D1-A9F1-0EB80BC55E24}" destId="{CAAA6C77-E76F-40C1-8E76-999831F56458}" srcOrd="1" destOrd="0" presId="urn:microsoft.com/office/officeart/2018/2/layout/IconCircleList"/>
    <dgm:cxn modelId="{1E8A826F-F0A8-49EA-8BDD-6F816CA3E27C}" type="presParOf" srcId="{9977FF59-FD4D-42D1-A9F1-0EB80BC55E24}" destId="{DEEF2850-F7A5-4A3B-8C99-5796ED89EC9D}" srcOrd="2" destOrd="0" presId="urn:microsoft.com/office/officeart/2018/2/layout/IconCircleList"/>
    <dgm:cxn modelId="{FC1987D0-1A15-464E-87AA-F494446FD909}" type="presParOf" srcId="{9977FF59-FD4D-42D1-A9F1-0EB80BC55E24}" destId="{FDF69BE6-E418-4AD5-8DC0-A446271CFE37}" srcOrd="3" destOrd="0" presId="urn:microsoft.com/office/officeart/2018/2/layout/IconCircleList"/>
    <dgm:cxn modelId="{9A3423E7-2958-4648-938C-26C505FC6B0A}" type="presParOf" srcId="{27B26936-6C47-4EC1-B171-B27EB5DA75C3}" destId="{6311C4F9-32E2-407C-B036-E3EE22F6074C}" srcOrd="1" destOrd="0" presId="urn:microsoft.com/office/officeart/2018/2/layout/IconCircleList"/>
    <dgm:cxn modelId="{E0CF1992-FC8C-4875-8716-5865502248CE}" type="presParOf" srcId="{27B26936-6C47-4EC1-B171-B27EB5DA75C3}" destId="{4591E276-15C1-48F4-B57A-7E8EA36F0F4C}" srcOrd="2" destOrd="0" presId="urn:microsoft.com/office/officeart/2018/2/layout/IconCircleList"/>
    <dgm:cxn modelId="{DEED8C92-B1BD-4B69-ABC2-CD7E40EF302D}" type="presParOf" srcId="{4591E276-15C1-48F4-B57A-7E8EA36F0F4C}" destId="{F24DF36E-5C21-48DC-9864-E242FFC1FCFB}" srcOrd="0" destOrd="0" presId="urn:microsoft.com/office/officeart/2018/2/layout/IconCircleList"/>
    <dgm:cxn modelId="{CE8682C4-D822-4987-BACF-47B65FA1E284}" type="presParOf" srcId="{4591E276-15C1-48F4-B57A-7E8EA36F0F4C}" destId="{C4C59611-7634-4F88-ABF5-170EB1D7501F}" srcOrd="1" destOrd="0" presId="urn:microsoft.com/office/officeart/2018/2/layout/IconCircleList"/>
    <dgm:cxn modelId="{82066CB8-81B4-4185-A03F-53DDCF2BBA08}" type="presParOf" srcId="{4591E276-15C1-48F4-B57A-7E8EA36F0F4C}" destId="{F76F0CC9-046A-4264-A9AC-2B51A70EB1D7}" srcOrd="2" destOrd="0" presId="urn:microsoft.com/office/officeart/2018/2/layout/IconCircleList"/>
    <dgm:cxn modelId="{C3233187-6158-49D6-B56D-37706AA3B979}" type="presParOf" srcId="{4591E276-15C1-48F4-B57A-7E8EA36F0F4C}" destId="{253C816A-CC6B-4A3D-B171-D711FA895DC1}" srcOrd="3" destOrd="0" presId="urn:microsoft.com/office/officeart/2018/2/layout/IconCircleList"/>
    <dgm:cxn modelId="{3BCC98E4-4EC1-4B70-897D-6091930C19F2}" type="presParOf" srcId="{27B26936-6C47-4EC1-B171-B27EB5DA75C3}" destId="{EBA9CE9E-B246-4D7B-A0C7-8A4155DE7284}" srcOrd="3" destOrd="0" presId="urn:microsoft.com/office/officeart/2018/2/layout/IconCircleList"/>
    <dgm:cxn modelId="{C610168B-34A7-4074-B817-5DE8C2686AC1}" type="presParOf" srcId="{27B26936-6C47-4EC1-B171-B27EB5DA75C3}" destId="{986B538C-9D28-414B-AE5D-AD4C4B65F6A3}" srcOrd="4" destOrd="0" presId="urn:microsoft.com/office/officeart/2018/2/layout/IconCircleList"/>
    <dgm:cxn modelId="{26A91245-4F12-4DE8-9AF3-815CDAA31B9A}" type="presParOf" srcId="{986B538C-9D28-414B-AE5D-AD4C4B65F6A3}" destId="{87655544-2ABD-420E-BB45-FFDB818FB235}" srcOrd="0" destOrd="0" presId="urn:microsoft.com/office/officeart/2018/2/layout/IconCircleList"/>
    <dgm:cxn modelId="{4C32608E-D943-411C-A042-C6AB5634D395}" type="presParOf" srcId="{986B538C-9D28-414B-AE5D-AD4C4B65F6A3}" destId="{70FB5323-C23E-49E5-9294-16BBE58C2091}" srcOrd="1" destOrd="0" presId="urn:microsoft.com/office/officeart/2018/2/layout/IconCircleList"/>
    <dgm:cxn modelId="{542EF6D1-35BA-499B-AB69-E11DD64D40F1}" type="presParOf" srcId="{986B538C-9D28-414B-AE5D-AD4C4B65F6A3}" destId="{BB2F3240-33C0-455E-B991-64599737B9CF}" srcOrd="2" destOrd="0" presId="urn:microsoft.com/office/officeart/2018/2/layout/IconCircleList"/>
    <dgm:cxn modelId="{3FE74056-06F6-47EC-9B71-BF1A9CD0570F}" type="presParOf" srcId="{986B538C-9D28-414B-AE5D-AD4C4B65F6A3}" destId="{B0D85E4F-FA01-4180-8EC4-9389E6A2AA17}" srcOrd="3" destOrd="0" presId="urn:microsoft.com/office/officeart/2018/2/layout/IconCircleList"/>
    <dgm:cxn modelId="{A1EF562E-5B57-49A8-BE46-93DAE22E6EB2}" type="presParOf" srcId="{27B26936-6C47-4EC1-B171-B27EB5DA75C3}" destId="{8F1883C5-6DDE-4187-B9E2-9EA921AF8842}" srcOrd="5" destOrd="0" presId="urn:microsoft.com/office/officeart/2018/2/layout/IconCircleList"/>
    <dgm:cxn modelId="{0AC77854-6E9E-41C9-B601-193058BB1799}" type="presParOf" srcId="{27B26936-6C47-4EC1-B171-B27EB5DA75C3}" destId="{F27063B0-7F5E-4540-9619-2FBB0EBFCCFF}" srcOrd="6" destOrd="0" presId="urn:microsoft.com/office/officeart/2018/2/layout/IconCircleList"/>
    <dgm:cxn modelId="{18A6521F-0881-4E63-BB00-A0E1D704F532}" type="presParOf" srcId="{F27063B0-7F5E-4540-9619-2FBB0EBFCCFF}" destId="{E47BAB20-8B9B-43E8-A869-037D0DB50B0D}" srcOrd="0" destOrd="0" presId="urn:microsoft.com/office/officeart/2018/2/layout/IconCircleList"/>
    <dgm:cxn modelId="{4539C6C9-D17D-429E-81C5-8B74793C9394}" type="presParOf" srcId="{F27063B0-7F5E-4540-9619-2FBB0EBFCCFF}" destId="{54DD3F3D-2212-4566-B154-A032B84F02FA}" srcOrd="1" destOrd="0" presId="urn:microsoft.com/office/officeart/2018/2/layout/IconCircleList"/>
    <dgm:cxn modelId="{C675EBCD-AFBA-4F00-8598-DE87D54CB404}" type="presParOf" srcId="{F27063B0-7F5E-4540-9619-2FBB0EBFCCFF}" destId="{AD497224-DA9A-4590-B128-6C7B3172F7A6}" srcOrd="2" destOrd="0" presId="urn:microsoft.com/office/officeart/2018/2/layout/IconCircleList"/>
    <dgm:cxn modelId="{491293D2-D72C-442A-91C4-523DC5FAA674}" type="presParOf" srcId="{F27063B0-7F5E-4540-9619-2FBB0EBFCCFF}" destId="{68689D6F-09A8-4E8D-9797-288E3474F50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871B4-24A6-4588-BCF1-55ED2BEA8D6C}">
      <dsp:nvSpPr>
        <dsp:cNvPr id="0" name=""/>
        <dsp:cNvSpPr/>
      </dsp:nvSpPr>
      <dsp:spPr>
        <a:xfrm>
          <a:off x="0" y="0"/>
          <a:ext cx="7744967" cy="6814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1- Client Demographic</a:t>
          </a:r>
        </a:p>
      </dsp:txBody>
      <dsp:txXfrm>
        <a:off x="19960" y="19960"/>
        <a:ext cx="6929848" cy="641574"/>
      </dsp:txXfrm>
    </dsp:sp>
    <dsp:sp modelId="{FFB7C209-FD10-4B76-9590-C8B9308B422C}">
      <dsp:nvSpPr>
        <dsp:cNvPr id="0" name=""/>
        <dsp:cNvSpPr/>
      </dsp:nvSpPr>
      <dsp:spPr>
        <a:xfrm>
          <a:off x="578358" y="776146"/>
          <a:ext cx="7744967" cy="68149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2- Results from the Last Campaign</a:t>
          </a:r>
        </a:p>
      </dsp:txBody>
      <dsp:txXfrm>
        <a:off x="598318" y="796106"/>
        <a:ext cx="6683718" cy="641574"/>
      </dsp:txXfrm>
    </dsp:sp>
    <dsp:sp modelId="{94377AB4-7ED9-47F9-9EA6-114585F1F4C8}">
      <dsp:nvSpPr>
        <dsp:cNvPr id="0" name=""/>
        <dsp:cNvSpPr/>
      </dsp:nvSpPr>
      <dsp:spPr>
        <a:xfrm>
          <a:off x="1156716" y="1552292"/>
          <a:ext cx="7744967" cy="68149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3- Analyzing Customer Persona</a:t>
          </a:r>
        </a:p>
      </dsp:txBody>
      <dsp:txXfrm>
        <a:off x="1176676" y="1572252"/>
        <a:ext cx="6683718" cy="641574"/>
      </dsp:txXfrm>
    </dsp:sp>
    <dsp:sp modelId="{06644AE4-954B-44E5-A9DF-91D8BF1B9410}">
      <dsp:nvSpPr>
        <dsp:cNvPr id="0" name=""/>
        <dsp:cNvSpPr/>
      </dsp:nvSpPr>
      <dsp:spPr>
        <a:xfrm>
          <a:off x="1735073" y="2328439"/>
          <a:ext cx="7744967" cy="68149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4- Recommendation: targeting on future client</a:t>
          </a:r>
        </a:p>
      </dsp:txBody>
      <dsp:txXfrm>
        <a:off x="1755033" y="2348399"/>
        <a:ext cx="6683718" cy="641574"/>
      </dsp:txXfrm>
    </dsp:sp>
    <dsp:sp modelId="{97396B59-A29B-4A56-9361-9965189309A2}">
      <dsp:nvSpPr>
        <dsp:cNvPr id="0" name=""/>
        <dsp:cNvSpPr/>
      </dsp:nvSpPr>
      <dsp:spPr>
        <a:xfrm>
          <a:off x="2313432" y="3104585"/>
          <a:ext cx="7744967" cy="681494"/>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5- Q &amp; A</a:t>
          </a:r>
        </a:p>
      </dsp:txBody>
      <dsp:txXfrm>
        <a:off x="2333392" y="3124545"/>
        <a:ext cx="6683718" cy="641574"/>
      </dsp:txXfrm>
    </dsp:sp>
    <dsp:sp modelId="{D2230A90-07DF-4280-B1EB-0FC36B678B26}">
      <dsp:nvSpPr>
        <dsp:cNvPr id="0" name=""/>
        <dsp:cNvSpPr/>
      </dsp:nvSpPr>
      <dsp:spPr>
        <a:xfrm>
          <a:off x="7301996" y="497869"/>
          <a:ext cx="442971" cy="4429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01664" y="497869"/>
        <a:ext cx="243635" cy="333336"/>
      </dsp:txXfrm>
    </dsp:sp>
    <dsp:sp modelId="{41E63255-83AD-4E82-B4B6-BDA7C83B28F2}">
      <dsp:nvSpPr>
        <dsp:cNvPr id="0" name=""/>
        <dsp:cNvSpPr/>
      </dsp:nvSpPr>
      <dsp:spPr>
        <a:xfrm>
          <a:off x="7880354" y="1274015"/>
          <a:ext cx="442971" cy="442971"/>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980022" y="1274015"/>
        <a:ext cx="243635" cy="333336"/>
      </dsp:txXfrm>
    </dsp:sp>
    <dsp:sp modelId="{477E3B6B-8597-4856-BAF8-CA2306AAE2F7}">
      <dsp:nvSpPr>
        <dsp:cNvPr id="0" name=""/>
        <dsp:cNvSpPr/>
      </dsp:nvSpPr>
      <dsp:spPr>
        <a:xfrm>
          <a:off x="8458712" y="2038804"/>
          <a:ext cx="442971" cy="442971"/>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558380" y="2038804"/>
        <a:ext cx="243635" cy="333336"/>
      </dsp:txXfrm>
    </dsp:sp>
    <dsp:sp modelId="{67E2A3BE-2803-4546-B52D-9CB3A19522B8}">
      <dsp:nvSpPr>
        <dsp:cNvPr id="0" name=""/>
        <dsp:cNvSpPr/>
      </dsp:nvSpPr>
      <dsp:spPr>
        <a:xfrm>
          <a:off x="9037070" y="2822522"/>
          <a:ext cx="442971" cy="442971"/>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136738" y="2822522"/>
        <a:ext cx="243635" cy="333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A3DFE-BF77-4C9D-9C23-4DE0E54D2B8E}">
      <dsp:nvSpPr>
        <dsp:cNvPr id="0" name=""/>
        <dsp:cNvSpPr/>
      </dsp:nvSpPr>
      <dsp:spPr>
        <a:xfrm>
          <a:off x="774129" y="38355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B8A1F-2A2B-4614-A496-451D00DE5075}">
      <dsp:nvSpPr>
        <dsp:cNvPr id="0" name=""/>
        <dsp:cNvSpPr/>
      </dsp:nvSpPr>
      <dsp:spPr>
        <a:xfrm>
          <a:off x="1041679" y="65110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642A9-4A71-40B3-A108-83D952FB8D94}">
      <dsp:nvSpPr>
        <dsp:cNvPr id="0" name=""/>
        <dsp:cNvSpPr/>
      </dsp:nvSpPr>
      <dsp:spPr>
        <a:xfrm>
          <a:off x="372805" y="2030020"/>
          <a:ext cx="2058075"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Awareness</a:t>
          </a:r>
        </a:p>
        <a:p>
          <a:pPr marL="0" lvl="0" indent="0" algn="ctr" defTabSz="1066800">
            <a:lnSpc>
              <a:spcPct val="90000"/>
            </a:lnSpc>
            <a:spcBef>
              <a:spcPct val="0"/>
            </a:spcBef>
            <a:spcAft>
              <a:spcPct val="35000"/>
            </a:spcAft>
            <a:buNone/>
            <a:defRPr cap="all"/>
          </a:pPr>
          <a:r>
            <a:rPr lang="en-US" sz="1500" kern="1200" dirty="0"/>
            <a:t>Campaign results </a:t>
          </a:r>
        </a:p>
        <a:p>
          <a:pPr marL="0" lvl="0" indent="0" algn="ctr" defTabSz="1066800">
            <a:lnSpc>
              <a:spcPct val="90000"/>
            </a:lnSpc>
            <a:spcBef>
              <a:spcPct val="0"/>
            </a:spcBef>
            <a:spcAft>
              <a:spcPct val="35000"/>
            </a:spcAft>
            <a:buNone/>
            <a:defRPr cap="all"/>
          </a:pPr>
          <a:r>
            <a:rPr lang="en-US" sz="2000" kern="1200" dirty="0"/>
            <a:t>group by “Yes” </a:t>
          </a:r>
        </a:p>
        <a:p>
          <a:pPr marL="0" lvl="0" indent="0" algn="ctr" defTabSz="1066800">
            <a:lnSpc>
              <a:spcPct val="90000"/>
            </a:lnSpc>
            <a:spcBef>
              <a:spcPct val="0"/>
            </a:spcBef>
            <a:spcAft>
              <a:spcPct val="35000"/>
            </a:spcAft>
            <a:buNone/>
            <a:defRPr cap="all"/>
          </a:pPr>
          <a:r>
            <a:rPr lang="en-US" sz="1500" kern="1200" dirty="0"/>
            <a:t>to located Subscribers</a:t>
          </a:r>
        </a:p>
      </dsp:txBody>
      <dsp:txXfrm>
        <a:off x="372805" y="2030020"/>
        <a:ext cx="2058075" cy="1372500"/>
      </dsp:txXfrm>
    </dsp:sp>
    <dsp:sp modelId="{2DBFCC5B-8D4B-4B28-8EBE-E8CBB73B1C33}">
      <dsp:nvSpPr>
        <dsp:cNvPr id="0" name=""/>
        <dsp:cNvSpPr/>
      </dsp:nvSpPr>
      <dsp:spPr>
        <a:xfrm>
          <a:off x="3192368" y="38355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1A8CE-06A5-484B-BE37-ED94F342B903}">
      <dsp:nvSpPr>
        <dsp:cNvPr id="0" name=""/>
        <dsp:cNvSpPr/>
      </dsp:nvSpPr>
      <dsp:spPr>
        <a:xfrm>
          <a:off x="3459917" y="65110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AA7613-398D-43C2-957B-3B60B98933C0}">
      <dsp:nvSpPr>
        <dsp:cNvPr id="0" name=""/>
        <dsp:cNvSpPr/>
      </dsp:nvSpPr>
      <dsp:spPr>
        <a:xfrm>
          <a:off x="2791043" y="2030020"/>
          <a:ext cx="2058075"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b="1" kern="1200" dirty="0"/>
            <a:t>Consideration</a:t>
          </a:r>
        </a:p>
        <a:p>
          <a:pPr marL="0" lvl="0" indent="0" algn="ctr" defTabSz="1022350">
            <a:lnSpc>
              <a:spcPct val="90000"/>
            </a:lnSpc>
            <a:spcBef>
              <a:spcPct val="0"/>
            </a:spcBef>
            <a:spcAft>
              <a:spcPct val="35000"/>
            </a:spcAft>
            <a:buNone/>
            <a:defRPr cap="all"/>
          </a:pPr>
          <a:r>
            <a:rPr lang="en-US" sz="1900" kern="1200" dirty="0"/>
            <a:t>clients’ action </a:t>
          </a:r>
        </a:p>
        <a:p>
          <a:pPr marL="0" lvl="0" indent="0" algn="ctr" defTabSz="1022350">
            <a:lnSpc>
              <a:spcPct val="90000"/>
            </a:lnSpc>
            <a:spcBef>
              <a:spcPct val="0"/>
            </a:spcBef>
            <a:spcAft>
              <a:spcPct val="35000"/>
            </a:spcAft>
            <a:buNone/>
            <a:defRPr cap="all"/>
          </a:pPr>
          <a:r>
            <a:rPr lang="en-US" sz="1900" kern="1200" dirty="0"/>
            <a:t>Paint points</a:t>
          </a:r>
        </a:p>
      </dsp:txBody>
      <dsp:txXfrm>
        <a:off x="2791043" y="2030020"/>
        <a:ext cx="2058075" cy="1372500"/>
      </dsp:txXfrm>
    </dsp:sp>
    <dsp:sp modelId="{A356DA15-9FF5-4446-8C57-F7F97D5703EE}">
      <dsp:nvSpPr>
        <dsp:cNvPr id="0" name=""/>
        <dsp:cNvSpPr/>
      </dsp:nvSpPr>
      <dsp:spPr>
        <a:xfrm>
          <a:off x="5610606" y="38355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ACE2D-D842-46E8-B1D0-7055B9834EA9}">
      <dsp:nvSpPr>
        <dsp:cNvPr id="0" name=""/>
        <dsp:cNvSpPr/>
      </dsp:nvSpPr>
      <dsp:spPr>
        <a:xfrm>
          <a:off x="5878155" y="65110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ADEA31-1ABD-4E0D-951C-BC49B1128037}">
      <dsp:nvSpPr>
        <dsp:cNvPr id="0" name=""/>
        <dsp:cNvSpPr/>
      </dsp:nvSpPr>
      <dsp:spPr>
        <a:xfrm>
          <a:off x="5209281" y="2030020"/>
          <a:ext cx="2058075"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Conversion</a:t>
          </a:r>
        </a:p>
        <a:p>
          <a:pPr marL="0" lvl="0" indent="0" algn="ctr" defTabSz="1066800">
            <a:lnSpc>
              <a:spcPct val="90000"/>
            </a:lnSpc>
            <a:spcBef>
              <a:spcPct val="0"/>
            </a:spcBef>
            <a:spcAft>
              <a:spcPct val="35000"/>
            </a:spcAft>
            <a:buNone/>
            <a:defRPr cap="all"/>
          </a:pPr>
          <a:r>
            <a:rPr lang="en-US" sz="2000" kern="1200" dirty="0"/>
            <a:t>From Phone calls to deposit</a:t>
          </a:r>
        </a:p>
      </dsp:txBody>
      <dsp:txXfrm>
        <a:off x="5209281" y="2030020"/>
        <a:ext cx="2058075" cy="1372500"/>
      </dsp:txXfrm>
    </dsp:sp>
    <dsp:sp modelId="{0886C171-547A-4F70-9D9C-A0B9BE526B60}">
      <dsp:nvSpPr>
        <dsp:cNvPr id="0" name=""/>
        <dsp:cNvSpPr/>
      </dsp:nvSpPr>
      <dsp:spPr>
        <a:xfrm>
          <a:off x="8028844" y="38355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696F7-9FB6-4E1D-95DD-7ADD892CD643}">
      <dsp:nvSpPr>
        <dsp:cNvPr id="0" name=""/>
        <dsp:cNvSpPr/>
      </dsp:nvSpPr>
      <dsp:spPr>
        <a:xfrm>
          <a:off x="8296394" y="65110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848B9E-5268-4C39-AF54-AE2D8B20B574}">
      <dsp:nvSpPr>
        <dsp:cNvPr id="0" name=""/>
        <dsp:cNvSpPr/>
      </dsp:nvSpPr>
      <dsp:spPr>
        <a:xfrm>
          <a:off x="7627519" y="2030020"/>
          <a:ext cx="2058075"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Loyalty</a:t>
          </a:r>
        </a:p>
        <a:p>
          <a:pPr marL="0" lvl="0" indent="0" algn="ctr" defTabSz="1066800">
            <a:lnSpc>
              <a:spcPct val="90000"/>
            </a:lnSpc>
            <a:spcBef>
              <a:spcPct val="0"/>
            </a:spcBef>
            <a:spcAft>
              <a:spcPct val="35000"/>
            </a:spcAft>
            <a:buNone/>
            <a:defRPr cap="all"/>
          </a:pPr>
          <a:r>
            <a:rPr lang="en-US" sz="2200" kern="1200" dirty="0"/>
            <a:t>REPEAT Deposit</a:t>
          </a:r>
        </a:p>
      </dsp:txBody>
      <dsp:txXfrm>
        <a:off x="7627519" y="2030020"/>
        <a:ext cx="2058075" cy="13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3AE4A-8A97-4E90-93C7-E2E5151ECAFB}">
      <dsp:nvSpPr>
        <dsp:cNvPr id="0" name=""/>
        <dsp:cNvSpPr/>
      </dsp:nvSpPr>
      <dsp:spPr>
        <a:xfrm>
          <a:off x="134825" y="275313"/>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A6C77-E76F-40C1-8E76-999831F56458}">
      <dsp:nvSpPr>
        <dsp:cNvPr id="0" name=""/>
        <dsp:cNvSpPr/>
      </dsp:nvSpPr>
      <dsp:spPr>
        <a:xfrm>
          <a:off x="406966" y="547454"/>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69BE6-E418-4AD5-8DC0-A446271CFE37}">
      <dsp:nvSpPr>
        <dsp:cNvPr id="0" name=""/>
        <dsp:cNvSpPr/>
      </dsp:nvSpPr>
      <dsp:spPr>
        <a:xfrm>
          <a:off x="1708430"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Random Forest Model in Python/R/SQL</a:t>
          </a:r>
        </a:p>
      </dsp:txBody>
      <dsp:txXfrm>
        <a:off x="1708430" y="275313"/>
        <a:ext cx="3054644" cy="1295909"/>
      </dsp:txXfrm>
    </dsp:sp>
    <dsp:sp modelId="{F24DF36E-5C21-48DC-9864-E242FFC1FCFB}">
      <dsp:nvSpPr>
        <dsp:cNvPr id="0" name=""/>
        <dsp:cNvSpPr/>
      </dsp:nvSpPr>
      <dsp:spPr>
        <a:xfrm>
          <a:off x="5295324" y="275313"/>
          <a:ext cx="1295909" cy="1295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59611-7634-4F88-ABF5-170EB1D7501F}">
      <dsp:nvSpPr>
        <dsp:cNvPr id="0" name=""/>
        <dsp:cNvSpPr/>
      </dsp:nvSpPr>
      <dsp:spPr>
        <a:xfrm>
          <a:off x="5567465" y="547454"/>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3C816A-CC6B-4A3D-B171-D711FA895DC1}">
      <dsp:nvSpPr>
        <dsp:cNvPr id="0" name=""/>
        <dsp:cNvSpPr/>
      </dsp:nvSpPr>
      <dsp:spPr>
        <a:xfrm>
          <a:off x="6868929"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8 Variables Relative to Client Data</a:t>
          </a:r>
        </a:p>
      </dsp:txBody>
      <dsp:txXfrm>
        <a:off x="6868929" y="275313"/>
        <a:ext cx="3054644" cy="1295909"/>
      </dsp:txXfrm>
    </dsp:sp>
    <dsp:sp modelId="{87655544-2ABD-420E-BB45-FFDB818FB235}">
      <dsp:nvSpPr>
        <dsp:cNvPr id="0" name=""/>
        <dsp:cNvSpPr/>
      </dsp:nvSpPr>
      <dsp:spPr>
        <a:xfrm>
          <a:off x="134825" y="2214856"/>
          <a:ext cx="1295909" cy="1295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B5323-C23E-49E5-9294-16BBE58C2091}">
      <dsp:nvSpPr>
        <dsp:cNvPr id="0" name=""/>
        <dsp:cNvSpPr/>
      </dsp:nvSpPr>
      <dsp:spPr>
        <a:xfrm>
          <a:off x="406966" y="248699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D85E4F-FA01-4180-8EC4-9389E6A2AA17}">
      <dsp:nvSpPr>
        <dsp:cNvPr id="0" name=""/>
        <dsp:cNvSpPr/>
      </dsp:nvSpPr>
      <dsp:spPr>
        <a:xfrm>
          <a:off x="1708430"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9 Variables Relative to Results of Last Campaign</a:t>
          </a:r>
        </a:p>
      </dsp:txBody>
      <dsp:txXfrm>
        <a:off x="1708430" y="2214856"/>
        <a:ext cx="3054644" cy="1295909"/>
      </dsp:txXfrm>
    </dsp:sp>
    <dsp:sp modelId="{E47BAB20-8B9B-43E8-A869-037D0DB50B0D}">
      <dsp:nvSpPr>
        <dsp:cNvPr id="0" name=""/>
        <dsp:cNvSpPr/>
      </dsp:nvSpPr>
      <dsp:spPr>
        <a:xfrm>
          <a:off x="5295324" y="2214856"/>
          <a:ext cx="1295909" cy="1295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D3F3D-2212-4566-B154-A032B84F02FA}">
      <dsp:nvSpPr>
        <dsp:cNvPr id="0" name=""/>
        <dsp:cNvSpPr/>
      </dsp:nvSpPr>
      <dsp:spPr>
        <a:xfrm>
          <a:off x="5567465" y="248699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89D6F-09A8-4E8D-9797-288E3474F507}">
      <dsp:nvSpPr>
        <dsp:cNvPr id="0" name=""/>
        <dsp:cNvSpPr/>
      </dsp:nvSpPr>
      <dsp:spPr>
        <a:xfrm>
          <a:off x="6868929"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Citation</a:t>
          </a:r>
        </a:p>
      </dsp:txBody>
      <dsp:txXfrm>
        <a:off x="6868929" y="2214856"/>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1243A-450B-447B-B0DC-826E251655FF}"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7F98-24FE-4888-8BDD-11DC2F8FA206}" type="slidenum">
              <a:rPr lang="en-US" smtClean="0"/>
              <a:t>‹#›</a:t>
            </a:fld>
            <a:endParaRPr lang="en-US"/>
          </a:p>
        </p:txBody>
      </p:sp>
    </p:spTree>
    <p:extLst>
      <p:ext uri="{BB962C8B-B14F-4D97-AF65-F5344CB8AC3E}">
        <p14:creationId xmlns:p14="http://schemas.microsoft.com/office/powerpoint/2010/main" val="218732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2</a:t>
            </a:fld>
            <a:endParaRPr lang="en-US"/>
          </a:p>
        </p:txBody>
      </p:sp>
    </p:spTree>
    <p:extLst>
      <p:ext uri="{BB962C8B-B14F-4D97-AF65-F5344CB8AC3E}">
        <p14:creationId xmlns:p14="http://schemas.microsoft.com/office/powerpoint/2010/main" val="91560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Marketing Campaign of Portuguese Bank Institution project conducts an exploratory data analysis and develops multiple classification models for optimizing sales call activity by using random forest via Python or R to analyze and develop a predictive model. Minimize classification errors that cover 17 variables covering client data (8 variables) and campaign data (9 variables) and come out with strategy recommendations including the clients' demographics, the main characteristics in each target segment, the analyzing results from the current campaign, and a practical go-to-market plan for how to approach future clients.</a:t>
            </a:r>
          </a:p>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3</a:t>
            </a:fld>
            <a:endParaRPr lang="en-US"/>
          </a:p>
        </p:txBody>
      </p:sp>
    </p:spTree>
    <p:extLst>
      <p:ext uri="{BB962C8B-B14F-4D97-AF65-F5344CB8AC3E}">
        <p14:creationId xmlns:p14="http://schemas.microsoft.com/office/powerpoint/2010/main" val="273643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The purpose of today's discussion is to share predicting insights of our potential client from the last campaign.</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200" dirty="0">
                <a:solidFill>
                  <a:srgbClr val="222222"/>
                </a:solidFill>
                <a:effectLst/>
                <a:latin typeface="Arial" panose="020B0604020202020204" pitchFamily="34" charset="0"/>
                <a:ea typeface="Times New Roman" panose="02020603050405020304" pitchFamily="18" charset="0"/>
              </a:rPr>
              <a:t>Before we dig into that, let's do a recap of the client demographic.</a:t>
            </a:r>
            <a:br>
              <a:rPr lang="en-US" sz="1200" dirty="0">
                <a:solidFill>
                  <a:srgbClr val="222222"/>
                </a:solidFill>
                <a:effectLst/>
                <a:latin typeface="Arial" panose="020B0604020202020204" pitchFamily="34" charset="0"/>
                <a:ea typeface="Times New Roman" panose="02020603050405020304" pitchFamily="18" charset="0"/>
              </a:rPr>
            </a:br>
            <a:r>
              <a:rPr lang="en-US" sz="1200" dirty="0">
                <a:solidFill>
                  <a:srgbClr val="222222"/>
                </a:solidFill>
                <a:effectLst/>
                <a:latin typeface="Arial" panose="020B0604020202020204" pitchFamily="34" charset="0"/>
                <a:ea typeface="Times New Roman" panose="02020603050405020304" pitchFamily="18" charset="0"/>
              </a:rPr>
              <a:t>Focusing group on Variable - y - has the client subscribed to a term deposit? ("</a:t>
            </a:r>
            <a:r>
              <a:rPr lang="en-US" sz="1200" dirty="0" err="1">
                <a:solidFill>
                  <a:srgbClr val="222222"/>
                </a:solidFill>
                <a:effectLst/>
                <a:latin typeface="Arial" panose="020B0604020202020204" pitchFamily="34" charset="0"/>
                <a:ea typeface="Times New Roman" panose="02020603050405020304" pitchFamily="18" charset="0"/>
              </a:rPr>
              <a:t>yes","no</a:t>
            </a:r>
            <a:r>
              <a:rPr lang="en-US" sz="1200" dirty="0">
                <a:solidFill>
                  <a:srgbClr val="222222"/>
                </a:solidFill>
                <a:effectLst/>
                <a:latin typeface="Arial" panose="020B0604020202020204" pitchFamily="34" charset="0"/>
                <a:ea typeface="Times New Roman" panose="02020603050405020304" pitchFamily="18"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5</a:t>
            </a:fld>
            <a:endParaRPr lang="en-US"/>
          </a:p>
        </p:txBody>
      </p:sp>
    </p:spTree>
    <p:extLst>
      <p:ext uri="{BB962C8B-B14F-4D97-AF65-F5344CB8AC3E}">
        <p14:creationId xmlns:p14="http://schemas.microsoft.com/office/powerpoint/2010/main" val="303702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outcome of the previous campaign </a:t>
            </a:r>
          </a:p>
          <a:p>
            <a:r>
              <a:rPr lang="en-US" dirty="0"/>
              <a:t>With a total of 42600 people.</a:t>
            </a:r>
          </a:p>
          <a:p>
            <a:r>
              <a:rPr lang="en-US" dirty="0"/>
              <a:t>There are about 10% subscribed to our products (term deposit).</a:t>
            </a:r>
          </a:p>
          <a:p>
            <a:r>
              <a:rPr lang="en-US" dirty="0"/>
              <a:t>Since our discussion purpose is to look the factors that encourage people to subscribe to our products.</a:t>
            </a:r>
          </a:p>
          <a:p>
            <a:r>
              <a:rPr lang="en-US" dirty="0"/>
              <a:t>For the rest of the discussion, we will be focusing on the 4200 subscribers.</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7</a:t>
            </a:fld>
            <a:endParaRPr lang="en-US"/>
          </a:p>
        </p:txBody>
      </p:sp>
    </p:spTree>
    <p:extLst>
      <p:ext uri="{BB962C8B-B14F-4D97-AF65-F5344CB8AC3E}">
        <p14:creationId xmlns:p14="http://schemas.microsoft.com/office/powerpoint/2010/main" val="151775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Using Random Forest Model for the machine learning algorithm.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Combing the 17 variables decision trees.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3- Evaluate the total trees for taking a majority vote.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4- The greater the trees in the random Forest Model, the more actually the prediction will be.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Example Trees Shown below:</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9</a:t>
            </a:fld>
            <a:endParaRPr lang="en-US"/>
          </a:p>
        </p:txBody>
      </p:sp>
    </p:spTree>
    <p:extLst>
      <p:ext uri="{BB962C8B-B14F-4D97-AF65-F5344CB8AC3E}">
        <p14:creationId xmlns:p14="http://schemas.microsoft.com/office/powerpoint/2010/main" val="45276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***There is a huge opportunity for management and technician, who has the potential willing to subscribe and has cell-phone.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***With bigger pictures in strategy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we are not only going to focus on the client who has a lot of balance in our current deposit account.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228600" marR="0">
              <a:lnSpc>
                <a:spcPct val="107000"/>
              </a:lnSpc>
              <a:spcBef>
                <a:spcPts val="0"/>
              </a:spcBef>
              <a:spcAft>
                <a:spcPts val="80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People with low balances in the bank, but work in the management and technology industry might have</a:t>
            </a:r>
            <a:r>
              <a:rPr lang="en-US" sz="1800" b="1"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more bank accounts than one.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For the business strategy, people who have less than 100 dollars in the bank account are actually in the management industry.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This means people have high incomes that might have the possibility to own several bank accounts.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We will try to contact people who have less balance in their bank account to transfer their term deposits from another bank to our bank.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1E77F98-24FE-4888-8BDD-11DC2F8FA206}" type="slidenum">
              <a:rPr lang="en-US" smtClean="0"/>
              <a:t>11</a:t>
            </a:fld>
            <a:endParaRPr lang="en-US"/>
          </a:p>
        </p:txBody>
      </p:sp>
    </p:spTree>
    <p:extLst>
      <p:ext uri="{BB962C8B-B14F-4D97-AF65-F5344CB8AC3E}">
        <p14:creationId xmlns:p14="http://schemas.microsoft.com/office/powerpoint/2010/main" val="14057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35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620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4536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5121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2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225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3394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8069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1C14C-A143-42F5-B247-D0E800131009}" type="datetimeFigureOut">
              <a:rPr lang="en-US" smtClean="0"/>
              <a:t>10/10/2022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5004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1C14C-A143-42F5-B247-D0E800131009}" type="datetimeFigureOut">
              <a:rPr lang="en-US" smtClean="0"/>
              <a:t>10/10/2022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5526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6741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D1C14C-A143-42F5-B247-D0E800131009}" type="datetimeFigureOut">
              <a:rPr lang="en-US" smtClean="0"/>
              <a:t>10/10/2022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D32D-F1BC-4E9C-97E1-36CFF5B223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0254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lijiangningzi@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467F7E4-2BE4-4746-9375-0D9003405DAD}"/>
              </a:ext>
            </a:extLst>
          </p:cNvPr>
          <p:cNvSpPr>
            <a:spLocks noGrp="1"/>
          </p:cNvSpPr>
          <p:nvPr>
            <p:ph type="ctrTitle"/>
          </p:nvPr>
        </p:nvSpPr>
        <p:spPr>
          <a:xfrm>
            <a:off x="965201" y="643467"/>
            <a:ext cx="6255026" cy="5054008"/>
          </a:xfrm>
        </p:spPr>
        <p:txBody>
          <a:bodyPr anchor="ctr">
            <a:normAutofit/>
          </a:bodyPr>
          <a:lstStyle/>
          <a:p>
            <a:pPr algn="r"/>
            <a:r>
              <a:rPr lang="en-US" dirty="0"/>
              <a:t>Commercial Bank </a:t>
            </a:r>
            <a:br>
              <a:rPr lang="en-US" dirty="0"/>
            </a:br>
            <a:r>
              <a:rPr lang="en-US" dirty="0"/>
              <a:t>Marketing Campaign</a:t>
            </a:r>
          </a:p>
        </p:txBody>
      </p:sp>
      <p:sp>
        <p:nvSpPr>
          <p:cNvPr id="3" name="slide1">
            <a:extLst>
              <a:ext uri="{FF2B5EF4-FFF2-40B4-BE49-F238E27FC236}">
                <a16:creationId xmlns:a16="http://schemas.microsoft.com/office/drawing/2014/main" id="{4B9B1BE6-174F-4AC9-ADAC-445C16D57002}"/>
              </a:ext>
            </a:extLst>
          </p:cNvPr>
          <p:cNvSpPr>
            <a:spLocks noGrp="1"/>
          </p:cNvSpPr>
          <p:nvPr>
            <p:ph type="subTitle" idx="1"/>
          </p:nvPr>
        </p:nvSpPr>
        <p:spPr>
          <a:xfrm>
            <a:off x="7870995" y="643467"/>
            <a:ext cx="3341488" cy="5054008"/>
          </a:xfrm>
        </p:spPr>
        <p:txBody>
          <a:bodyPr anchor="ctr">
            <a:normAutofit/>
          </a:bodyPr>
          <a:lstStyle/>
          <a:p>
            <a:r>
              <a:rPr lang="en-US" dirty="0"/>
              <a:t>Portuguese Banking Institution</a:t>
            </a:r>
          </a:p>
          <a:p>
            <a:endParaRPr lang="en-US" dirty="0"/>
          </a:p>
          <a:p>
            <a:r>
              <a:rPr lang="en-US" dirty="0" err="1"/>
              <a:t>Jiangningzi</a:t>
            </a:r>
            <a:r>
              <a:rPr lang="en-US" dirty="0"/>
              <a:t> </a:t>
            </a:r>
          </a:p>
          <a:p>
            <a:r>
              <a:rPr lang="en-US" dirty="0"/>
              <a:t>(Lydia) Li</a:t>
            </a:r>
          </a:p>
          <a:p>
            <a:r>
              <a:rPr lang="en-US" dirty="0"/>
              <a:t>October 2022 </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slide4" descr="Future Clients">
            <a:extLst>
              <a:ext uri="{FF2B5EF4-FFF2-40B4-BE49-F238E27FC236}">
                <a16:creationId xmlns:a16="http://schemas.microsoft.com/office/drawing/2014/main" id="{DA6E507A-9D85-4873-A082-314798935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459676"/>
            <a:ext cx="10162397" cy="5716346"/>
          </a:xfrm>
          <a:prstGeom prst="rect">
            <a:avLst/>
          </a:prstGeom>
        </p:spPr>
      </p:pic>
    </p:spTree>
    <p:extLst>
      <p:ext uri="{BB962C8B-B14F-4D97-AF65-F5344CB8AC3E}">
        <p14:creationId xmlns:p14="http://schemas.microsoft.com/office/powerpoint/2010/main" val="69409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5C216-AE38-A027-14C5-6E082DD15F15}"/>
              </a:ext>
            </a:extLst>
          </p:cNvPr>
          <p:cNvSpPr>
            <a:spLocks noGrp="1"/>
          </p:cNvSpPr>
          <p:nvPr>
            <p:ph idx="1"/>
          </p:nvPr>
        </p:nvSpPr>
        <p:spPr>
          <a:xfrm>
            <a:off x="1097280" y="1845734"/>
            <a:ext cx="4998720" cy="4023360"/>
          </a:xfrm>
        </p:spPr>
        <p:txBody>
          <a:bodyPr>
            <a:normAutofit fontScale="92500" lnSpcReduction="20000"/>
          </a:bodyPr>
          <a:lstStyle/>
          <a:p>
            <a:r>
              <a:rPr lang="en-US" b="1" dirty="0"/>
              <a:t>Who are the “perfect client”</a:t>
            </a:r>
            <a:r>
              <a:rPr lang="en-US" dirty="0"/>
              <a:t>:</a:t>
            </a:r>
          </a:p>
          <a:p>
            <a:pPr marL="457200" indent="-457200">
              <a:buFont typeface="+mj-lt"/>
              <a:buAutoNum type="arabicPeriod"/>
            </a:pPr>
            <a:r>
              <a:rPr lang="en-US" dirty="0"/>
              <a:t>Subscriber on term deposit</a:t>
            </a:r>
          </a:p>
          <a:p>
            <a:pPr marL="457200" indent="-457200">
              <a:buFont typeface="+mj-lt"/>
              <a:buAutoNum type="arabicPeriod"/>
            </a:pPr>
            <a:r>
              <a:rPr lang="en-US" dirty="0"/>
              <a:t>Age around 40’ (age 30 to 49 years old)</a:t>
            </a:r>
          </a:p>
          <a:p>
            <a:pPr marL="457200" indent="-457200">
              <a:buFont typeface="+mj-lt"/>
              <a:buAutoNum type="arabicPeriod"/>
            </a:pPr>
            <a:r>
              <a:rPr lang="en-US" dirty="0"/>
              <a:t>Marriage Status is “Single” or “Divorced”</a:t>
            </a:r>
          </a:p>
          <a:p>
            <a:pPr marL="457200" indent="-457200">
              <a:buFont typeface="+mj-lt"/>
              <a:buAutoNum type="arabicPeriod"/>
            </a:pPr>
            <a:r>
              <a:rPr lang="en-US" dirty="0"/>
              <a:t>Good Credits Report (Defraud)</a:t>
            </a:r>
          </a:p>
          <a:p>
            <a:pPr marL="457200" indent="-457200">
              <a:buFont typeface="+mj-lt"/>
              <a:buAutoNum type="arabicPeriod"/>
            </a:pPr>
            <a:r>
              <a:rPr lang="en-US" dirty="0"/>
              <a:t>No Loan</a:t>
            </a:r>
          </a:p>
          <a:p>
            <a:pPr marL="457200" indent="-457200">
              <a:buFont typeface="+mj-lt"/>
              <a:buAutoNum type="arabicPeriod"/>
            </a:pPr>
            <a:r>
              <a:rPr lang="en-US" dirty="0"/>
              <a:t>No Housing</a:t>
            </a:r>
          </a:p>
          <a:p>
            <a:pPr marL="457200" indent="-457200">
              <a:buFont typeface="+mj-lt"/>
              <a:buAutoNum type="arabicPeriod"/>
            </a:pPr>
            <a:r>
              <a:rPr lang="en-US" dirty="0"/>
              <a:t>Work as Management or Technician</a:t>
            </a:r>
          </a:p>
          <a:p>
            <a:pPr marL="457200" indent="-457200">
              <a:buFont typeface="+mj-lt"/>
              <a:buAutoNum type="arabicPeriod"/>
            </a:pPr>
            <a:r>
              <a:rPr lang="en-US" dirty="0"/>
              <a:t>Achieved Secondary degree (High school)</a:t>
            </a:r>
          </a:p>
          <a:p>
            <a:pPr marL="457200" indent="-457200">
              <a:buFont typeface="+mj-lt"/>
              <a:buAutoNum type="arabicPeriod"/>
            </a:pPr>
            <a:r>
              <a:rPr lang="en-US" dirty="0"/>
              <a:t>Bank Balance &lt;500 ERU or &gt;2500 ERU</a:t>
            </a:r>
          </a:p>
          <a:p>
            <a:pPr marL="457200" indent="-457200">
              <a:buFont typeface="+mj-lt"/>
              <a:buAutoNum type="arabicPeriod"/>
            </a:pPr>
            <a:endParaRPr lang="en-US" dirty="0"/>
          </a:p>
        </p:txBody>
      </p:sp>
      <p:sp>
        <p:nvSpPr>
          <p:cNvPr id="5" name="Title 4">
            <a:extLst>
              <a:ext uri="{FF2B5EF4-FFF2-40B4-BE49-F238E27FC236}">
                <a16:creationId xmlns:a16="http://schemas.microsoft.com/office/drawing/2014/main" id="{0C531BA4-746E-5E67-CA8C-E8FBB0A88C59}"/>
              </a:ext>
            </a:extLst>
          </p:cNvPr>
          <p:cNvSpPr>
            <a:spLocks noGrp="1"/>
          </p:cNvSpPr>
          <p:nvPr>
            <p:ph type="title"/>
          </p:nvPr>
        </p:nvSpPr>
        <p:spPr>
          <a:xfrm>
            <a:off x="1066800" y="307310"/>
            <a:ext cx="10058400" cy="1450757"/>
          </a:xfrm>
        </p:spPr>
        <p:txBody>
          <a:bodyPr/>
          <a:lstStyle/>
          <a:p>
            <a:endParaRPr lang="en-US"/>
          </a:p>
        </p:txBody>
      </p:sp>
      <p:grpSp>
        <p:nvGrpSpPr>
          <p:cNvPr id="6" name="Group 5">
            <a:extLst>
              <a:ext uri="{FF2B5EF4-FFF2-40B4-BE49-F238E27FC236}">
                <a16:creationId xmlns:a16="http://schemas.microsoft.com/office/drawing/2014/main" id="{05642BCC-DAF8-DA06-5A35-5E30DE32BE60}"/>
              </a:ext>
            </a:extLst>
          </p:cNvPr>
          <p:cNvGrpSpPr/>
          <p:nvPr/>
        </p:nvGrpSpPr>
        <p:grpSpPr>
          <a:xfrm>
            <a:off x="1097280" y="988906"/>
            <a:ext cx="7744967" cy="681494"/>
            <a:chOff x="1735073" y="2328439"/>
            <a:chExt cx="7744967" cy="681494"/>
          </a:xfrm>
        </p:grpSpPr>
        <p:sp>
          <p:nvSpPr>
            <p:cNvPr id="7" name="Rectangle: Rounded Corners 6">
              <a:extLst>
                <a:ext uri="{FF2B5EF4-FFF2-40B4-BE49-F238E27FC236}">
                  <a16:creationId xmlns:a16="http://schemas.microsoft.com/office/drawing/2014/main" id="{CBC96A11-B2BD-4761-30A1-6DDC4360858E}"/>
                </a:ext>
              </a:extLst>
            </p:cNvPr>
            <p:cNvSpPr/>
            <p:nvPr/>
          </p:nvSpPr>
          <p:spPr>
            <a:xfrm>
              <a:off x="1735073" y="2328439"/>
              <a:ext cx="7744967" cy="681494"/>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6186E74D-D504-228A-5EFF-D0CD9A6E18E7}"/>
                </a:ext>
              </a:extLst>
            </p:cNvPr>
            <p:cNvSpPr txBox="1"/>
            <p:nvPr/>
          </p:nvSpPr>
          <p:spPr>
            <a:xfrm>
              <a:off x="1755033" y="2348399"/>
              <a:ext cx="6683718" cy="641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4- Recommendation: targeting on future client</a:t>
              </a:r>
            </a:p>
          </p:txBody>
        </p:sp>
      </p:grpSp>
      <p:sp>
        <p:nvSpPr>
          <p:cNvPr id="11" name="Content Placeholder 2">
            <a:extLst>
              <a:ext uri="{FF2B5EF4-FFF2-40B4-BE49-F238E27FC236}">
                <a16:creationId xmlns:a16="http://schemas.microsoft.com/office/drawing/2014/main" id="{72B77122-14B9-98F5-6F8A-21341FA0F133}"/>
              </a:ext>
            </a:extLst>
          </p:cNvPr>
          <p:cNvSpPr txBox="1">
            <a:spLocks/>
          </p:cNvSpPr>
          <p:nvPr/>
        </p:nvSpPr>
        <p:spPr>
          <a:xfrm>
            <a:off x="6126480" y="1845734"/>
            <a:ext cx="4998720"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How to approach the “perfect client”</a:t>
            </a:r>
            <a:endParaRPr lang="en-US" dirty="0"/>
          </a:p>
          <a:p>
            <a:pPr marL="457200" indent="-457200">
              <a:buFont typeface="+mj-lt"/>
              <a:buAutoNum type="arabicPeriod"/>
            </a:pPr>
            <a:r>
              <a:rPr lang="en-US" dirty="0"/>
              <a:t>Call 1 times before during the last campaign</a:t>
            </a:r>
          </a:p>
          <a:p>
            <a:pPr marL="457200" indent="-457200">
              <a:buFont typeface="+mj-lt"/>
              <a:buAutoNum type="arabicPeriod"/>
            </a:pPr>
            <a:r>
              <a:rPr lang="en-US" dirty="0"/>
              <a:t>Contacted on last campaign 4 months ago</a:t>
            </a:r>
          </a:p>
          <a:p>
            <a:pPr marL="457200" indent="-457200">
              <a:buFont typeface="+mj-lt"/>
              <a:buAutoNum type="arabicPeriod"/>
            </a:pPr>
            <a:r>
              <a:rPr lang="en-US" dirty="0"/>
              <a:t>April to August</a:t>
            </a:r>
          </a:p>
          <a:p>
            <a:pPr marL="457200" indent="-457200">
              <a:buFont typeface="+mj-lt"/>
              <a:buAutoNum type="arabicPeriod"/>
            </a:pPr>
            <a:r>
              <a:rPr lang="en-US" dirty="0"/>
              <a:t>Every Week 3 of the month</a:t>
            </a:r>
          </a:p>
          <a:p>
            <a:pPr marL="457200" indent="-457200">
              <a:buFont typeface="+mj-lt"/>
              <a:buAutoNum type="arabicPeriod"/>
            </a:pPr>
            <a:r>
              <a:rPr lang="en-US" dirty="0"/>
              <a:t>Call to Cell Phone</a:t>
            </a:r>
          </a:p>
          <a:p>
            <a:pPr marL="457200" indent="-457200">
              <a:buFont typeface="+mj-lt"/>
              <a:buAutoNum type="arabicPeriod"/>
            </a:pPr>
            <a:r>
              <a:rPr lang="en-US" dirty="0"/>
              <a:t>Follow up 1-2 calls</a:t>
            </a:r>
          </a:p>
          <a:p>
            <a:pPr marL="457200" indent="-457200">
              <a:buFont typeface="+mj-lt"/>
              <a:buAutoNum type="arabicPeriod"/>
            </a:pPr>
            <a:r>
              <a:rPr lang="en-US" dirty="0"/>
              <a:t>Time Duration for call within 3-6 minutes</a:t>
            </a:r>
          </a:p>
          <a:p>
            <a:pPr marL="457200" indent="-457200">
              <a:buFont typeface="+mj-lt"/>
              <a:buAutoNum type="arabicPeriod"/>
            </a:pPr>
            <a:r>
              <a:rPr lang="en-US" dirty="0"/>
              <a:t>No longer than Ave. 400 seconds call durations</a:t>
            </a:r>
          </a:p>
          <a:p>
            <a:pPr marL="457200" indent="-457200">
              <a:buFont typeface="+mj-lt"/>
              <a:buAutoNum type="arabicPeriod"/>
            </a:pPr>
            <a:endParaRPr lang="en-US" dirty="0"/>
          </a:p>
        </p:txBody>
      </p:sp>
    </p:spTree>
    <p:extLst>
      <p:ext uri="{BB962C8B-B14F-4D97-AF65-F5344CB8AC3E}">
        <p14:creationId xmlns:p14="http://schemas.microsoft.com/office/powerpoint/2010/main" val="336830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Chart">
            <a:extLst>
              <a:ext uri="{FF2B5EF4-FFF2-40B4-BE49-F238E27FC236}">
                <a16:creationId xmlns:a16="http://schemas.microsoft.com/office/drawing/2014/main" id="{A2E982E0-A389-3A79-3CD2-4775070B3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74" y="707475"/>
            <a:ext cx="10079479" cy="5619310"/>
          </a:xfrm>
          <a:prstGeom prst="rect">
            <a:avLst/>
          </a:prstGeom>
        </p:spPr>
      </p:pic>
      <p:sp>
        <p:nvSpPr>
          <p:cNvPr id="4" name="AutoShape 2">
            <a:extLst>
              <a:ext uri="{FF2B5EF4-FFF2-40B4-BE49-F238E27FC236}">
                <a16:creationId xmlns:a16="http://schemas.microsoft.com/office/drawing/2014/main" id="{B5915639-DABD-40B4-E591-6FCD2827D8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6618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801BF-E022-3CB6-F990-6688ACE52892}"/>
              </a:ext>
            </a:extLst>
          </p:cNvPr>
          <p:cNvSpPr>
            <a:spLocks noGrp="1"/>
          </p:cNvSpPr>
          <p:nvPr>
            <p:ph idx="1"/>
          </p:nvPr>
        </p:nvSpPr>
        <p:spPr/>
        <p:txBody>
          <a:bodyPr/>
          <a:lstStyle/>
          <a:p>
            <a:endParaRPr lang="en-US" dirty="0"/>
          </a:p>
          <a:p>
            <a:r>
              <a:rPr lang="en-US" dirty="0"/>
              <a:t>Contact Information: </a:t>
            </a:r>
            <a:r>
              <a:rPr lang="en-US" dirty="0">
                <a:hlinkClick r:id="rId2"/>
              </a:rPr>
              <a:t>lijiangningzi@gmail.com</a:t>
            </a:r>
            <a:endParaRPr lang="en-US" dirty="0"/>
          </a:p>
          <a:p>
            <a:endParaRPr lang="en-US" dirty="0"/>
          </a:p>
          <a:p>
            <a:r>
              <a:rPr lang="en-US" dirty="0"/>
              <a:t>Package Available download in GitHub</a:t>
            </a:r>
          </a:p>
          <a:p>
            <a:r>
              <a:rPr lang="en-US" dirty="0"/>
              <a:t>https://github.com/lydiayes/Cemmercial-Bank-Marketing-Campaign</a:t>
            </a:r>
          </a:p>
        </p:txBody>
      </p:sp>
      <p:sp>
        <p:nvSpPr>
          <p:cNvPr id="5" name="Title 4">
            <a:extLst>
              <a:ext uri="{FF2B5EF4-FFF2-40B4-BE49-F238E27FC236}">
                <a16:creationId xmlns:a16="http://schemas.microsoft.com/office/drawing/2014/main" id="{E4F68EBF-FF0D-19E3-44ED-1836F494AEC2}"/>
              </a:ext>
            </a:extLst>
          </p:cNvPr>
          <p:cNvSpPr>
            <a:spLocks noGrp="1"/>
          </p:cNvSpPr>
          <p:nvPr>
            <p:ph type="title"/>
          </p:nvPr>
        </p:nvSpPr>
        <p:spPr/>
        <p:txBody>
          <a:bodyPr/>
          <a:lstStyle/>
          <a:p>
            <a:endParaRPr lang="en-US"/>
          </a:p>
        </p:txBody>
      </p:sp>
      <p:grpSp>
        <p:nvGrpSpPr>
          <p:cNvPr id="6" name="Group 5">
            <a:extLst>
              <a:ext uri="{FF2B5EF4-FFF2-40B4-BE49-F238E27FC236}">
                <a16:creationId xmlns:a16="http://schemas.microsoft.com/office/drawing/2014/main" id="{D2010D49-215A-2ADB-BEB8-D558C4423727}"/>
              </a:ext>
            </a:extLst>
          </p:cNvPr>
          <p:cNvGrpSpPr/>
          <p:nvPr/>
        </p:nvGrpSpPr>
        <p:grpSpPr>
          <a:xfrm>
            <a:off x="1097280" y="988906"/>
            <a:ext cx="7744967" cy="681494"/>
            <a:chOff x="2313432" y="3104585"/>
            <a:chExt cx="7744967" cy="681494"/>
          </a:xfrm>
        </p:grpSpPr>
        <p:sp>
          <p:nvSpPr>
            <p:cNvPr id="7" name="Rectangle: Rounded Corners 6">
              <a:extLst>
                <a:ext uri="{FF2B5EF4-FFF2-40B4-BE49-F238E27FC236}">
                  <a16:creationId xmlns:a16="http://schemas.microsoft.com/office/drawing/2014/main" id="{00270A83-F16E-C1CA-A7FF-10F5721BDE80}"/>
                </a:ext>
              </a:extLst>
            </p:cNvPr>
            <p:cNvSpPr/>
            <p:nvPr/>
          </p:nvSpPr>
          <p:spPr>
            <a:xfrm>
              <a:off x="2313432" y="3104585"/>
              <a:ext cx="7744967" cy="681494"/>
            </a:xfrm>
            <a:prstGeom prst="roundRect">
              <a:avLst>
                <a:gd name="adj" fmla="val 10000"/>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43644C5B-7970-306E-FF08-3E43D5C3101E}"/>
                </a:ext>
              </a:extLst>
            </p:cNvPr>
            <p:cNvSpPr txBox="1"/>
            <p:nvPr/>
          </p:nvSpPr>
          <p:spPr>
            <a:xfrm>
              <a:off x="2333392" y="3124545"/>
              <a:ext cx="6683718" cy="641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5- Q &amp; A</a:t>
              </a:r>
            </a:p>
          </p:txBody>
        </p:sp>
      </p:grpSp>
    </p:spTree>
    <p:extLst>
      <p:ext uri="{BB962C8B-B14F-4D97-AF65-F5344CB8AC3E}">
        <p14:creationId xmlns:p14="http://schemas.microsoft.com/office/powerpoint/2010/main" val="361702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7A1F-FF7E-5021-0276-743F64E828A0}"/>
              </a:ext>
            </a:extLst>
          </p:cNvPr>
          <p:cNvSpPr>
            <a:spLocks noGrp="1"/>
          </p:cNvSpPr>
          <p:nvPr>
            <p:ph type="title"/>
          </p:nvPr>
        </p:nvSpPr>
        <p:spPr>
          <a:xfrm>
            <a:off x="1097280" y="286603"/>
            <a:ext cx="10058400" cy="1450757"/>
          </a:xfrm>
        </p:spPr>
        <p:txBody>
          <a:bodyPr>
            <a:normAutofit/>
          </a:bodyPr>
          <a:lstStyle/>
          <a:p>
            <a:r>
              <a:rPr lang="en-US" dirty="0"/>
              <a:t>Reference Data Analyzing By Categories</a:t>
            </a:r>
          </a:p>
        </p:txBody>
      </p:sp>
      <p:graphicFrame>
        <p:nvGraphicFramePr>
          <p:cNvPr id="8" name="Content Placeholder 2">
            <a:extLst>
              <a:ext uri="{FF2B5EF4-FFF2-40B4-BE49-F238E27FC236}">
                <a16:creationId xmlns:a16="http://schemas.microsoft.com/office/drawing/2014/main" id="{96FD9034-83DE-2554-B550-5D5BC9F868C0}"/>
              </a:ext>
            </a:extLst>
          </p:cNvPr>
          <p:cNvGraphicFramePr>
            <a:graphicFrameLocks noGrp="1"/>
          </p:cNvGraphicFramePr>
          <p:nvPr>
            <p:ph idx="1"/>
            <p:extLst>
              <p:ext uri="{D42A27DB-BD31-4B8C-83A1-F6EECF244321}">
                <p14:modId xmlns:p14="http://schemas.microsoft.com/office/powerpoint/2010/main" val="131389139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96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ge">
            <a:extLst>
              <a:ext uri="{FF2B5EF4-FFF2-40B4-BE49-F238E27FC236}">
                <a16:creationId xmlns:a16="http://schemas.microsoft.com/office/drawing/2014/main" id="{A13BDF9B-8D1B-49BC-B33C-42B95FB84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939" y="0"/>
            <a:ext cx="8754121" cy="6858000"/>
          </a:xfrm>
          <a:prstGeom prst="rect">
            <a:avLst/>
          </a:prstGeom>
        </p:spPr>
      </p:pic>
    </p:spTree>
    <p:extLst>
      <p:ext uri="{BB962C8B-B14F-4D97-AF65-F5344CB8AC3E}">
        <p14:creationId xmlns:p14="http://schemas.microsoft.com/office/powerpoint/2010/main" val="222983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marital">
            <a:extLst>
              <a:ext uri="{FF2B5EF4-FFF2-40B4-BE49-F238E27FC236}">
                <a16:creationId xmlns:a16="http://schemas.microsoft.com/office/drawing/2014/main" id="{F7769D18-28A6-4A2D-8A12-817955621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18437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education">
            <a:extLst>
              <a:ext uri="{FF2B5EF4-FFF2-40B4-BE49-F238E27FC236}">
                <a16:creationId xmlns:a16="http://schemas.microsoft.com/office/drawing/2014/main" id="{A3AA0B2C-C7FA-4AF0-AD20-AED3EA1ED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939" y="0"/>
            <a:ext cx="8754121" cy="6858000"/>
          </a:xfrm>
          <a:prstGeom prst="rect">
            <a:avLst/>
          </a:prstGeom>
        </p:spPr>
      </p:pic>
    </p:spTree>
    <p:extLst>
      <p:ext uri="{BB962C8B-B14F-4D97-AF65-F5344CB8AC3E}">
        <p14:creationId xmlns:p14="http://schemas.microsoft.com/office/powerpoint/2010/main" val="154038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efault">
            <a:extLst>
              <a:ext uri="{FF2B5EF4-FFF2-40B4-BE49-F238E27FC236}">
                <a16:creationId xmlns:a16="http://schemas.microsoft.com/office/drawing/2014/main" id="{FB854981-46CB-447E-9D72-96F46DE1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29" y="0"/>
            <a:ext cx="9161741" cy="6858000"/>
          </a:xfrm>
          <a:prstGeom prst="rect">
            <a:avLst/>
          </a:prstGeom>
        </p:spPr>
      </p:pic>
    </p:spTree>
    <p:extLst>
      <p:ext uri="{BB962C8B-B14F-4D97-AF65-F5344CB8AC3E}">
        <p14:creationId xmlns:p14="http://schemas.microsoft.com/office/powerpoint/2010/main" val="38802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housing">
            <a:extLst>
              <a:ext uri="{FF2B5EF4-FFF2-40B4-BE49-F238E27FC236}">
                <a16:creationId xmlns:a16="http://schemas.microsoft.com/office/drawing/2014/main" id="{9F98FDF0-F907-4AEF-AF78-5614EDCEB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40824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AD40-6D6D-6422-52BA-A13C7428D84F}"/>
              </a:ext>
            </a:extLst>
          </p:cNvPr>
          <p:cNvSpPr>
            <a:spLocks noGrp="1"/>
          </p:cNvSpPr>
          <p:nvPr>
            <p:ph type="title"/>
          </p:nvPr>
        </p:nvSpPr>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E11232C7-6529-B623-F661-32C26862F764}"/>
              </a:ext>
            </a:extLst>
          </p:cNvPr>
          <p:cNvGraphicFramePr>
            <a:graphicFrameLocks noGrp="1"/>
          </p:cNvGraphicFramePr>
          <p:nvPr>
            <p:ph idx="1"/>
            <p:extLst>
              <p:ext uri="{D42A27DB-BD31-4B8C-83A1-F6EECF244321}">
                <p14:modId xmlns:p14="http://schemas.microsoft.com/office/powerpoint/2010/main" val="42474101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477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loan">
            <a:extLst>
              <a:ext uri="{FF2B5EF4-FFF2-40B4-BE49-F238E27FC236}">
                <a16:creationId xmlns:a16="http://schemas.microsoft.com/office/drawing/2014/main" id="{B728261C-4C4C-46BC-9E20-7BDFD2E5D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359321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contact chanel">
            <a:extLst>
              <a:ext uri="{FF2B5EF4-FFF2-40B4-BE49-F238E27FC236}">
                <a16:creationId xmlns:a16="http://schemas.microsoft.com/office/drawing/2014/main" id="{93375CCD-4FB0-4A2F-8186-9B8AD9297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13" y="0"/>
            <a:ext cx="9609174" cy="6858000"/>
          </a:xfrm>
          <a:prstGeom prst="rect">
            <a:avLst/>
          </a:prstGeom>
        </p:spPr>
      </p:pic>
    </p:spTree>
    <p:extLst>
      <p:ext uri="{BB962C8B-B14F-4D97-AF65-F5344CB8AC3E}">
        <p14:creationId xmlns:p14="http://schemas.microsoft.com/office/powerpoint/2010/main" val="77146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slide26" descr="poutcome">
            <a:extLst>
              <a:ext uri="{FF2B5EF4-FFF2-40B4-BE49-F238E27FC236}">
                <a16:creationId xmlns:a16="http://schemas.microsoft.com/office/drawing/2014/main" id="{22091AF7-358B-441D-A48C-1AAF9F067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37" y="0"/>
            <a:ext cx="9380125" cy="6858000"/>
          </a:xfrm>
          <a:prstGeom prst="rect">
            <a:avLst/>
          </a:prstGeom>
        </p:spPr>
      </p:pic>
    </p:spTree>
    <p:extLst>
      <p:ext uri="{BB962C8B-B14F-4D97-AF65-F5344CB8AC3E}">
        <p14:creationId xmlns:p14="http://schemas.microsoft.com/office/powerpoint/2010/main" val="332158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slide27" descr="Y/N">
            <a:extLst>
              <a:ext uri="{FF2B5EF4-FFF2-40B4-BE49-F238E27FC236}">
                <a16:creationId xmlns:a16="http://schemas.microsoft.com/office/drawing/2014/main" id="{ABB6ACB3-2559-4F85-B046-98550C8D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939" y="0"/>
            <a:ext cx="8754121" cy="6858000"/>
          </a:xfrm>
          <a:prstGeom prst="rect">
            <a:avLst/>
          </a:prstGeom>
        </p:spPr>
      </p:pic>
    </p:spTree>
    <p:extLst>
      <p:ext uri="{BB962C8B-B14F-4D97-AF65-F5344CB8AC3E}">
        <p14:creationId xmlns:p14="http://schemas.microsoft.com/office/powerpoint/2010/main" val="240174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last contact duration (min)">
            <a:extLst>
              <a:ext uri="{FF2B5EF4-FFF2-40B4-BE49-F238E27FC236}">
                <a16:creationId xmlns:a16="http://schemas.microsoft.com/office/drawing/2014/main" id="{76D2891A-4C95-4BE4-BA0F-0F74D7CFD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2" y="0"/>
            <a:ext cx="10080715" cy="6858000"/>
          </a:xfrm>
          <a:prstGeom prst="rect">
            <a:avLst/>
          </a:prstGeom>
        </p:spPr>
      </p:pic>
    </p:spTree>
    <p:extLst>
      <p:ext uri="{BB962C8B-B14F-4D97-AF65-F5344CB8AC3E}">
        <p14:creationId xmlns:p14="http://schemas.microsoft.com/office/powerpoint/2010/main" val="406449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age with subscribe">
            <a:extLst>
              <a:ext uri="{FF2B5EF4-FFF2-40B4-BE49-F238E27FC236}">
                <a16:creationId xmlns:a16="http://schemas.microsoft.com/office/drawing/2014/main" id="{E07F29CE-33DB-4B33-B2B4-4DBDB449A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227415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job">
            <a:extLst>
              <a:ext uri="{FF2B5EF4-FFF2-40B4-BE49-F238E27FC236}">
                <a16:creationId xmlns:a16="http://schemas.microsoft.com/office/drawing/2014/main" id="{F49C3E5C-8552-46D4-BCDD-16DC6CB95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1052512"/>
            <a:ext cx="10048875" cy="4752975"/>
          </a:xfrm>
          <a:prstGeom prst="rect">
            <a:avLst/>
          </a:prstGeom>
        </p:spPr>
      </p:pic>
    </p:spTree>
    <p:extLst>
      <p:ext uri="{BB962C8B-B14F-4D97-AF65-F5344CB8AC3E}">
        <p14:creationId xmlns:p14="http://schemas.microsoft.com/office/powerpoint/2010/main" val="69086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balance">
            <a:extLst>
              <a:ext uri="{FF2B5EF4-FFF2-40B4-BE49-F238E27FC236}">
                <a16:creationId xmlns:a16="http://schemas.microsoft.com/office/drawing/2014/main" id="{B333D1F5-FC69-4996-BCD1-5F297C1E8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1258981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last contact day">
            <a:extLst>
              <a:ext uri="{FF2B5EF4-FFF2-40B4-BE49-F238E27FC236}">
                <a16:creationId xmlns:a16="http://schemas.microsoft.com/office/drawing/2014/main" id="{F8F62219-9B20-4DE3-8E1E-6B6AC8FE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13" y="0"/>
            <a:ext cx="9609174" cy="6858000"/>
          </a:xfrm>
          <a:prstGeom prst="rect">
            <a:avLst/>
          </a:prstGeom>
        </p:spPr>
      </p:pic>
    </p:spTree>
    <p:extLst>
      <p:ext uri="{BB962C8B-B14F-4D97-AF65-F5344CB8AC3E}">
        <p14:creationId xmlns:p14="http://schemas.microsoft.com/office/powerpoint/2010/main" val="117086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last contact (every 5 days)">
            <a:extLst>
              <a:ext uri="{FF2B5EF4-FFF2-40B4-BE49-F238E27FC236}">
                <a16:creationId xmlns:a16="http://schemas.microsoft.com/office/drawing/2014/main" id="{61760A19-B2C6-484D-9238-E48A3027E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13" y="0"/>
            <a:ext cx="9609174" cy="6858000"/>
          </a:xfrm>
          <a:prstGeom prst="rect">
            <a:avLst/>
          </a:prstGeom>
        </p:spPr>
      </p:pic>
    </p:spTree>
    <p:extLst>
      <p:ext uri="{BB962C8B-B14F-4D97-AF65-F5344CB8AC3E}">
        <p14:creationId xmlns:p14="http://schemas.microsoft.com/office/powerpoint/2010/main" val="182367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AB84-5B16-AA3B-AA55-1C105C878D6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8DBF9455-98C6-FD03-56A4-5C294102919C}"/>
              </a:ext>
            </a:extLst>
          </p:cNvPr>
          <p:cNvSpPr>
            <a:spLocks noGrp="1"/>
          </p:cNvSpPr>
          <p:nvPr>
            <p:ph idx="1"/>
          </p:nvPr>
        </p:nvSpPr>
        <p:spPr>
          <a:xfrm>
            <a:off x="1066800" y="1819853"/>
            <a:ext cx="10058400" cy="4304901"/>
          </a:xfrm>
        </p:spPr>
        <p:txBody>
          <a:bodyPr>
            <a:noAutofit/>
          </a:bodyPr>
          <a:lstStyle/>
          <a:p>
            <a:pPr lvl="1"/>
            <a:r>
              <a:rPr lang="en-US" sz="2400" b="1" dirty="0"/>
              <a:t>Predictive model </a:t>
            </a:r>
          </a:p>
          <a:p>
            <a:pPr marL="658368" lvl="1" indent="-457200">
              <a:buFont typeface="+mj-lt"/>
              <a:buAutoNum type="arabicPeriod"/>
            </a:pPr>
            <a:r>
              <a:rPr lang="en-US" sz="2400" dirty="0"/>
              <a:t>Product: Bank Term Deposit</a:t>
            </a:r>
          </a:p>
          <a:p>
            <a:pPr marL="658368" lvl="1" indent="-457200">
              <a:buFont typeface="+mj-lt"/>
              <a:buAutoNum type="arabicPeriod"/>
            </a:pPr>
            <a:r>
              <a:rPr lang="en-US" sz="2400" dirty="0"/>
              <a:t>Ads Channel: Phone Calls</a:t>
            </a:r>
          </a:p>
          <a:p>
            <a:pPr marL="658368" lvl="1" indent="-457200">
              <a:buFont typeface="+mj-lt"/>
              <a:buAutoNum type="arabicPeriod"/>
            </a:pPr>
            <a:r>
              <a:rPr lang="en-US" sz="2400" dirty="0"/>
              <a:t>Quantities of Future Clients : 42,600 people, 17 variables (</a:t>
            </a:r>
            <a:r>
              <a:rPr lang="en-US" sz="2400" dirty="0" err="1"/>
              <a:t>prespections</a:t>
            </a:r>
            <a:r>
              <a:rPr lang="en-US" sz="2400" dirty="0"/>
              <a:t>)</a:t>
            </a:r>
          </a:p>
          <a:p>
            <a:pPr marL="658368" lvl="1" indent="-457200">
              <a:buFont typeface="+mj-lt"/>
              <a:buAutoNum type="arabicPeriod"/>
            </a:pPr>
            <a:endParaRPr lang="en-US" sz="2400" dirty="0"/>
          </a:p>
          <a:p>
            <a:pPr lvl="1"/>
            <a:r>
              <a:rPr lang="en-US" sz="2400" b="1" dirty="0"/>
              <a:t>Marketing Strategies</a:t>
            </a:r>
          </a:p>
          <a:p>
            <a:pPr marL="658368" lvl="1" indent="-457200">
              <a:buFont typeface="+mj-lt"/>
              <a:buAutoNum type="arabicPeriod"/>
            </a:pPr>
            <a:r>
              <a:rPr lang="en-US" sz="2400" dirty="0"/>
              <a:t>Goal: increase conversion rate from Phone Call to make a term deposit</a:t>
            </a:r>
          </a:p>
          <a:p>
            <a:pPr marL="658368" lvl="1" indent="-457200">
              <a:buFont typeface="+mj-lt"/>
              <a:buAutoNum type="arabicPeriod"/>
            </a:pPr>
            <a:r>
              <a:rPr lang="en-US" sz="2400" dirty="0"/>
              <a:t>Customer Persona: Who the Customers is? </a:t>
            </a:r>
          </a:p>
          <a:p>
            <a:pPr marL="658368" lvl="1" indent="-457200">
              <a:buFont typeface="+mj-lt"/>
              <a:buAutoNum type="arabicPeriod"/>
            </a:pPr>
            <a:r>
              <a:rPr lang="en-US" sz="2400" dirty="0"/>
              <a:t>Paint Point: What is holding them back from making a term deposit? </a:t>
            </a:r>
          </a:p>
          <a:p>
            <a:pPr marL="201168" lvl="1" indent="0">
              <a:buNone/>
            </a:pPr>
            <a:endParaRPr lang="en-US" sz="2400" b="1" dirty="0"/>
          </a:p>
          <a:p>
            <a:pPr lvl="1"/>
            <a:r>
              <a:rPr lang="en-US" sz="2400" b="1" dirty="0"/>
              <a:t>Optimizing sales call activity </a:t>
            </a:r>
            <a:r>
              <a:rPr lang="en-US" sz="2400" dirty="0"/>
              <a:t>via</a:t>
            </a:r>
            <a:r>
              <a:rPr lang="en-US" sz="2400" b="1" dirty="0"/>
              <a:t> </a:t>
            </a:r>
            <a:r>
              <a:rPr lang="en-US" sz="2400" dirty="0"/>
              <a:t>random forest in Python/ R</a:t>
            </a:r>
          </a:p>
          <a:p>
            <a:pPr marL="658368" lvl="1" indent="-457200">
              <a:buFont typeface="+mj-lt"/>
              <a:buAutoNum type="arabicPeriod"/>
            </a:pPr>
            <a:endParaRPr lang="en-US" sz="2400" dirty="0"/>
          </a:p>
        </p:txBody>
      </p:sp>
    </p:spTree>
    <p:extLst>
      <p:ext uri="{BB962C8B-B14F-4D97-AF65-F5344CB8AC3E}">
        <p14:creationId xmlns:p14="http://schemas.microsoft.com/office/powerpoint/2010/main" val="183922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last contact month">
            <a:extLst>
              <a:ext uri="{FF2B5EF4-FFF2-40B4-BE49-F238E27FC236}">
                <a16:creationId xmlns:a16="http://schemas.microsoft.com/office/drawing/2014/main" id="{D2023BBB-89F1-4EE2-B934-5C889318C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29" y="0"/>
            <a:ext cx="9161741" cy="6858000"/>
          </a:xfrm>
          <a:prstGeom prst="rect">
            <a:avLst/>
          </a:prstGeom>
        </p:spPr>
      </p:pic>
    </p:spTree>
    <p:extLst>
      <p:ext uri="{BB962C8B-B14F-4D97-AF65-F5344CB8AC3E}">
        <p14:creationId xmlns:p14="http://schemas.microsoft.com/office/powerpoint/2010/main" val="720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last contact duration">
            <a:extLst>
              <a:ext uri="{FF2B5EF4-FFF2-40B4-BE49-F238E27FC236}">
                <a16:creationId xmlns:a16="http://schemas.microsoft.com/office/drawing/2014/main" id="{F75D5A8C-6F1B-414F-AC9B-630BE8A8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715" y="0"/>
            <a:ext cx="7270569" cy="6858000"/>
          </a:xfrm>
          <a:prstGeom prst="rect">
            <a:avLst/>
          </a:prstGeom>
        </p:spPr>
      </p:pic>
    </p:spTree>
    <p:extLst>
      <p:ext uri="{BB962C8B-B14F-4D97-AF65-F5344CB8AC3E}">
        <p14:creationId xmlns:p14="http://schemas.microsoft.com/office/powerpoint/2010/main" val="1995873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campaign">
            <a:extLst>
              <a:ext uri="{FF2B5EF4-FFF2-40B4-BE49-F238E27FC236}">
                <a16:creationId xmlns:a16="http://schemas.microsoft.com/office/drawing/2014/main" id="{EEC11A65-92BA-400D-97FB-98DD32EC7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13" y="0"/>
            <a:ext cx="9609174" cy="6858000"/>
          </a:xfrm>
          <a:prstGeom prst="rect">
            <a:avLst/>
          </a:prstGeom>
        </p:spPr>
      </p:pic>
    </p:spTree>
    <p:extLst>
      <p:ext uri="{BB962C8B-B14F-4D97-AF65-F5344CB8AC3E}">
        <p14:creationId xmlns:p14="http://schemas.microsoft.com/office/powerpoint/2010/main" val="5561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campaign (groups)">
            <a:extLst>
              <a:ext uri="{FF2B5EF4-FFF2-40B4-BE49-F238E27FC236}">
                <a16:creationId xmlns:a16="http://schemas.microsoft.com/office/drawing/2014/main" id="{409D86C4-DF35-4430-BED5-B31830F5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29" y="0"/>
            <a:ext cx="9161741" cy="6858000"/>
          </a:xfrm>
          <a:prstGeom prst="rect">
            <a:avLst/>
          </a:prstGeom>
        </p:spPr>
      </p:pic>
    </p:spTree>
    <p:extLst>
      <p:ext uri="{BB962C8B-B14F-4D97-AF65-F5344CB8AC3E}">
        <p14:creationId xmlns:p14="http://schemas.microsoft.com/office/powerpoint/2010/main" val="425303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descr="pdays (Y)">
            <a:extLst>
              <a:ext uri="{FF2B5EF4-FFF2-40B4-BE49-F238E27FC236}">
                <a16:creationId xmlns:a16="http://schemas.microsoft.com/office/drawing/2014/main" id="{2C33501B-92BF-4691-9FF0-11E92B54A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29" y="0"/>
            <a:ext cx="9161741" cy="6858000"/>
          </a:xfrm>
          <a:prstGeom prst="rect">
            <a:avLst/>
          </a:prstGeom>
        </p:spPr>
      </p:pic>
    </p:spTree>
    <p:extLst>
      <p:ext uri="{BB962C8B-B14F-4D97-AF65-F5344CB8AC3E}">
        <p14:creationId xmlns:p14="http://schemas.microsoft.com/office/powerpoint/2010/main" val="2588987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slide25" descr="previous">
            <a:extLst>
              <a:ext uri="{FF2B5EF4-FFF2-40B4-BE49-F238E27FC236}">
                <a16:creationId xmlns:a16="http://schemas.microsoft.com/office/drawing/2014/main" id="{515B37B7-E263-4225-B0BC-692DB8836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29" y="0"/>
            <a:ext cx="9161741" cy="6858000"/>
          </a:xfrm>
          <a:prstGeom prst="rect">
            <a:avLst/>
          </a:prstGeom>
        </p:spPr>
      </p:pic>
    </p:spTree>
    <p:extLst>
      <p:ext uri="{BB962C8B-B14F-4D97-AF65-F5344CB8AC3E}">
        <p14:creationId xmlns:p14="http://schemas.microsoft.com/office/powerpoint/2010/main" val="610534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Relationship of housing loan and subscribe">
            <a:extLst>
              <a:ext uri="{FF2B5EF4-FFF2-40B4-BE49-F238E27FC236}">
                <a16:creationId xmlns:a16="http://schemas.microsoft.com/office/drawing/2014/main" id="{F0A76C2E-1C44-4C11-BA4C-4CD5EE557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0"/>
            <a:ext cx="8953294" cy="6858000"/>
          </a:xfrm>
          <a:prstGeom prst="rect">
            <a:avLst/>
          </a:prstGeom>
        </p:spPr>
      </p:pic>
    </p:spTree>
    <p:extLst>
      <p:ext uri="{BB962C8B-B14F-4D97-AF65-F5344CB8AC3E}">
        <p14:creationId xmlns:p14="http://schemas.microsoft.com/office/powerpoint/2010/main" val="24825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2F30-3B7D-3AA3-29E0-E18562FC2F6E}"/>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4E35D89F-E968-2196-677E-9AE47563182C}"/>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a:t>
            </a:r>
            <a:br>
              <a:rPr lang="en-US" sz="2400" b="0" dirty="0">
                <a:effectLst/>
              </a:rPr>
            </a:br>
            <a:r>
              <a:rPr lang="en-US" sz="2400" b="0" i="0" u="none" strike="noStrike" dirty="0">
                <a:solidFill>
                  <a:srgbClr val="000000"/>
                </a:solidFill>
                <a:effectLst/>
                <a:latin typeface="Arial" panose="020B0604020202020204" pitchFamily="34" charset="0"/>
              </a:rPr>
              <a:t>  [Moro et al., 2011] S. Moro, R. Laureano and P. Cortez. Using Data Mining for Bank Direct Marketing: An Application of the CRISP-DM Methodology. </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  In P. </a:t>
            </a:r>
            <a:r>
              <a:rPr lang="en-US" sz="2400" b="0" i="0" u="none" strike="noStrike" dirty="0" err="1">
                <a:solidFill>
                  <a:srgbClr val="000000"/>
                </a:solidFill>
                <a:effectLst/>
                <a:latin typeface="Arial" panose="020B0604020202020204" pitchFamily="34" charset="0"/>
              </a:rPr>
              <a:t>Novais</a:t>
            </a:r>
            <a:r>
              <a:rPr lang="en-US" sz="2400" b="0" i="0" u="none" strike="noStrike" dirty="0">
                <a:solidFill>
                  <a:srgbClr val="000000"/>
                </a:solidFill>
                <a:effectLst/>
                <a:latin typeface="Arial" panose="020B0604020202020204" pitchFamily="34" charset="0"/>
              </a:rPr>
              <a:t> et al. (Eds.), Proceedings of the European Simulation and Modelling Conference - ESM'2011, pp. 117-121, </a:t>
            </a:r>
            <a:r>
              <a:rPr lang="en-US" sz="2400" b="0" i="0" u="none" strike="noStrike" dirty="0" err="1">
                <a:solidFill>
                  <a:srgbClr val="000000"/>
                </a:solidFill>
                <a:effectLst/>
                <a:latin typeface="Arial" panose="020B0604020202020204" pitchFamily="34" charset="0"/>
              </a:rPr>
              <a:t>Guimarães</a:t>
            </a:r>
            <a:r>
              <a:rPr lang="en-US" sz="2400" b="0" i="0" u="none" strike="noStrike" dirty="0">
                <a:solidFill>
                  <a:srgbClr val="000000"/>
                </a:solidFill>
                <a:effectLst/>
                <a:latin typeface="Arial" panose="020B0604020202020204" pitchFamily="34" charset="0"/>
              </a:rPr>
              <a:t>, Portugal, October, 2011. EUROSIS.</a:t>
            </a:r>
            <a:endParaRPr lang="en-US" sz="2400" b="0" dirty="0">
              <a:effectLst/>
            </a:endParaRPr>
          </a:p>
          <a:p>
            <a:br>
              <a:rPr lang="en-US" sz="2400" b="0" dirty="0">
                <a:effectLst/>
              </a:rPr>
            </a:br>
            <a:br>
              <a:rPr lang="en-US" sz="2400" b="0" dirty="0">
                <a:effectLst/>
              </a:rPr>
            </a:br>
            <a:endParaRPr lang="en-US" sz="2400" dirty="0"/>
          </a:p>
        </p:txBody>
      </p:sp>
    </p:spTree>
    <p:extLst>
      <p:ext uri="{BB962C8B-B14F-4D97-AF65-F5344CB8AC3E}">
        <p14:creationId xmlns:p14="http://schemas.microsoft.com/office/powerpoint/2010/main" val="32029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F4E-1399-DC59-0F5A-AA01731AADD5}"/>
              </a:ext>
            </a:extLst>
          </p:cNvPr>
          <p:cNvSpPr>
            <a:spLocks noGrp="1"/>
          </p:cNvSpPr>
          <p:nvPr>
            <p:ph type="title"/>
          </p:nvPr>
        </p:nvSpPr>
        <p:spPr/>
        <p:txBody>
          <a:bodyPr>
            <a:normAutofit/>
          </a:bodyPr>
          <a:lstStyle/>
          <a:p>
            <a:r>
              <a:rPr lang="en-US" dirty="0"/>
              <a:t>Marketing Tactics</a:t>
            </a:r>
          </a:p>
        </p:txBody>
      </p:sp>
      <p:graphicFrame>
        <p:nvGraphicFramePr>
          <p:cNvPr id="5" name="Content Placeholder 2">
            <a:extLst>
              <a:ext uri="{FF2B5EF4-FFF2-40B4-BE49-F238E27FC236}">
                <a16:creationId xmlns:a16="http://schemas.microsoft.com/office/drawing/2014/main" id="{092455A3-D2B8-FED0-F222-0889EE1D5514}"/>
              </a:ext>
            </a:extLst>
          </p:cNvPr>
          <p:cNvGraphicFramePr>
            <a:graphicFrameLocks noGrp="1"/>
          </p:cNvGraphicFramePr>
          <p:nvPr>
            <p:ph idx="1"/>
            <p:extLst>
              <p:ext uri="{D42A27DB-BD31-4B8C-83A1-F6EECF244321}">
                <p14:modId xmlns:p14="http://schemas.microsoft.com/office/powerpoint/2010/main" val="51040033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79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8DAF-5863-91A1-2292-C4CA7A28BA3B}"/>
              </a:ext>
            </a:extLst>
          </p:cNvPr>
          <p:cNvSpPr>
            <a:spLocks noGrp="1"/>
          </p:cNvSpPr>
          <p:nvPr>
            <p:ph type="title"/>
          </p:nvPr>
        </p:nvSpPr>
        <p:spPr/>
        <p:txBody>
          <a:bodyPr/>
          <a:lstStyle/>
          <a:p>
            <a:r>
              <a:rPr lang="en-US" dirty="0"/>
              <a:t>Part 1 - Client Demographic</a:t>
            </a:r>
          </a:p>
        </p:txBody>
      </p:sp>
      <p:sp>
        <p:nvSpPr>
          <p:cNvPr id="3" name="Content Placeholder 2">
            <a:extLst>
              <a:ext uri="{FF2B5EF4-FFF2-40B4-BE49-F238E27FC236}">
                <a16:creationId xmlns:a16="http://schemas.microsoft.com/office/drawing/2014/main" id="{8E384678-ABFB-476D-7367-6D8C5861738F}"/>
              </a:ext>
            </a:extLst>
          </p:cNvPr>
          <p:cNvSpPr>
            <a:spLocks noGrp="1"/>
          </p:cNvSpPr>
          <p:nvPr>
            <p:ph idx="1"/>
          </p:nvPr>
        </p:nvSpPr>
        <p:spPr/>
        <p:txBody>
          <a:bodyPr>
            <a:normAutofit fontScale="92500" lnSpcReduction="20000"/>
          </a:bodyPr>
          <a:lstStyle/>
          <a:p>
            <a:r>
              <a:rPr lang="en-US" b="1" dirty="0"/>
              <a:t>Who are the “potential client”</a:t>
            </a:r>
            <a:r>
              <a:rPr lang="en-US" dirty="0"/>
              <a:t>:</a:t>
            </a:r>
          </a:p>
          <a:p>
            <a:pPr marL="457200" indent="-457200">
              <a:buFont typeface="+mj-lt"/>
              <a:buAutoNum type="arabicPeriod"/>
            </a:pPr>
            <a:r>
              <a:rPr lang="en-US" dirty="0"/>
              <a:t>Subscriber on term deposit</a:t>
            </a:r>
          </a:p>
          <a:p>
            <a:pPr marL="457200" indent="-457200">
              <a:buFont typeface="+mj-lt"/>
              <a:buAutoNum type="arabicPeriod"/>
            </a:pPr>
            <a:r>
              <a:rPr lang="en-US" dirty="0"/>
              <a:t>Age around 40’ (age 30 to 49 years old)</a:t>
            </a:r>
          </a:p>
          <a:p>
            <a:pPr marL="457200" indent="-457200">
              <a:buFont typeface="+mj-lt"/>
              <a:buAutoNum type="arabicPeriod"/>
            </a:pPr>
            <a:r>
              <a:rPr lang="en-US" dirty="0"/>
              <a:t>Marriage Status is “Single” or “Divorced”</a:t>
            </a:r>
          </a:p>
          <a:p>
            <a:pPr marL="457200" indent="-457200">
              <a:buFont typeface="+mj-lt"/>
              <a:buAutoNum type="arabicPeriod"/>
            </a:pPr>
            <a:r>
              <a:rPr lang="en-US" dirty="0"/>
              <a:t>Good Credits Report (Defraud)</a:t>
            </a:r>
          </a:p>
          <a:p>
            <a:pPr marL="457200" indent="-457200">
              <a:buFont typeface="+mj-lt"/>
              <a:buAutoNum type="arabicPeriod"/>
            </a:pPr>
            <a:r>
              <a:rPr lang="en-US" dirty="0"/>
              <a:t>No Loan</a:t>
            </a:r>
          </a:p>
          <a:p>
            <a:pPr marL="457200" indent="-457200">
              <a:buFont typeface="+mj-lt"/>
              <a:buAutoNum type="arabicPeriod"/>
            </a:pPr>
            <a:r>
              <a:rPr lang="en-US" dirty="0"/>
              <a:t>No Housing</a:t>
            </a:r>
          </a:p>
          <a:p>
            <a:pPr marL="457200" indent="-457200">
              <a:buFont typeface="+mj-lt"/>
              <a:buAutoNum type="arabicPeriod"/>
            </a:pPr>
            <a:r>
              <a:rPr lang="en-US" dirty="0"/>
              <a:t>Work as Management or Technician</a:t>
            </a:r>
          </a:p>
          <a:p>
            <a:pPr marL="457200" indent="-457200">
              <a:buFont typeface="+mj-lt"/>
              <a:buAutoNum type="arabicPeriod"/>
            </a:pPr>
            <a:r>
              <a:rPr lang="en-US" dirty="0"/>
              <a:t>Achieved Secondary degree (High school)</a:t>
            </a:r>
          </a:p>
          <a:p>
            <a:pPr marL="457200" indent="-457200">
              <a:buFont typeface="+mj-lt"/>
              <a:buAutoNum type="arabicPeriod"/>
            </a:pPr>
            <a:r>
              <a:rPr lang="en-US" dirty="0"/>
              <a:t>Bank Balance &lt;500 ERU or &gt;2500 ERU</a:t>
            </a:r>
          </a:p>
          <a:p>
            <a:pPr marL="457200" indent="-457200">
              <a:buFont typeface="+mj-lt"/>
              <a:buAutoNum type="arabicPeriod"/>
            </a:pPr>
            <a:endParaRPr lang="en-US" dirty="0"/>
          </a:p>
          <a:p>
            <a:pPr marL="0" marR="0">
              <a:lnSpc>
                <a:spcPct val="107000"/>
              </a:lnSpc>
              <a:spcBef>
                <a:spcPts val="0"/>
              </a:spcBef>
              <a:spcAft>
                <a:spcPts val="0"/>
              </a:spcAft>
            </a:pPr>
            <a:endParaRPr lang="en-US" dirty="0"/>
          </a:p>
        </p:txBody>
      </p:sp>
      <p:grpSp>
        <p:nvGrpSpPr>
          <p:cNvPr id="9" name="Group 8">
            <a:extLst>
              <a:ext uri="{FF2B5EF4-FFF2-40B4-BE49-F238E27FC236}">
                <a16:creationId xmlns:a16="http://schemas.microsoft.com/office/drawing/2014/main" id="{65F93EBE-C4F5-8EA4-CBCD-86B1E0E4AC99}"/>
              </a:ext>
            </a:extLst>
          </p:cNvPr>
          <p:cNvGrpSpPr/>
          <p:nvPr/>
        </p:nvGrpSpPr>
        <p:grpSpPr>
          <a:xfrm>
            <a:off x="1097280" y="988906"/>
            <a:ext cx="7744967" cy="681494"/>
            <a:chOff x="0" y="0"/>
            <a:chExt cx="7744967" cy="681494"/>
          </a:xfrm>
        </p:grpSpPr>
        <p:sp>
          <p:nvSpPr>
            <p:cNvPr id="10" name="Rectangle: Rounded Corners 9">
              <a:extLst>
                <a:ext uri="{FF2B5EF4-FFF2-40B4-BE49-F238E27FC236}">
                  <a16:creationId xmlns:a16="http://schemas.microsoft.com/office/drawing/2014/main" id="{E2FEA30D-01B0-0A96-1F52-9F0E94B768D5}"/>
                </a:ext>
              </a:extLst>
            </p:cNvPr>
            <p:cNvSpPr/>
            <p:nvPr/>
          </p:nvSpPr>
          <p:spPr>
            <a:xfrm>
              <a:off x="0" y="0"/>
              <a:ext cx="7744967" cy="68149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7927EA30-B5E2-05E6-ECB5-83FF4060D921}"/>
                </a:ext>
              </a:extLst>
            </p:cNvPr>
            <p:cNvSpPr txBox="1"/>
            <p:nvPr/>
          </p:nvSpPr>
          <p:spPr>
            <a:xfrm>
              <a:off x="19960" y="19960"/>
              <a:ext cx="6929848" cy="641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1- Client Demographic</a:t>
              </a:r>
            </a:p>
          </p:txBody>
        </p:sp>
      </p:grpSp>
    </p:spTree>
    <p:extLst>
      <p:ext uri="{BB962C8B-B14F-4D97-AF65-F5344CB8AC3E}">
        <p14:creationId xmlns:p14="http://schemas.microsoft.com/office/powerpoint/2010/main" val="14315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slide2" descr="Clinet Demographic">
            <a:extLst>
              <a:ext uri="{FF2B5EF4-FFF2-40B4-BE49-F238E27FC236}">
                <a16:creationId xmlns:a16="http://schemas.microsoft.com/office/drawing/2014/main" id="{B4A873F0-BCCB-4A49-AF20-BB5D00432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7" y="241169"/>
            <a:ext cx="10697235" cy="6017192"/>
          </a:xfrm>
          <a:prstGeom prst="rect">
            <a:avLst/>
          </a:prstGeom>
        </p:spPr>
      </p:pic>
    </p:spTree>
    <p:extLst>
      <p:ext uri="{BB962C8B-B14F-4D97-AF65-F5344CB8AC3E}">
        <p14:creationId xmlns:p14="http://schemas.microsoft.com/office/powerpoint/2010/main" val="330516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8DAF-5863-91A1-2292-C4CA7A28BA3B}"/>
              </a:ext>
            </a:extLst>
          </p:cNvPr>
          <p:cNvSpPr>
            <a:spLocks noGrp="1"/>
          </p:cNvSpPr>
          <p:nvPr>
            <p:ph type="title"/>
          </p:nvPr>
        </p:nvSpPr>
        <p:spPr/>
        <p:txBody>
          <a:bodyPr/>
          <a:lstStyle/>
          <a:p>
            <a:pPr lvl="0"/>
            <a:endParaRPr lang="en-US" dirty="0"/>
          </a:p>
        </p:txBody>
      </p:sp>
      <p:sp>
        <p:nvSpPr>
          <p:cNvPr id="3" name="Content Placeholder 2">
            <a:extLst>
              <a:ext uri="{FF2B5EF4-FFF2-40B4-BE49-F238E27FC236}">
                <a16:creationId xmlns:a16="http://schemas.microsoft.com/office/drawing/2014/main" id="{8E384678-ABFB-476D-7367-6D8C5861738F}"/>
              </a:ext>
            </a:extLst>
          </p:cNvPr>
          <p:cNvSpPr>
            <a:spLocks noGrp="1"/>
          </p:cNvSpPr>
          <p:nvPr>
            <p:ph idx="1"/>
          </p:nvPr>
        </p:nvSpPr>
        <p:spPr/>
        <p:txBody>
          <a:bodyPr/>
          <a:lstStyle/>
          <a:p>
            <a:r>
              <a:rPr lang="en-US" b="1" dirty="0"/>
              <a:t>How to approach the client:</a:t>
            </a:r>
            <a:endParaRPr lang="en-US" dirty="0"/>
          </a:p>
          <a:p>
            <a:pPr marL="457200" indent="-457200">
              <a:buFont typeface="+mj-lt"/>
              <a:buAutoNum type="arabicPeriod"/>
            </a:pPr>
            <a:r>
              <a:rPr lang="en-US" dirty="0"/>
              <a:t>Call 1 times before during the last campaign</a:t>
            </a:r>
          </a:p>
          <a:p>
            <a:pPr marL="457200" indent="-457200">
              <a:buFont typeface="+mj-lt"/>
              <a:buAutoNum type="arabicPeriod"/>
            </a:pPr>
            <a:r>
              <a:rPr lang="en-US" dirty="0"/>
              <a:t>Contacted on last campaign 4 months ago</a:t>
            </a:r>
          </a:p>
          <a:p>
            <a:pPr marL="457200" indent="-457200">
              <a:buFont typeface="+mj-lt"/>
              <a:buAutoNum type="arabicPeriod"/>
            </a:pPr>
            <a:r>
              <a:rPr lang="en-US" dirty="0"/>
              <a:t>April to August</a:t>
            </a:r>
          </a:p>
          <a:p>
            <a:pPr marL="457200" indent="-457200">
              <a:buFont typeface="+mj-lt"/>
              <a:buAutoNum type="arabicPeriod"/>
            </a:pPr>
            <a:r>
              <a:rPr lang="en-US" dirty="0"/>
              <a:t>Every Week 3 of the month</a:t>
            </a:r>
          </a:p>
          <a:p>
            <a:pPr marL="457200" indent="-457200">
              <a:buFont typeface="+mj-lt"/>
              <a:buAutoNum type="arabicPeriod"/>
            </a:pPr>
            <a:r>
              <a:rPr lang="en-US" dirty="0"/>
              <a:t>Call to Cell Phone</a:t>
            </a:r>
          </a:p>
          <a:p>
            <a:pPr marL="457200" indent="-457200">
              <a:buFont typeface="+mj-lt"/>
              <a:buAutoNum type="arabicPeriod"/>
            </a:pPr>
            <a:r>
              <a:rPr lang="en-US" dirty="0"/>
              <a:t>Follow up 1-2 calls</a:t>
            </a:r>
          </a:p>
          <a:p>
            <a:pPr marL="457200" indent="-457200">
              <a:buFont typeface="+mj-lt"/>
              <a:buAutoNum type="arabicPeriod"/>
            </a:pPr>
            <a:r>
              <a:rPr lang="en-US" dirty="0"/>
              <a:t>Time Duration for call within 3-6 minutes</a:t>
            </a:r>
          </a:p>
          <a:p>
            <a:pPr marL="457200" indent="-457200">
              <a:buFont typeface="+mj-lt"/>
              <a:buAutoNum type="arabicPeriod"/>
            </a:pPr>
            <a:r>
              <a:rPr lang="en-US" dirty="0"/>
              <a:t>No longer than Ave. 400 seconds call durations</a:t>
            </a:r>
          </a:p>
          <a:p>
            <a:pPr marL="457200" indent="-457200">
              <a:buFont typeface="+mj-lt"/>
              <a:buAutoNum type="arabicPeriod"/>
            </a:pPr>
            <a:endParaRPr lang="en-US" dirty="0"/>
          </a:p>
          <a:p>
            <a:pPr marL="0" indent="0">
              <a:buNone/>
            </a:pPr>
            <a:endParaRPr lang="en-US" dirty="0"/>
          </a:p>
        </p:txBody>
      </p:sp>
      <p:grpSp>
        <p:nvGrpSpPr>
          <p:cNvPr id="4" name="Group 3">
            <a:extLst>
              <a:ext uri="{FF2B5EF4-FFF2-40B4-BE49-F238E27FC236}">
                <a16:creationId xmlns:a16="http://schemas.microsoft.com/office/drawing/2014/main" id="{121FFA34-B411-3585-63EB-FE6495B27534}"/>
              </a:ext>
            </a:extLst>
          </p:cNvPr>
          <p:cNvGrpSpPr/>
          <p:nvPr/>
        </p:nvGrpSpPr>
        <p:grpSpPr>
          <a:xfrm>
            <a:off x="1097280" y="988906"/>
            <a:ext cx="7744967" cy="681494"/>
            <a:chOff x="578358" y="776146"/>
            <a:chExt cx="7744967" cy="681494"/>
          </a:xfrm>
        </p:grpSpPr>
        <p:sp>
          <p:nvSpPr>
            <p:cNvPr id="5" name="Rectangle: Rounded Corners 4">
              <a:extLst>
                <a:ext uri="{FF2B5EF4-FFF2-40B4-BE49-F238E27FC236}">
                  <a16:creationId xmlns:a16="http://schemas.microsoft.com/office/drawing/2014/main" id="{FF0C2AA7-98C7-B8BD-CAB2-FF446CE28A92}"/>
                </a:ext>
              </a:extLst>
            </p:cNvPr>
            <p:cNvSpPr/>
            <p:nvPr/>
          </p:nvSpPr>
          <p:spPr>
            <a:xfrm>
              <a:off x="578358" y="776146"/>
              <a:ext cx="7744967" cy="681494"/>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D88BB631-CD8D-732B-4899-4985D34E890E}"/>
                </a:ext>
              </a:extLst>
            </p:cNvPr>
            <p:cNvSpPr txBox="1"/>
            <p:nvPr/>
          </p:nvSpPr>
          <p:spPr>
            <a:xfrm>
              <a:off x="598318" y="796106"/>
              <a:ext cx="6683718" cy="641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2- Results from the Last Campaign</a:t>
              </a:r>
            </a:p>
          </p:txBody>
        </p:sp>
      </p:grpSp>
    </p:spTree>
    <p:extLst>
      <p:ext uri="{BB962C8B-B14F-4D97-AF65-F5344CB8AC3E}">
        <p14:creationId xmlns:p14="http://schemas.microsoft.com/office/powerpoint/2010/main" val="168415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esults from last campaign">
            <a:extLst>
              <a:ext uri="{FF2B5EF4-FFF2-40B4-BE49-F238E27FC236}">
                <a16:creationId xmlns:a16="http://schemas.microsoft.com/office/drawing/2014/main" id="{2F6BAEAF-354C-49C1-A54B-C73520DF2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1607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2743CF-10A8-2115-A451-B24163E2F414}"/>
              </a:ext>
            </a:extLst>
          </p:cNvPr>
          <p:cNvSpPr>
            <a:spLocks noGrp="1"/>
          </p:cNvSpPr>
          <p:nvPr>
            <p:ph type="title"/>
          </p:nvPr>
        </p:nvSpPr>
        <p:spPr/>
        <p:txBody>
          <a:bodyPr/>
          <a:lstStyle/>
          <a:p>
            <a:endParaRPr lang="en-US" dirty="0"/>
          </a:p>
        </p:txBody>
      </p:sp>
      <p:grpSp>
        <p:nvGrpSpPr>
          <p:cNvPr id="6" name="Group 5">
            <a:extLst>
              <a:ext uri="{FF2B5EF4-FFF2-40B4-BE49-F238E27FC236}">
                <a16:creationId xmlns:a16="http://schemas.microsoft.com/office/drawing/2014/main" id="{C18408A2-21DE-ED76-4919-5AE2EF8778F5}"/>
              </a:ext>
            </a:extLst>
          </p:cNvPr>
          <p:cNvGrpSpPr/>
          <p:nvPr/>
        </p:nvGrpSpPr>
        <p:grpSpPr>
          <a:xfrm>
            <a:off x="1097280" y="988906"/>
            <a:ext cx="7744967" cy="681494"/>
            <a:chOff x="1156716" y="1552292"/>
            <a:chExt cx="7744967" cy="681494"/>
          </a:xfrm>
        </p:grpSpPr>
        <p:sp>
          <p:nvSpPr>
            <p:cNvPr id="7" name="Rectangle: Rounded Corners 6">
              <a:extLst>
                <a:ext uri="{FF2B5EF4-FFF2-40B4-BE49-F238E27FC236}">
                  <a16:creationId xmlns:a16="http://schemas.microsoft.com/office/drawing/2014/main" id="{D816A512-105B-BB7A-6A52-2960A5343E32}"/>
                </a:ext>
              </a:extLst>
            </p:cNvPr>
            <p:cNvSpPr/>
            <p:nvPr/>
          </p:nvSpPr>
          <p:spPr>
            <a:xfrm>
              <a:off x="1156716" y="1552292"/>
              <a:ext cx="7744967" cy="681494"/>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4744F8E8-9EE5-8507-831F-99A489249282}"/>
                </a:ext>
              </a:extLst>
            </p:cNvPr>
            <p:cNvSpPr txBox="1"/>
            <p:nvPr/>
          </p:nvSpPr>
          <p:spPr>
            <a:xfrm>
              <a:off x="1176676" y="1572252"/>
              <a:ext cx="6683718" cy="641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Part 3- Analyzing Customer Persona</a:t>
              </a:r>
            </a:p>
          </p:txBody>
        </p:sp>
      </p:grpSp>
      <p:sp>
        <p:nvSpPr>
          <p:cNvPr id="11" name="Content Placeholder 2">
            <a:extLst>
              <a:ext uri="{FF2B5EF4-FFF2-40B4-BE49-F238E27FC236}">
                <a16:creationId xmlns:a16="http://schemas.microsoft.com/office/drawing/2014/main" id="{BCBA0E6B-3ECA-EDAF-1435-BBE9CF0D990B}"/>
              </a:ext>
            </a:extLst>
          </p:cNvPr>
          <p:cNvSpPr>
            <a:spLocks noGrp="1"/>
          </p:cNvSpPr>
          <p:nvPr>
            <p:ph idx="1"/>
          </p:nvPr>
        </p:nvSpPr>
        <p:spPr>
          <a:xfrm>
            <a:off x="1097280" y="1845734"/>
            <a:ext cx="4998720" cy="4023360"/>
          </a:xfrm>
        </p:spPr>
        <p:txBody>
          <a:bodyPr>
            <a:normAutofit fontScale="92500" lnSpcReduction="10000"/>
          </a:bodyPr>
          <a:lstStyle/>
          <a:p>
            <a:r>
              <a:rPr lang="en-US" b="1" dirty="0"/>
              <a:t>Who are the “perfect client”</a:t>
            </a:r>
            <a:r>
              <a:rPr lang="en-US" dirty="0"/>
              <a:t>:</a:t>
            </a:r>
          </a:p>
          <a:p>
            <a:pPr marL="457200" indent="-457200">
              <a:buFont typeface="+mj-lt"/>
              <a:buAutoNum type="arabicPeriod"/>
            </a:pPr>
            <a:r>
              <a:rPr lang="en-US" dirty="0"/>
              <a:t>Subscriber / Non-</a:t>
            </a:r>
            <a:r>
              <a:rPr lang="en-US" dirty="0" err="1"/>
              <a:t>subcriber</a:t>
            </a:r>
            <a:endParaRPr lang="en-US" dirty="0"/>
          </a:p>
          <a:p>
            <a:pPr marL="457200" indent="-457200">
              <a:buFont typeface="+mj-lt"/>
              <a:buAutoNum type="arabicPeriod"/>
            </a:pPr>
            <a:r>
              <a:rPr lang="en-US" dirty="0"/>
              <a:t>Age around 20’ / 30’ / 40’ / 50’ /60’ /70’+</a:t>
            </a:r>
          </a:p>
          <a:p>
            <a:pPr marL="457200" indent="-457200">
              <a:buFont typeface="+mj-lt"/>
              <a:buAutoNum type="arabicPeriod"/>
            </a:pPr>
            <a:r>
              <a:rPr lang="en-US" dirty="0"/>
              <a:t>Marriage Status </a:t>
            </a:r>
          </a:p>
          <a:p>
            <a:pPr marL="457200" indent="-457200">
              <a:buFont typeface="+mj-lt"/>
              <a:buAutoNum type="arabicPeriod"/>
            </a:pPr>
            <a:r>
              <a:rPr lang="en-US" dirty="0"/>
              <a:t>Credits Report (Defraud)</a:t>
            </a:r>
          </a:p>
          <a:p>
            <a:pPr marL="457200" indent="-457200">
              <a:buFont typeface="+mj-lt"/>
              <a:buAutoNum type="arabicPeriod"/>
            </a:pPr>
            <a:r>
              <a:rPr lang="en-US" dirty="0"/>
              <a:t>With Loan / No Loan</a:t>
            </a:r>
          </a:p>
          <a:p>
            <a:pPr marL="457200" indent="-457200">
              <a:buFont typeface="+mj-lt"/>
              <a:buAutoNum type="arabicPeriod"/>
            </a:pPr>
            <a:r>
              <a:rPr lang="en-US" dirty="0"/>
              <a:t>Household / No Housing</a:t>
            </a:r>
          </a:p>
          <a:p>
            <a:pPr marL="457200" indent="-457200">
              <a:buFont typeface="+mj-lt"/>
              <a:buAutoNum type="arabicPeriod"/>
            </a:pPr>
            <a:r>
              <a:rPr lang="en-US" dirty="0"/>
              <a:t>Working industries</a:t>
            </a:r>
          </a:p>
          <a:p>
            <a:pPr marL="457200" indent="-457200">
              <a:buFont typeface="+mj-lt"/>
              <a:buAutoNum type="arabicPeriod"/>
            </a:pPr>
            <a:r>
              <a:rPr lang="en-US" dirty="0"/>
              <a:t>Achieved 1</a:t>
            </a:r>
            <a:r>
              <a:rPr lang="en-US" baseline="30000" dirty="0"/>
              <a:t>st</a:t>
            </a:r>
            <a:r>
              <a:rPr lang="en-US" dirty="0"/>
              <a:t>/ 2</a:t>
            </a:r>
            <a:r>
              <a:rPr lang="en-US" baseline="30000" dirty="0"/>
              <a:t>nd</a:t>
            </a:r>
            <a:r>
              <a:rPr lang="en-US" dirty="0"/>
              <a:t> /3</a:t>
            </a:r>
            <a:r>
              <a:rPr lang="en-US" baseline="30000" dirty="0"/>
              <a:t>rd</a:t>
            </a:r>
            <a:r>
              <a:rPr lang="en-US" dirty="0"/>
              <a:t> degree </a:t>
            </a:r>
          </a:p>
          <a:p>
            <a:pPr marL="457200" indent="-457200">
              <a:buFont typeface="+mj-lt"/>
              <a:buAutoNum type="arabicPeriod"/>
            </a:pPr>
            <a:r>
              <a:rPr lang="en-US" dirty="0"/>
              <a:t>Bank Balance Range</a:t>
            </a:r>
          </a:p>
        </p:txBody>
      </p:sp>
      <p:sp>
        <p:nvSpPr>
          <p:cNvPr id="12" name="Content Placeholder 2">
            <a:extLst>
              <a:ext uri="{FF2B5EF4-FFF2-40B4-BE49-F238E27FC236}">
                <a16:creationId xmlns:a16="http://schemas.microsoft.com/office/drawing/2014/main" id="{95AC243C-860A-7168-488E-F284E534BCBE}"/>
              </a:ext>
            </a:extLst>
          </p:cNvPr>
          <p:cNvSpPr txBox="1">
            <a:spLocks/>
          </p:cNvSpPr>
          <p:nvPr/>
        </p:nvSpPr>
        <p:spPr>
          <a:xfrm>
            <a:off x="6126480" y="1845734"/>
            <a:ext cx="4998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How to approach the “perfect client”</a:t>
            </a:r>
            <a:endParaRPr lang="en-US" dirty="0"/>
          </a:p>
          <a:p>
            <a:pPr marL="457200" indent="-457200">
              <a:buFont typeface="+mj-lt"/>
              <a:buAutoNum type="arabicPeriod"/>
            </a:pPr>
            <a:r>
              <a:rPr lang="en-US" dirty="0"/>
              <a:t>Contacted on last campaign</a:t>
            </a:r>
          </a:p>
          <a:p>
            <a:pPr marL="457200" indent="-457200">
              <a:buFont typeface="+mj-lt"/>
              <a:buAutoNum type="arabicPeriod"/>
            </a:pPr>
            <a:r>
              <a:rPr lang="en-US" dirty="0"/>
              <a:t>Call times before last campaign</a:t>
            </a:r>
          </a:p>
          <a:p>
            <a:pPr marL="457200" indent="-457200">
              <a:buFont typeface="+mj-lt"/>
              <a:buAutoNum type="arabicPeriod"/>
            </a:pPr>
            <a:r>
              <a:rPr lang="en-US" dirty="0"/>
              <a:t>Call times during the last campaign</a:t>
            </a:r>
          </a:p>
          <a:p>
            <a:pPr marL="457200" indent="-457200">
              <a:buFont typeface="+mj-lt"/>
              <a:buAutoNum type="arabicPeriod"/>
            </a:pPr>
            <a:r>
              <a:rPr lang="en-US" dirty="0"/>
              <a:t>Call on month</a:t>
            </a:r>
          </a:p>
          <a:p>
            <a:pPr marL="457200" indent="-457200">
              <a:buFont typeface="+mj-lt"/>
              <a:buAutoNum type="arabicPeriod"/>
            </a:pPr>
            <a:r>
              <a:rPr lang="en-US" dirty="0"/>
              <a:t>Call on days (in weeks range)</a:t>
            </a:r>
          </a:p>
          <a:p>
            <a:pPr marL="457200" indent="-457200">
              <a:buFont typeface="+mj-lt"/>
              <a:buAutoNum type="arabicPeriod"/>
            </a:pPr>
            <a:r>
              <a:rPr lang="en-US" dirty="0"/>
              <a:t>Previous call by telephone/cells/unknown</a:t>
            </a:r>
          </a:p>
          <a:p>
            <a:pPr marL="457200" indent="-457200">
              <a:buFont typeface="+mj-lt"/>
              <a:buAutoNum type="arabicPeriod"/>
            </a:pPr>
            <a:r>
              <a:rPr lang="en-US" dirty="0"/>
              <a:t>Follow up calls by times</a:t>
            </a:r>
          </a:p>
          <a:p>
            <a:pPr marL="457200" indent="-457200">
              <a:buFont typeface="+mj-lt"/>
              <a:buAutoNum type="arabicPeriod"/>
            </a:pPr>
            <a:r>
              <a:rPr lang="en-US" dirty="0"/>
              <a:t>Time Duration in seconds</a:t>
            </a:r>
          </a:p>
          <a:p>
            <a:pPr marL="457200" indent="-457200">
              <a:buFont typeface="+mj-lt"/>
              <a:buAutoNum type="arabicPeriod"/>
            </a:pPr>
            <a:endParaRPr lang="en-US" dirty="0"/>
          </a:p>
        </p:txBody>
      </p:sp>
    </p:spTree>
    <p:extLst>
      <p:ext uri="{BB962C8B-B14F-4D97-AF65-F5344CB8AC3E}">
        <p14:creationId xmlns:p14="http://schemas.microsoft.com/office/powerpoint/2010/main" val="17795373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TotalTime>
  <Words>1076</Words>
  <Application>Microsoft Office PowerPoint</Application>
  <PresentationFormat>Widescreen</PresentationFormat>
  <Paragraphs>142</Paragraphs>
  <Slides>37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Symbol</vt:lpstr>
      <vt:lpstr>Retrospect</vt:lpstr>
      <vt:lpstr>Commercial Bank  Marketing Campaign</vt:lpstr>
      <vt:lpstr>Agenda</vt:lpstr>
      <vt:lpstr>Executive Summary</vt:lpstr>
      <vt:lpstr>Marketing Tactics</vt:lpstr>
      <vt:lpstr>Part 1 - Client Demographic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Data Analyzing By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Bank  Marketing Campaign</dc:title>
  <dc:creator/>
  <cp:lastModifiedBy>lydia li</cp:lastModifiedBy>
  <cp:revision>1</cp:revision>
  <dcterms:created xsi:type="dcterms:W3CDTF">2022-10-07T21:07:55Z</dcterms:created>
  <dcterms:modified xsi:type="dcterms:W3CDTF">2022-10-10T17:26:40Z</dcterms:modified>
</cp:coreProperties>
</file>