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356" r:id="rId3"/>
    <p:sldId id="361" r:id="rId4"/>
    <p:sldId id="321" r:id="rId5"/>
    <p:sldId id="360" r:id="rId6"/>
    <p:sldId id="359" r:id="rId7"/>
    <p:sldId id="355" r:id="rId8"/>
    <p:sldId id="357" r:id="rId9"/>
    <p:sldId id="358" r:id="rId10"/>
    <p:sldId id="318" r:id="rId11"/>
    <p:sldId id="345" r:id="rId12"/>
    <p:sldId id="337" r:id="rId13"/>
    <p:sldId id="33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19E4E-1528-48B7-AD24-42095DDE8272}" v="3" dt="2022-11-15T15:45:21.559"/>
    <p1510:client id="{3474346C-033E-47B0-97FD-B79F0C992F66}" v="1" dt="2022-11-16T10:44:1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M AKONO, Rudolph /FR" userId="S::rudolph.doumakono@sanofi.com::3739e75c-1fab-4ee1-b6e1-bf893c70cebc" providerId="AD" clId="Web-{3474346C-033E-47B0-97FD-B79F0C992F66}"/>
    <pc:docChg chg="addSld">
      <pc:chgData name="DOUM AKONO, Rudolph /FR" userId="S::rudolph.doumakono@sanofi.com::3739e75c-1fab-4ee1-b6e1-bf893c70cebc" providerId="AD" clId="Web-{3474346C-033E-47B0-97FD-B79F0C992F66}" dt="2022-11-16T10:44:16.638" v="0"/>
      <pc:docMkLst>
        <pc:docMk/>
      </pc:docMkLst>
      <pc:sldChg chg="new">
        <pc:chgData name="DOUM AKONO, Rudolph /FR" userId="S::rudolph.doumakono@sanofi.com::3739e75c-1fab-4ee1-b6e1-bf893c70cebc" providerId="AD" clId="Web-{3474346C-033E-47B0-97FD-B79F0C992F66}" dt="2022-11-16T10:44:16.638" v="0"/>
        <pc:sldMkLst>
          <pc:docMk/>
          <pc:sldMk cId="2702314192" sldId="357"/>
        </pc:sldMkLst>
      </pc:sldChg>
    </pc:docChg>
  </pc:docChgLst>
  <pc:docChgLst>
    <pc:chgData name="DOUM AKONO, Rudolph /FR" userId="3739e75c-1fab-4ee1-b6e1-bf893c70cebc" providerId="ADAL" clId="{1B519E4E-1528-48B7-AD24-42095DDE8272}"/>
    <pc:docChg chg="undo redo custSel addSld modSld sldOrd">
      <pc:chgData name="DOUM AKONO, Rudolph /FR" userId="3739e75c-1fab-4ee1-b6e1-bf893c70cebc" providerId="ADAL" clId="{1B519E4E-1528-48B7-AD24-42095DDE8272}" dt="2022-11-16T11:02:59.315" v="92" actId="478"/>
      <pc:docMkLst>
        <pc:docMk/>
      </pc:docMkLst>
      <pc:sldChg chg="delSp modSp mod">
        <pc:chgData name="DOUM AKONO, Rudolph /FR" userId="3739e75c-1fab-4ee1-b6e1-bf893c70cebc" providerId="ADAL" clId="{1B519E4E-1528-48B7-AD24-42095DDE8272}" dt="2022-11-16T10:46:18.967" v="84" actId="113"/>
        <pc:sldMkLst>
          <pc:docMk/>
          <pc:sldMk cId="1186859679" sldId="321"/>
        </pc:sldMkLst>
        <pc:spChg chg="mod">
          <ac:chgData name="DOUM AKONO, Rudolph /FR" userId="3739e75c-1fab-4ee1-b6e1-bf893c70cebc" providerId="ADAL" clId="{1B519E4E-1528-48B7-AD24-42095DDE8272}" dt="2022-11-16T10:46:18.967" v="84" actId="113"/>
          <ac:spMkLst>
            <pc:docMk/>
            <pc:sldMk cId="1186859679" sldId="321"/>
            <ac:spMk id="5" creationId="{25D860C5-D7F2-734D-A294-AC74D26054A8}"/>
          </ac:spMkLst>
        </pc:spChg>
        <pc:spChg chg="mod">
          <ac:chgData name="DOUM AKONO, Rudolph /FR" userId="3739e75c-1fab-4ee1-b6e1-bf893c70cebc" providerId="ADAL" clId="{1B519E4E-1528-48B7-AD24-42095DDE8272}" dt="2022-11-16T10:46:00.364" v="79" actId="20577"/>
          <ac:spMkLst>
            <pc:docMk/>
            <pc:sldMk cId="1186859679" sldId="321"/>
            <ac:spMk id="26" creationId="{969B6AE3-1A66-44B4-8E4A-5D00924C2DEA}"/>
          </ac:spMkLst>
        </pc:spChg>
        <pc:spChg chg="mod">
          <ac:chgData name="DOUM AKONO, Rudolph /FR" userId="3739e75c-1fab-4ee1-b6e1-bf893c70cebc" providerId="ADAL" clId="{1B519E4E-1528-48B7-AD24-42095DDE8272}" dt="2022-11-16T10:46:11.053" v="82" actId="1076"/>
          <ac:spMkLst>
            <pc:docMk/>
            <pc:sldMk cId="1186859679" sldId="321"/>
            <ac:spMk id="29" creationId="{89C324BC-0AC7-4822-9791-45E1C73F4FF1}"/>
          </ac:spMkLst>
        </pc:spChg>
        <pc:spChg chg="del mod">
          <ac:chgData name="DOUM AKONO, Rudolph /FR" userId="3739e75c-1fab-4ee1-b6e1-bf893c70cebc" providerId="ADAL" clId="{1B519E4E-1528-48B7-AD24-42095DDE8272}" dt="2022-11-16T10:46:08.226" v="81" actId="478"/>
          <ac:spMkLst>
            <pc:docMk/>
            <pc:sldMk cId="1186859679" sldId="321"/>
            <ac:spMk id="30" creationId="{2B5DCED9-744C-43BC-9504-E9BAE05D0516}"/>
          </ac:spMkLst>
        </pc:spChg>
      </pc:sldChg>
      <pc:sldChg chg="ord">
        <pc:chgData name="DOUM AKONO, Rudolph /FR" userId="3739e75c-1fab-4ee1-b6e1-bf893c70cebc" providerId="ADAL" clId="{1B519E4E-1528-48B7-AD24-42095DDE8272}" dt="2022-11-15T15:49:53.873" v="62"/>
        <pc:sldMkLst>
          <pc:docMk/>
          <pc:sldMk cId="1641384357" sldId="338"/>
        </pc:sldMkLst>
      </pc:sldChg>
      <pc:sldChg chg="addSp delSp modSp new mod ord">
        <pc:chgData name="DOUM AKONO, Rudolph /FR" userId="3739e75c-1fab-4ee1-b6e1-bf893c70cebc" providerId="ADAL" clId="{1B519E4E-1528-48B7-AD24-42095DDE8272}" dt="2022-11-15T15:47:27.327" v="60"/>
        <pc:sldMkLst>
          <pc:docMk/>
          <pc:sldMk cId="2860882259" sldId="356"/>
        </pc:sldMkLst>
        <pc:spChg chg="mod">
          <ac:chgData name="DOUM AKONO, Rudolph /FR" userId="3739e75c-1fab-4ee1-b6e1-bf893c70cebc" providerId="ADAL" clId="{1B519E4E-1528-48B7-AD24-42095DDE8272}" dt="2022-11-15T15:47:21.750" v="58" actId="20577"/>
          <ac:spMkLst>
            <pc:docMk/>
            <pc:sldMk cId="2860882259" sldId="356"/>
            <ac:spMk id="2" creationId="{0B398E01-584A-4A91-A424-98737715F7B6}"/>
          </ac:spMkLst>
        </pc:spChg>
        <pc:spChg chg="del">
          <ac:chgData name="DOUM AKONO, Rudolph /FR" userId="3739e75c-1fab-4ee1-b6e1-bf893c70cebc" providerId="ADAL" clId="{1B519E4E-1528-48B7-AD24-42095DDE8272}" dt="2022-11-15T15:43:26.566" v="1" actId="931"/>
          <ac:spMkLst>
            <pc:docMk/>
            <pc:sldMk cId="2860882259" sldId="356"/>
            <ac:spMk id="3" creationId="{4475BF02-531C-4DBB-BF42-2CB212516642}"/>
          </ac:spMkLst>
        </pc:spChg>
        <pc:spChg chg="mod">
          <ac:chgData name="DOUM AKONO, Rudolph /FR" userId="3739e75c-1fab-4ee1-b6e1-bf893c70cebc" providerId="ADAL" clId="{1B519E4E-1528-48B7-AD24-42095DDE8272}" dt="2022-11-15T15:46:15.104" v="43" actId="1076"/>
          <ac:spMkLst>
            <pc:docMk/>
            <pc:sldMk cId="2860882259" sldId="356"/>
            <ac:spMk id="6" creationId="{F113C00D-0B08-4776-B340-C7A2A76AAD35}"/>
          </ac:spMkLst>
        </pc:spChg>
        <pc:spChg chg="mod">
          <ac:chgData name="DOUM AKONO, Rudolph /FR" userId="3739e75c-1fab-4ee1-b6e1-bf893c70cebc" providerId="ADAL" clId="{1B519E4E-1528-48B7-AD24-42095DDE8272}" dt="2022-11-15T15:46:37.583" v="51" actId="20577"/>
          <ac:spMkLst>
            <pc:docMk/>
            <pc:sldMk cId="2860882259" sldId="356"/>
            <ac:spMk id="7" creationId="{8415BB65-EC6F-41DB-BE3D-BA48AB478034}"/>
          </ac:spMkLst>
        </pc:spChg>
        <pc:spChg chg="del">
          <ac:chgData name="DOUM AKONO, Rudolph /FR" userId="3739e75c-1fab-4ee1-b6e1-bf893c70cebc" providerId="ADAL" clId="{1B519E4E-1528-48B7-AD24-42095DDE8272}" dt="2022-11-15T15:45:59.224" v="40" actId="478"/>
          <ac:spMkLst>
            <pc:docMk/>
            <pc:sldMk cId="2860882259" sldId="356"/>
            <ac:spMk id="8" creationId="{3C5D1AC8-BE54-49B1-B602-84E7FA7CF9BE}"/>
          </ac:spMkLst>
        </pc:spChg>
        <pc:picChg chg="add mod">
          <ac:chgData name="DOUM AKONO, Rudolph /FR" userId="3739e75c-1fab-4ee1-b6e1-bf893c70cebc" providerId="ADAL" clId="{1B519E4E-1528-48B7-AD24-42095DDE8272}" dt="2022-11-15T15:43:53.060" v="4"/>
          <ac:picMkLst>
            <pc:docMk/>
            <pc:sldMk cId="2860882259" sldId="356"/>
            <ac:picMk id="10" creationId="{177B5EAA-30B6-46D6-A944-702F4D9289C3}"/>
          </ac:picMkLst>
        </pc:picChg>
      </pc:sldChg>
      <pc:sldChg chg="addSp delSp modSp mod">
        <pc:chgData name="DOUM AKONO, Rudolph /FR" userId="3739e75c-1fab-4ee1-b6e1-bf893c70cebc" providerId="ADAL" clId="{1B519E4E-1528-48B7-AD24-42095DDE8272}" dt="2022-11-16T11:02:22.676" v="90" actId="1076"/>
        <pc:sldMkLst>
          <pc:docMk/>
          <pc:sldMk cId="2702314192" sldId="357"/>
        </pc:sldMkLst>
        <pc:spChg chg="del">
          <ac:chgData name="DOUM AKONO, Rudolph /FR" userId="3739e75c-1fab-4ee1-b6e1-bf893c70cebc" providerId="ADAL" clId="{1B519E4E-1528-48B7-AD24-42095DDE8272}" dt="2022-11-16T11:01:23.186" v="88" actId="478"/>
          <ac:spMkLst>
            <pc:docMk/>
            <pc:sldMk cId="2702314192" sldId="357"/>
            <ac:spMk id="2" creationId="{BC4EEED5-3D48-42B0-0800-FB69A1707658}"/>
          </ac:spMkLst>
        </pc:spChg>
        <pc:spChg chg="del">
          <ac:chgData name="DOUM AKONO, Rudolph /FR" userId="3739e75c-1fab-4ee1-b6e1-bf893c70cebc" providerId="ADAL" clId="{1B519E4E-1528-48B7-AD24-42095DDE8272}" dt="2022-11-16T11:01:20.726" v="87" actId="478"/>
          <ac:spMkLst>
            <pc:docMk/>
            <pc:sldMk cId="2702314192" sldId="357"/>
            <ac:spMk id="3" creationId="{7D66AB7A-AE10-5693-A8F3-E5FB2621CA50}"/>
          </ac:spMkLst>
        </pc:spChg>
        <pc:spChg chg="del">
          <ac:chgData name="DOUM AKONO, Rudolph /FR" userId="3739e75c-1fab-4ee1-b6e1-bf893c70cebc" providerId="ADAL" clId="{1B519E4E-1528-48B7-AD24-42095DDE8272}" dt="2022-11-16T11:01:17.891" v="85" actId="478"/>
          <ac:spMkLst>
            <pc:docMk/>
            <pc:sldMk cId="2702314192" sldId="357"/>
            <ac:spMk id="4" creationId="{5B51CFC0-F322-66FC-5679-EBB57E4AE597}"/>
          </ac:spMkLst>
        </pc:spChg>
        <pc:spChg chg="del">
          <ac:chgData name="DOUM AKONO, Rudolph /FR" userId="3739e75c-1fab-4ee1-b6e1-bf893c70cebc" providerId="ADAL" clId="{1B519E4E-1528-48B7-AD24-42095DDE8272}" dt="2022-11-16T11:01:19.862" v="86" actId="478"/>
          <ac:spMkLst>
            <pc:docMk/>
            <pc:sldMk cId="2702314192" sldId="357"/>
            <ac:spMk id="5" creationId="{3587DAF4-350A-4E08-321D-C4D38FF9FAC3}"/>
          </ac:spMkLst>
        </pc:spChg>
        <pc:graphicFrameChg chg="add mod modGraphic">
          <ac:chgData name="DOUM AKONO, Rudolph /FR" userId="3739e75c-1fab-4ee1-b6e1-bf893c70cebc" providerId="ADAL" clId="{1B519E4E-1528-48B7-AD24-42095DDE8272}" dt="2022-11-16T11:02:22.676" v="90" actId="1076"/>
          <ac:graphicFrameMkLst>
            <pc:docMk/>
            <pc:sldMk cId="2702314192" sldId="357"/>
            <ac:graphicFrameMk id="6" creationId="{BCAEC8D2-9A21-4BA7-AD41-0FD32869B5B9}"/>
          </ac:graphicFrameMkLst>
        </pc:graphicFrameChg>
      </pc:sldChg>
      <pc:sldChg chg="delSp add mod">
        <pc:chgData name="DOUM AKONO, Rudolph /FR" userId="3739e75c-1fab-4ee1-b6e1-bf893c70cebc" providerId="ADAL" clId="{1B519E4E-1528-48B7-AD24-42095DDE8272}" dt="2022-11-16T11:02:59.315" v="92" actId="478"/>
        <pc:sldMkLst>
          <pc:docMk/>
          <pc:sldMk cId="3536336740" sldId="358"/>
        </pc:sldMkLst>
        <pc:graphicFrameChg chg="del">
          <ac:chgData name="DOUM AKONO, Rudolph /FR" userId="3739e75c-1fab-4ee1-b6e1-bf893c70cebc" providerId="ADAL" clId="{1B519E4E-1528-48B7-AD24-42095DDE8272}" dt="2022-11-16T11:02:59.315" v="92" actId="478"/>
          <ac:graphicFrameMkLst>
            <pc:docMk/>
            <pc:sldMk cId="3536336740" sldId="358"/>
            <ac:graphicFrameMk id="6" creationId="{BCAEC8D2-9A21-4BA7-AD41-0FD32869B5B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3AA25-2BCC-4E67-9912-66AA710EE9D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0"/>
      <dgm:spPr/>
    </dgm:pt>
    <dgm:pt modelId="{87C89506-C382-4EE2-9FCF-946BDCF3BABC}">
      <dgm:prSet phldrT="[Texte]" phldr="1"/>
      <dgm:spPr/>
      <dgm:t>
        <a:bodyPr/>
        <a:lstStyle/>
        <a:p>
          <a:endParaRPr lang="fr-FR"/>
        </a:p>
      </dgm:t>
    </dgm:pt>
    <dgm:pt modelId="{B6AF4790-9BDF-4798-B9D6-3D4CE266FE77}" type="parTrans" cxnId="{47F154B8-B429-40B1-A483-3B92BE89AA74}">
      <dgm:prSet/>
      <dgm:spPr/>
      <dgm:t>
        <a:bodyPr/>
        <a:lstStyle/>
        <a:p>
          <a:endParaRPr lang="fr-FR"/>
        </a:p>
      </dgm:t>
    </dgm:pt>
    <dgm:pt modelId="{5A04D145-0EAF-4D95-8D79-3F8EF663A8C0}" type="sibTrans" cxnId="{47F154B8-B429-40B1-A483-3B92BE89AA74}">
      <dgm:prSet/>
      <dgm:spPr/>
      <dgm:t>
        <a:bodyPr/>
        <a:lstStyle/>
        <a:p>
          <a:endParaRPr lang="fr-FR"/>
        </a:p>
      </dgm:t>
    </dgm:pt>
    <dgm:pt modelId="{B03D3062-B2F2-4D70-BAFC-1D74055CA067}">
      <dgm:prSet phldrT="[Texte]" phldr="1"/>
      <dgm:spPr/>
      <dgm:t>
        <a:bodyPr/>
        <a:lstStyle/>
        <a:p>
          <a:endParaRPr lang="fr-FR"/>
        </a:p>
      </dgm:t>
    </dgm:pt>
    <dgm:pt modelId="{CA7A2920-082D-4C11-8FA6-6F066EB110F7}" type="parTrans" cxnId="{E67D32B1-D13B-4349-B880-C7964747012C}">
      <dgm:prSet/>
      <dgm:spPr/>
      <dgm:t>
        <a:bodyPr/>
        <a:lstStyle/>
        <a:p>
          <a:endParaRPr lang="fr-FR"/>
        </a:p>
      </dgm:t>
    </dgm:pt>
    <dgm:pt modelId="{34659311-C6A0-4C81-8BCA-F983EB91FDDD}" type="sibTrans" cxnId="{E67D32B1-D13B-4349-B880-C7964747012C}">
      <dgm:prSet/>
      <dgm:spPr/>
      <dgm:t>
        <a:bodyPr/>
        <a:lstStyle/>
        <a:p>
          <a:endParaRPr lang="fr-FR"/>
        </a:p>
      </dgm:t>
    </dgm:pt>
    <dgm:pt modelId="{98CCF356-72BA-4F4A-8918-FA07DE3035AA}">
      <dgm:prSet phldrT="[Texte]" phldr="1"/>
      <dgm:spPr/>
      <dgm:t>
        <a:bodyPr/>
        <a:lstStyle/>
        <a:p>
          <a:endParaRPr lang="fr-FR"/>
        </a:p>
      </dgm:t>
    </dgm:pt>
    <dgm:pt modelId="{FA35F813-5D20-415F-99F1-B6139D48BACC}" type="parTrans" cxnId="{22C8AE0E-7478-4DE3-ACAA-69FD14BFECF1}">
      <dgm:prSet/>
      <dgm:spPr/>
      <dgm:t>
        <a:bodyPr/>
        <a:lstStyle/>
        <a:p>
          <a:endParaRPr lang="fr-FR"/>
        </a:p>
      </dgm:t>
    </dgm:pt>
    <dgm:pt modelId="{97EE77B8-8D09-4654-8889-7B0CAC8A8595}" type="sibTrans" cxnId="{22C8AE0E-7478-4DE3-ACAA-69FD14BFECF1}">
      <dgm:prSet/>
      <dgm:spPr/>
      <dgm:t>
        <a:bodyPr/>
        <a:lstStyle/>
        <a:p>
          <a:endParaRPr lang="fr-FR"/>
        </a:p>
      </dgm:t>
    </dgm:pt>
    <dgm:pt modelId="{50B73429-92FA-4F1C-899C-C9DE7E1090F0}" type="pres">
      <dgm:prSet presAssocID="{7A93AA25-2BCC-4E67-9912-66AA710EE9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7B30C3-1C37-4077-A62C-341841128611}" type="pres">
      <dgm:prSet presAssocID="{87C89506-C382-4EE2-9FCF-946BDCF3BABC}" presName="gear1" presStyleLbl="node1" presStyleIdx="0" presStyleCnt="3">
        <dgm:presLayoutVars>
          <dgm:chMax val="1"/>
          <dgm:bulletEnabled val="1"/>
        </dgm:presLayoutVars>
      </dgm:prSet>
      <dgm:spPr/>
    </dgm:pt>
    <dgm:pt modelId="{1AB40E2F-0625-433E-B39B-5D0A1BEAEEAC}" type="pres">
      <dgm:prSet presAssocID="{87C89506-C382-4EE2-9FCF-946BDCF3BABC}" presName="gear1srcNode" presStyleLbl="node1" presStyleIdx="0" presStyleCnt="3"/>
      <dgm:spPr/>
    </dgm:pt>
    <dgm:pt modelId="{0797FE1C-3824-4D53-9588-53D0B2FE98A9}" type="pres">
      <dgm:prSet presAssocID="{87C89506-C382-4EE2-9FCF-946BDCF3BABC}" presName="gear1dstNode" presStyleLbl="node1" presStyleIdx="0" presStyleCnt="3"/>
      <dgm:spPr/>
    </dgm:pt>
    <dgm:pt modelId="{322083DF-0673-487A-A413-C017F8E0D13F}" type="pres">
      <dgm:prSet presAssocID="{B03D3062-B2F2-4D70-BAFC-1D74055CA067}" presName="gear2" presStyleLbl="node1" presStyleIdx="1" presStyleCnt="3">
        <dgm:presLayoutVars>
          <dgm:chMax val="1"/>
          <dgm:bulletEnabled val="1"/>
        </dgm:presLayoutVars>
      </dgm:prSet>
      <dgm:spPr/>
    </dgm:pt>
    <dgm:pt modelId="{ED8FCD62-0CC1-4ECA-9929-4B558EBE3ED9}" type="pres">
      <dgm:prSet presAssocID="{B03D3062-B2F2-4D70-BAFC-1D74055CA067}" presName="gear2srcNode" presStyleLbl="node1" presStyleIdx="1" presStyleCnt="3"/>
      <dgm:spPr/>
    </dgm:pt>
    <dgm:pt modelId="{31A198D9-B372-4D0E-BC6A-1E6EA2D13671}" type="pres">
      <dgm:prSet presAssocID="{B03D3062-B2F2-4D70-BAFC-1D74055CA067}" presName="gear2dstNode" presStyleLbl="node1" presStyleIdx="1" presStyleCnt="3"/>
      <dgm:spPr/>
    </dgm:pt>
    <dgm:pt modelId="{13844C32-024E-4182-8C41-6FA9C2C56883}" type="pres">
      <dgm:prSet presAssocID="{98CCF356-72BA-4F4A-8918-FA07DE3035AA}" presName="gear3" presStyleLbl="node1" presStyleIdx="2" presStyleCnt="3"/>
      <dgm:spPr/>
    </dgm:pt>
    <dgm:pt modelId="{BF14E726-26B8-4FC4-B5F8-191DA07AD344}" type="pres">
      <dgm:prSet presAssocID="{98CCF356-72BA-4F4A-8918-FA07DE3035A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84C4603-490C-481E-8CA4-1E76F457991B}" type="pres">
      <dgm:prSet presAssocID="{98CCF356-72BA-4F4A-8918-FA07DE3035AA}" presName="gear3srcNode" presStyleLbl="node1" presStyleIdx="2" presStyleCnt="3"/>
      <dgm:spPr/>
    </dgm:pt>
    <dgm:pt modelId="{B87FF987-0C4E-47B8-96FE-A9E808A45339}" type="pres">
      <dgm:prSet presAssocID="{98CCF356-72BA-4F4A-8918-FA07DE3035AA}" presName="gear3dstNode" presStyleLbl="node1" presStyleIdx="2" presStyleCnt="3"/>
      <dgm:spPr/>
    </dgm:pt>
    <dgm:pt modelId="{A61F6745-9B03-4F6B-82FC-3D882DF96A11}" type="pres">
      <dgm:prSet presAssocID="{5A04D145-0EAF-4D95-8D79-3F8EF663A8C0}" presName="connector1" presStyleLbl="sibTrans2D1" presStyleIdx="0" presStyleCnt="3"/>
      <dgm:spPr/>
    </dgm:pt>
    <dgm:pt modelId="{021834C0-1A3E-4962-8228-3C0B0D8188A1}" type="pres">
      <dgm:prSet presAssocID="{34659311-C6A0-4C81-8BCA-F983EB91FDDD}" presName="connector2" presStyleLbl="sibTrans2D1" presStyleIdx="1" presStyleCnt="3"/>
      <dgm:spPr/>
    </dgm:pt>
    <dgm:pt modelId="{DCC43C18-3AEF-496C-8A39-C65CA813663B}" type="pres">
      <dgm:prSet presAssocID="{97EE77B8-8D09-4654-8889-7B0CAC8A8595}" presName="connector3" presStyleLbl="sibTrans2D1" presStyleIdx="2" presStyleCnt="3"/>
      <dgm:spPr/>
    </dgm:pt>
  </dgm:ptLst>
  <dgm:cxnLst>
    <dgm:cxn modelId="{22C8AE0E-7478-4DE3-ACAA-69FD14BFECF1}" srcId="{7A93AA25-2BCC-4E67-9912-66AA710EE9D1}" destId="{98CCF356-72BA-4F4A-8918-FA07DE3035AA}" srcOrd="2" destOrd="0" parTransId="{FA35F813-5D20-415F-99F1-B6139D48BACC}" sibTransId="{97EE77B8-8D09-4654-8889-7B0CAC8A8595}"/>
    <dgm:cxn modelId="{7AC16111-1617-41F7-8B16-2542924C0908}" type="presOf" srcId="{87C89506-C382-4EE2-9FCF-946BDCF3BABC}" destId="{1AB40E2F-0625-433E-B39B-5D0A1BEAEEAC}" srcOrd="1" destOrd="0" presId="urn:microsoft.com/office/officeart/2005/8/layout/gear1"/>
    <dgm:cxn modelId="{FAD5B63C-F70C-476A-9EEA-E01DE6CFF1E3}" type="presOf" srcId="{87C89506-C382-4EE2-9FCF-946BDCF3BABC}" destId="{5B7B30C3-1C37-4077-A62C-341841128611}" srcOrd="0" destOrd="0" presId="urn:microsoft.com/office/officeart/2005/8/layout/gear1"/>
    <dgm:cxn modelId="{06508246-97B9-4079-A19A-454FC966183E}" type="presOf" srcId="{98CCF356-72BA-4F4A-8918-FA07DE3035AA}" destId="{B87FF987-0C4E-47B8-96FE-A9E808A45339}" srcOrd="3" destOrd="0" presId="urn:microsoft.com/office/officeart/2005/8/layout/gear1"/>
    <dgm:cxn modelId="{4D6C3957-FC0F-4BBE-8AE3-D62260FE8F87}" type="presOf" srcId="{B03D3062-B2F2-4D70-BAFC-1D74055CA067}" destId="{31A198D9-B372-4D0E-BC6A-1E6EA2D13671}" srcOrd="2" destOrd="0" presId="urn:microsoft.com/office/officeart/2005/8/layout/gear1"/>
    <dgm:cxn modelId="{13985291-1664-4B4D-A332-4497DB69E335}" type="presOf" srcId="{98CCF356-72BA-4F4A-8918-FA07DE3035AA}" destId="{BF14E726-26B8-4FC4-B5F8-191DA07AD344}" srcOrd="1" destOrd="0" presId="urn:microsoft.com/office/officeart/2005/8/layout/gear1"/>
    <dgm:cxn modelId="{353FF2A0-6597-40DD-A792-F5B4E123E3ED}" type="presOf" srcId="{97EE77B8-8D09-4654-8889-7B0CAC8A8595}" destId="{DCC43C18-3AEF-496C-8A39-C65CA813663B}" srcOrd="0" destOrd="0" presId="urn:microsoft.com/office/officeart/2005/8/layout/gear1"/>
    <dgm:cxn modelId="{8B7BA7A2-ABB6-4A8A-8A63-C8219DFA3A78}" type="presOf" srcId="{B03D3062-B2F2-4D70-BAFC-1D74055CA067}" destId="{ED8FCD62-0CC1-4ECA-9929-4B558EBE3ED9}" srcOrd="1" destOrd="0" presId="urn:microsoft.com/office/officeart/2005/8/layout/gear1"/>
    <dgm:cxn modelId="{E67D32B1-D13B-4349-B880-C7964747012C}" srcId="{7A93AA25-2BCC-4E67-9912-66AA710EE9D1}" destId="{B03D3062-B2F2-4D70-BAFC-1D74055CA067}" srcOrd="1" destOrd="0" parTransId="{CA7A2920-082D-4C11-8FA6-6F066EB110F7}" sibTransId="{34659311-C6A0-4C81-8BCA-F983EB91FDDD}"/>
    <dgm:cxn modelId="{47F154B8-B429-40B1-A483-3B92BE89AA74}" srcId="{7A93AA25-2BCC-4E67-9912-66AA710EE9D1}" destId="{87C89506-C382-4EE2-9FCF-946BDCF3BABC}" srcOrd="0" destOrd="0" parTransId="{B6AF4790-9BDF-4798-B9D6-3D4CE266FE77}" sibTransId="{5A04D145-0EAF-4D95-8D79-3F8EF663A8C0}"/>
    <dgm:cxn modelId="{1F02E2C3-086D-49A3-A1D1-1A6B4009429E}" type="presOf" srcId="{98CCF356-72BA-4F4A-8918-FA07DE3035AA}" destId="{084C4603-490C-481E-8CA4-1E76F457991B}" srcOrd="2" destOrd="0" presId="urn:microsoft.com/office/officeart/2005/8/layout/gear1"/>
    <dgm:cxn modelId="{36B7C8C6-5B43-40BC-9EE0-973938F742FA}" type="presOf" srcId="{B03D3062-B2F2-4D70-BAFC-1D74055CA067}" destId="{322083DF-0673-487A-A413-C017F8E0D13F}" srcOrd="0" destOrd="0" presId="urn:microsoft.com/office/officeart/2005/8/layout/gear1"/>
    <dgm:cxn modelId="{2F11F4CB-68A1-4FF1-9352-301078D8F10E}" type="presOf" srcId="{87C89506-C382-4EE2-9FCF-946BDCF3BABC}" destId="{0797FE1C-3824-4D53-9588-53D0B2FE98A9}" srcOrd="2" destOrd="0" presId="urn:microsoft.com/office/officeart/2005/8/layout/gear1"/>
    <dgm:cxn modelId="{270C05DA-632A-408B-AD05-808AB34746A4}" type="presOf" srcId="{98CCF356-72BA-4F4A-8918-FA07DE3035AA}" destId="{13844C32-024E-4182-8C41-6FA9C2C56883}" srcOrd="0" destOrd="0" presId="urn:microsoft.com/office/officeart/2005/8/layout/gear1"/>
    <dgm:cxn modelId="{8A298FDC-B723-4615-AF2E-20C8D2FB8643}" type="presOf" srcId="{34659311-C6A0-4C81-8BCA-F983EB91FDDD}" destId="{021834C0-1A3E-4962-8228-3C0B0D8188A1}" srcOrd="0" destOrd="0" presId="urn:microsoft.com/office/officeart/2005/8/layout/gear1"/>
    <dgm:cxn modelId="{D9DFAFF2-FDB2-4036-80A3-0340B364CFE8}" type="presOf" srcId="{7A93AA25-2BCC-4E67-9912-66AA710EE9D1}" destId="{50B73429-92FA-4F1C-899C-C9DE7E1090F0}" srcOrd="0" destOrd="0" presId="urn:microsoft.com/office/officeart/2005/8/layout/gear1"/>
    <dgm:cxn modelId="{A04810FB-60DA-4568-A683-21E26F7BBAAA}" type="presOf" srcId="{5A04D145-0EAF-4D95-8D79-3F8EF663A8C0}" destId="{A61F6745-9B03-4F6B-82FC-3D882DF96A11}" srcOrd="0" destOrd="0" presId="urn:microsoft.com/office/officeart/2005/8/layout/gear1"/>
    <dgm:cxn modelId="{3E4A7899-C82E-4F63-A80F-04040760F926}" type="presParOf" srcId="{50B73429-92FA-4F1C-899C-C9DE7E1090F0}" destId="{5B7B30C3-1C37-4077-A62C-341841128611}" srcOrd="0" destOrd="0" presId="urn:microsoft.com/office/officeart/2005/8/layout/gear1"/>
    <dgm:cxn modelId="{88A37CF6-D5F5-4BD0-8712-7E9B00B2646A}" type="presParOf" srcId="{50B73429-92FA-4F1C-899C-C9DE7E1090F0}" destId="{1AB40E2F-0625-433E-B39B-5D0A1BEAEEAC}" srcOrd="1" destOrd="0" presId="urn:microsoft.com/office/officeart/2005/8/layout/gear1"/>
    <dgm:cxn modelId="{37507F94-9E2F-4F24-A837-02F45103FFE1}" type="presParOf" srcId="{50B73429-92FA-4F1C-899C-C9DE7E1090F0}" destId="{0797FE1C-3824-4D53-9588-53D0B2FE98A9}" srcOrd="2" destOrd="0" presId="urn:microsoft.com/office/officeart/2005/8/layout/gear1"/>
    <dgm:cxn modelId="{8F9A585C-09C8-447F-B78A-DADC2E50006F}" type="presParOf" srcId="{50B73429-92FA-4F1C-899C-C9DE7E1090F0}" destId="{322083DF-0673-487A-A413-C017F8E0D13F}" srcOrd="3" destOrd="0" presId="urn:microsoft.com/office/officeart/2005/8/layout/gear1"/>
    <dgm:cxn modelId="{D635CEC1-6A0A-4555-B2E7-356B18623675}" type="presParOf" srcId="{50B73429-92FA-4F1C-899C-C9DE7E1090F0}" destId="{ED8FCD62-0CC1-4ECA-9929-4B558EBE3ED9}" srcOrd="4" destOrd="0" presId="urn:microsoft.com/office/officeart/2005/8/layout/gear1"/>
    <dgm:cxn modelId="{8AC80EA8-AE1F-4F36-89DE-1D45DA0DA09B}" type="presParOf" srcId="{50B73429-92FA-4F1C-899C-C9DE7E1090F0}" destId="{31A198D9-B372-4D0E-BC6A-1E6EA2D13671}" srcOrd="5" destOrd="0" presId="urn:microsoft.com/office/officeart/2005/8/layout/gear1"/>
    <dgm:cxn modelId="{984266D9-451A-455A-AD92-09DEF94A4806}" type="presParOf" srcId="{50B73429-92FA-4F1C-899C-C9DE7E1090F0}" destId="{13844C32-024E-4182-8C41-6FA9C2C56883}" srcOrd="6" destOrd="0" presId="urn:microsoft.com/office/officeart/2005/8/layout/gear1"/>
    <dgm:cxn modelId="{829CDDDD-2200-4F98-8B29-EBA725CD92E4}" type="presParOf" srcId="{50B73429-92FA-4F1C-899C-C9DE7E1090F0}" destId="{BF14E726-26B8-4FC4-B5F8-191DA07AD344}" srcOrd="7" destOrd="0" presId="urn:microsoft.com/office/officeart/2005/8/layout/gear1"/>
    <dgm:cxn modelId="{51333549-9145-4AB5-8B5D-0233A96641FE}" type="presParOf" srcId="{50B73429-92FA-4F1C-899C-C9DE7E1090F0}" destId="{084C4603-490C-481E-8CA4-1E76F457991B}" srcOrd="8" destOrd="0" presId="urn:microsoft.com/office/officeart/2005/8/layout/gear1"/>
    <dgm:cxn modelId="{1EDA13BC-101B-4B3B-BC4F-F7E9A6F9D9F4}" type="presParOf" srcId="{50B73429-92FA-4F1C-899C-C9DE7E1090F0}" destId="{B87FF987-0C4E-47B8-96FE-A9E808A45339}" srcOrd="9" destOrd="0" presId="urn:microsoft.com/office/officeart/2005/8/layout/gear1"/>
    <dgm:cxn modelId="{0712F9A2-51BC-482A-8164-9B5E3B5FE033}" type="presParOf" srcId="{50B73429-92FA-4F1C-899C-C9DE7E1090F0}" destId="{A61F6745-9B03-4F6B-82FC-3D882DF96A11}" srcOrd="10" destOrd="0" presId="urn:microsoft.com/office/officeart/2005/8/layout/gear1"/>
    <dgm:cxn modelId="{5ED26348-28DD-441E-860D-3E3268B77979}" type="presParOf" srcId="{50B73429-92FA-4F1C-899C-C9DE7E1090F0}" destId="{021834C0-1A3E-4962-8228-3C0B0D8188A1}" srcOrd="11" destOrd="0" presId="urn:microsoft.com/office/officeart/2005/8/layout/gear1"/>
    <dgm:cxn modelId="{F9764703-72E7-40F6-B552-98A505A9685A}" type="presParOf" srcId="{50B73429-92FA-4F1C-899C-C9DE7E1090F0}" destId="{DCC43C18-3AEF-496C-8A39-C65CA813663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B30C3-1C37-4077-A62C-341841128611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4392232" y="3136513"/>
        <a:ext cx="1781934" cy="1531918"/>
      </dsp:txXfrm>
    </dsp:sp>
    <dsp:sp modelId="{322083DF-0673-487A-A413-C017F8E0D13F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>
        <a:off x="2604759" y="2282937"/>
        <a:ext cx="1076134" cy="1069538"/>
      </dsp:txXfrm>
    </dsp:sp>
    <dsp:sp modelId="{13844C32-024E-4182-8C41-6FA9C2C56883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 rot="-20700000">
        <a:off x="3738879" y="704426"/>
        <a:ext cx="1192106" cy="1192106"/>
      </dsp:txXfrm>
    </dsp:sp>
    <dsp:sp modelId="{A61F6745-9B03-4F6B-82FC-3D882DF96A11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834C0-1A3E-4962-8228-3C0B0D8188A1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3C18-3AEF-496C-8A39-C65CA813663B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5569CE8B-04AF-468F-B800-7ECF09FD6C9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5443" y="2970600"/>
            <a:ext cx="3561116" cy="916800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862ADC4-857D-4471-A871-BD1A38FB23C1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473CDDD-9034-4972-B890-4C267C13F06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A4CC508-0E53-4122-BCBD-4E37F1B71C30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90208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963" y="4159250"/>
            <a:ext cx="1271271" cy="1257300"/>
          </a:xfrm>
          <a:prstGeom prst="rect">
            <a:avLst/>
          </a:prstGeom>
        </p:spPr>
      </p:pic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7336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ver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54B0F7-55DD-40D6-B7F4-70B586885C0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B90B88F-38E1-44C8-9D6F-1A9BFFE001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558" y="2915364"/>
            <a:ext cx="4949741" cy="1399251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F6585BF-F3F3-4500-9CFA-EF0D9041ED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8558" y="4395893"/>
            <a:ext cx="4949741" cy="710532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B220A98-FE22-4FE9-AB26-E269403DC2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78558" y="1792928"/>
            <a:ext cx="4949741" cy="939945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677BCD-ED1F-4B13-88E6-B887B5050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351363 w 4781135"/>
              <a:gd name="connsiteY0" fmla="*/ 4913481 h 5143500"/>
              <a:gd name="connsiteX1" fmla="*/ 331613 w 4781135"/>
              <a:gd name="connsiteY1" fmla="*/ 4933530 h 5143500"/>
              <a:gd name="connsiteX2" fmla="*/ 352237 w 4781135"/>
              <a:gd name="connsiteY2" fmla="*/ 4953582 h 5143500"/>
              <a:gd name="connsiteX3" fmla="*/ 371987 w 4781135"/>
              <a:gd name="connsiteY3" fmla="*/ 4933533 h 5143500"/>
              <a:gd name="connsiteX4" fmla="*/ 351363 w 4781135"/>
              <a:gd name="connsiteY4" fmla="*/ 4913481 h 5143500"/>
              <a:gd name="connsiteX5" fmla="*/ 891920 w 4781135"/>
              <a:gd name="connsiteY5" fmla="*/ 4837319 h 5143500"/>
              <a:gd name="connsiteX6" fmla="*/ 927648 w 4781135"/>
              <a:gd name="connsiteY6" fmla="*/ 4877990 h 5143500"/>
              <a:gd name="connsiteX7" fmla="*/ 893949 w 4781135"/>
              <a:gd name="connsiteY7" fmla="*/ 4918669 h 5143500"/>
              <a:gd name="connsiteX8" fmla="*/ 858212 w 4781135"/>
              <a:gd name="connsiteY8" fmla="*/ 4877990 h 5143500"/>
              <a:gd name="connsiteX9" fmla="*/ 891920 w 4781135"/>
              <a:gd name="connsiteY9" fmla="*/ 4837319 h 5143500"/>
              <a:gd name="connsiteX10" fmla="*/ 559545 w 4781135"/>
              <a:gd name="connsiteY10" fmla="*/ 4837319 h 5143500"/>
              <a:gd name="connsiteX11" fmla="*/ 579303 w 4781135"/>
              <a:gd name="connsiteY11" fmla="*/ 4839934 h 5143500"/>
              <a:gd name="connsiteX12" fmla="*/ 586562 w 4781135"/>
              <a:gd name="connsiteY12" fmla="*/ 4847771 h 5143500"/>
              <a:gd name="connsiteX13" fmla="*/ 586562 w 4781135"/>
              <a:gd name="connsiteY13" fmla="*/ 4908209 h 5143500"/>
              <a:gd name="connsiteX14" fmla="*/ 579303 w 4781135"/>
              <a:gd name="connsiteY14" fmla="*/ 4916053 h 5143500"/>
              <a:gd name="connsiteX15" fmla="*/ 559545 w 4781135"/>
              <a:gd name="connsiteY15" fmla="*/ 4918669 h 5143500"/>
              <a:gd name="connsiteX16" fmla="*/ 523519 w 4781135"/>
              <a:gd name="connsiteY16" fmla="*/ 4877990 h 5143500"/>
              <a:gd name="connsiteX17" fmla="*/ 559545 w 4781135"/>
              <a:gd name="connsiteY17" fmla="*/ 4837319 h 5143500"/>
              <a:gd name="connsiteX18" fmla="*/ 1101680 w 4781135"/>
              <a:gd name="connsiteY18" fmla="*/ 4805359 h 5143500"/>
              <a:gd name="connsiteX19" fmla="*/ 1095864 w 4781135"/>
              <a:gd name="connsiteY19" fmla="*/ 4811167 h 5143500"/>
              <a:gd name="connsiteX20" fmla="*/ 1095864 w 4781135"/>
              <a:gd name="connsiteY20" fmla="*/ 4944812 h 5143500"/>
              <a:gd name="connsiteX21" fmla="*/ 1101680 w 4781135"/>
              <a:gd name="connsiteY21" fmla="*/ 4950628 h 5143500"/>
              <a:gd name="connsiteX22" fmla="*/ 1127823 w 4781135"/>
              <a:gd name="connsiteY22" fmla="*/ 4950628 h 5143500"/>
              <a:gd name="connsiteX23" fmla="*/ 1133640 w 4781135"/>
              <a:gd name="connsiteY23" fmla="*/ 4944812 h 5143500"/>
              <a:gd name="connsiteX24" fmla="*/ 1133640 w 4781135"/>
              <a:gd name="connsiteY24" fmla="*/ 4811167 h 5143500"/>
              <a:gd name="connsiteX25" fmla="*/ 1127823 w 4781135"/>
              <a:gd name="connsiteY25" fmla="*/ 4805359 h 5143500"/>
              <a:gd name="connsiteX26" fmla="*/ 891920 w 4781135"/>
              <a:gd name="connsiteY26" fmla="*/ 4802455 h 5143500"/>
              <a:gd name="connsiteX27" fmla="*/ 819859 w 4781135"/>
              <a:gd name="connsiteY27" fmla="*/ 4877990 h 5143500"/>
              <a:gd name="connsiteX28" fmla="*/ 893949 w 4781135"/>
              <a:gd name="connsiteY28" fmla="*/ 4953533 h 5143500"/>
              <a:gd name="connsiteX29" fmla="*/ 966000 w 4781135"/>
              <a:gd name="connsiteY29" fmla="*/ 4877990 h 5143500"/>
              <a:gd name="connsiteX30" fmla="*/ 891920 w 4781135"/>
              <a:gd name="connsiteY30" fmla="*/ 4802455 h 5143500"/>
              <a:gd name="connsiteX31" fmla="*/ 725443 w 4781135"/>
              <a:gd name="connsiteY31" fmla="*/ 4802455 h 5143500"/>
              <a:gd name="connsiteX32" fmla="*/ 667045 w 4781135"/>
              <a:gd name="connsiteY32" fmla="*/ 4812907 h 5143500"/>
              <a:gd name="connsiteX33" fmla="*/ 659777 w 4781135"/>
              <a:gd name="connsiteY33" fmla="*/ 4824531 h 5143500"/>
              <a:gd name="connsiteX34" fmla="*/ 659777 w 4781135"/>
              <a:gd name="connsiteY34" fmla="*/ 4944812 h 5143500"/>
              <a:gd name="connsiteX35" fmla="*/ 665593 w 4781135"/>
              <a:gd name="connsiteY35" fmla="*/ 4950628 h 5143500"/>
              <a:gd name="connsiteX36" fmla="*/ 691736 w 4781135"/>
              <a:gd name="connsiteY36" fmla="*/ 4950628 h 5143500"/>
              <a:gd name="connsiteX37" fmla="*/ 697552 w 4781135"/>
              <a:gd name="connsiteY37" fmla="*/ 4944812 h 5143500"/>
              <a:gd name="connsiteX38" fmla="*/ 697552 w 4781135"/>
              <a:gd name="connsiteY38" fmla="*/ 4847194 h 5143500"/>
              <a:gd name="connsiteX39" fmla="*/ 704522 w 4781135"/>
              <a:gd name="connsiteY39" fmla="*/ 4839636 h 5143500"/>
              <a:gd name="connsiteX40" fmla="*/ 726020 w 4781135"/>
              <a:gd name="connsiteY40" fmla="*/ 4837319 h 5143500"/>
              <a:gd name="connsiteX41" fmla="*/ 754202 w 4781135"/>
              <a:gd name="connsiteY41" fmla="*/ 4862009 h 5143500"/>
              <a:gd name="connsiteX42" fmla="*/ 754202 w 4781135"/>
              <a:gd name="connsiteY42" fmla="*/ 4944812 h 5143500"/>
              <a:gd name="connsiteX43" fmla="*/ 760018 w 4781135"/>
              <a:gd name="connsiteY43" fmla="*/ 4950628 h 5143500"/>
              <a:gd name="connsiteX44" fmla="*/ 786160 w 4781135"/>
              <a:gd name="connsiteY44" fmla="*/ 4950628 h 5143500"/>
              <a:gd name="connsiteX45" fmla="*/ 791976 w 4781135"/>
              <a:gd name="connsiteY45" fmla="*/ 4944812 h 5143500"/>
              <a:gd name="connsiteX46" fmla="*/ 791976 w 4781135"/>
              <a:gd name="connsiteY46" fmla="*/ 4857068 h 5143500"/>
              <a:gd name="connsiteX47" fmla="*/ 725443 w 4781135"/>
              <a:gd name="connsiteY47" fmla="*/ 4802455 h 5143500"/>
              <a:gd name="connsiteX48" fmla="*/ 559834 w 4781135"/>
              <a:gd name="connsiteY48" fmla="*/ 4802455 h 5143500"/>
              <a:gd name="connsiteX49" fmla="*/ 485166 w 4781135"/>
              <a:gd name="connsiteY49" fmla="*/ 4877990 h 5143500"/>
              <a:gd name="connsiteX50" fmla="*/ 559256 w 4781135"/>
              <a:gd name="connsiteY50" fmla="*/ 4953533 h 5143500"/>
              <a:gd name="connsiteX51" fmla="*/ 617068 w 4781135"/>
              <a:gd name="connsiteY51" fmla="*/ 4941908 h 5143500"/>
              <a:gd name="connsiteX52" fmla="*/ 624336 w 4781135"/>
              <a:gd name="connsiteY52" fmla="*/ 4930284 h 5143500"/>
              <a:gd name="connsiteX53" fmla="*/ 624336 w 4781135"/>
              <a:gd name="connsiteY53" fmla="*/ 4824821 h 5143500"/>
              <a:gd name="connsiteX54" fmla="*/ 617068 w 4781135"/>
              <a:gd name="connsiteY54" fmla="*/ 4813204 h 5143500"/>
              <a:gd name="connsiteX55" fmla="*/ 559834 w 4781135"/>
              <a:gd name="connsiteY55" fmla="*/ 4802455 h 5143500"/>
              <a:gd name="connsiteX56" fmla="*/ 398011 w 4781135"/>
              <a:gd name="connsiteY56" fmla="*/ 4801292 h 5143500"/>
              <a:gd name="connsiteX57" fmla="*/ 334092 w 4781135"/>
              <a:gd name="connsiteY57" fmla="*/ 4853587 h 5143500"/>
              <a:gd name="connsiteX58" fmla="*/ 427643 w 4781135"/>
              <a:gd name="connsiteY58" fmla="*/ 4934063 h 5143500"/>
              <a:gd name="connsiteX59" fmla="*/ 425903 w 4781135"/>
              <a:gd name="connsiteY59" fmla="*/ 4944812 h 5143500"/>
              <a:gd name="connsiteX60" fmla="*/ 425613 w 4781135"/>
              <a:gd name="connsiteY60" fmla="*/ 4946561 h 5143500"/>
              <a:gd name="connsiteX61" fmla="*/ 429969 w 4781135"/>
              <a:gd name="connsiteY61" fmla="*/ 4950628 h 5143500"/>
              <a:gd name="connsiteX62" fmla="*/ 456121 w 4781135"/>
              <a:gd name="connsiteY62" fmla="*/ 4950628 h 5143500"/>
              <a:gd name="connsiteX63" fmla="*/ 463668 w 4781135"/>
              <a:gd name="connsiteY63" fmla="*/ 4944812 h 5143500"/>
              <a:gd name="connsiteX64" fmla="*/ 465994 w 4781135"/>
              <a:gd name="connsiteY64" fmla="*/ 4928255 h 5143500"/>
              <a:gd name="connsiteX65" fmla="*/ 372445 w 4781135"/>
              <a:gd name="connsiteY65" fmla="*/ 4850972 h 5143500"/>
              <a:gd name="connsiteX66" fmla="*/ 396847 w 4781135"/>
              <a:gd name="connsiteY66" fmla="*/ 4836444 h 5143500"/>
              <a:gd name="connsiteX67" fmla="*/ 440718 w 4781135"/>
              <a:gd name="connsiteY67" fmla="*/ 4849520 h 5143500"/>
              <a:gd name="connsiteX68" fmla="*/ 445074 w 4781135"/>
              <a:gd name="connsiteY68" fmla="*/ 4850684 h 5143500"/>
              <a:gd name="connsiteX69" fmla="*/ 451467 w 4781135"/>
              <a:gd name="connsiteY69" fmla="*/ 4846616 h 5143500"/>
              <a:gd name="connsiteX70" fmla="*/ 460476 w 4781135"/>
              <a:gd name="connsiteY70" fmla="*/ 4827435 h 5143500"/>
              <a:gd name="connsiteX71" fmla="*/ 461639 w 4781135"/>
              <a:gd name="connsiteY71" fmla="*/ 4822502 h 5143500"/>
              <a:gd name="connsiteX72" fmla="*/ 458150 w 4781135"/>
              <a:gd name="connsiteY72" fmla="*/ 4816686 h 5143500"/>
              <a:gd name="connsiteX73" fmla="*/ 398011 w 4781135"/>
              <a:gd name="connsiteY73" fmla="*/ 4801292 h 5143500"/>
              <a:gd name="connsiteX74" fmla="*/ 1053743 w 4781135"/>
              <a:gd name="connsiteY74" fmla="*/ 4747249 h 5143500"/>
              <a:gd name="connsiteX75" fmla="*/ 994181 w 4781135"/>
              <a:gd name="connsiteY75" fmla="*/ 4808264 h 5143500"/>
              <a:gd name="connsiteX76" fmla="*/ 994181 w 4781135"/>
              <a:gd name="connsiteY76" fmla="*/ 4944812 h 5143500"/>
              <a:gd name="connsiteX77" fmla="*/ 999997 w 4781135"/>
              <a:gd name="connsiteY77" fmla="*/ 4950628 h 5143500"/>
              <a:gd name="connsiteX78" fmla="*/ 1025851 w 4781135"/>
              <a:gd name="connsiteY78" fmla="*/ 4950628 h 5143500"/>
              <a:gd name="connsiteX79" fmla="*/ 1031659 w 4781135"/>
              <a:gd name="connsiteY79" fmla="*/ 4944812 h 5143500"/>
              <a:gd name="connsiteX80" fmla="*/ 1031659 w 4781135"/>
              <a:gd name="connsiteY80" fmla="*/ 4837319 h 5143500"/>
              <a:gd name="connsiteX81" fmla="*/ 1068558 w 4781135"/>
              <a:gd name="connsiteY81" fmla="*/ 4837319 h 5143500"/>
              <a:gd name="connsiteX82" fmla="*/ 1074366 w 4781135"/>
              <a:gd name="connsiteY82" fmla="*/ 4831502 h 5143500"/>
              <a:gd name="connsiteX83" fmla="*/ 1074366 w 4781135"/>
              <a:gd name="connsiteY83" fmla="*/ 4811456 h 5143500"/>
              <a:gd name="connsiteX84" fmla="*/ 1068558 w 4781135"/>
              <a:gd name="connsiteY84" fmla="*/ 4805359 h 5143500"/>
              <a:gd name="connsiteX85" fmla="*/ 1031659 w 4781135"/>
              <a:gd name="connsiteY85" fmla="*/ 4805359 h 5143500"/>
              <a:gd name="connsiteX86" fmla="*/ 1031659 w 4781135"/>
              <a:gd name="connsiteY86" fmla="*/ 4802158 h 5143500"/>
              <a:gd name="connsiteX87" fmla="*/ 1054617 w 4781135"/>
              <a:gd name="connsiteY87" fmla="*/ 4778045 h 5143500"/>
              <a:gd name="connsiteX88" fmla="*/ 1068848 w 4781135"/>
              <a:gd name="connsiteY88" fmla="*/ 4779497 h 5143500"/>
              <a:gd name="connsiteX89" fmla="*/ 1074366 w 4781135"/>
              <a:gd name="connsiteY89" fmla="*/ 4773977 h 5143500"/>
              <a:gd name="connsiteX90" fmla="*/ 1077278 w 4781135"/>
              <a:gd name="connsiteY90" fmla="*/ 4758872 h 5143500"/>
              <a:gd name="connsiteX91" fmla="*/ 1077856 w 4781135"/>
              <a:gd name="connsiteY91" fmla="*/ 4755094 h 5143500"/>
              <a:gd name="connsiteX92" fmla="*/ 1072048 w 4781135"/>
              <a:gd name="connsiteY92" fmla="*/ 4749285 h 5143500"/>
              <a:gd name="connsiteX93" fmla="*/ 1053743 w 4781135"/>
              <a:gd name="connsiteY93" fmla="*/ 4747249 h 5143500"/>
              <a:gd name="connsiteX94" fmla="*/ 1115151 w 4781135"/>
              <a:gd name="connsiteY94" fmla="*/ 4747131 h 5143500"/>
              <a:gd name="connsiteX95" fmla="*/ 1095104 w 4781135"/>
              <a:gd name="connsiteY95" fmla="*/ 4767478 h 5143500"/>
              <a:gd name="connsiteX96" fmla="*/ 1116017 w 4781135"/>
              <a:gd name="connsiteY96" fmla="*/ 4787818 h 5143500"/>
              <a:gd name="connsiteX97" fmla="*/ 1136065 w 4781135"/>
              <a:gd name="connsiteY97" fmla="*/ 4767481 h 5143500"/>
              <a:gd name="connsiteX98" fmla="*/ 1115151 w 4781135"/>
              <a:gd name="connsiteY98" fmla="*/ 4747131 h 5143500"/>
              <a:gd name="connsiteX99" fmla="*/ 0 w 4781135"/>
              <a:gd name="connsiteY99" fmla="*/ 0 h 5143500"/>
              <a:gd name="connsiteX100" fmla="*/ 3673235 w 4781135"/>
              <a:gd name="connsiteY100" fmla="*/ 0 h 5143500"/>
              <a:gd name="connsiteX101" fmla="*/ 3843349 w 4781135"/>
              <a:gd name="connsiteY101" fmla="*/ 145970 h 5143500"/>
              <a:gd name="connsiteX102" fmla="*/ 4781135 w 4781135"/>
              <a:gd name="connsiteY102" fmla="*/ 2622891 h 5143500"/>
              <a:gd name="connsiteX103" fmla="*/ 3861453 w 4781135"/>
              <a:gd name="connsiteY103" fmla="*/ 5081299 h 5143500"/>
              <a:gd name="connsiteX104" fmla="*/ 3792118 w 4781135"/>
              <a:gd name="connsiteY104" fmla="*/ 5143500 h 5143500"/>
              <a:gd name="connsiteX105" fmla="*/ 0 w 4781135"/>
              <a:gd name="connsiteY10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781135" h="5143500">
                <a:moveTo>
                  <a:pt x="351363" y="4913481"/>
                </a:moveTo>
                <a:cubicBezTo>
                  <a:pt x="339456" y="4913486"/>
                  <a:pt x="331612" y="4921037"/>
                  <a:pt x="331613" y="4933530"/>
                </a:cubicBezTo>
                <a:cubicBezTo>
                  <a:pt x="331608" y="4945734"/>
                  <a:pt x="339456" y="4953580"/>
                  <a:pt x="352237" y="4953582"/>
                </a:cubicBezTo>
                <a:cubicBezTo>
                  <a:pt x="364153" y="4953577"/>
                  <a:pt x="371990" y="4945737"/>
                  <a:pt x="371987" y="4933533"/>
                </a:cubicBezTo>
                <a:cubicBezTo>
                  <a:pt x="371995" y="4921039"/>
                  <a:pt x="364153" y="4913482"/>
                  <a:pt x="351363" y="4913481"/>
                </a:cubicBezTo>
                <a:close/>
                <a:moveTo>
                  <a:pt x="891920" y="4837319"/>
                </a:moveTo>
                <a:cubicBezTo>
                  <a:pt x="913418" y="4837319"/>
                  <a:pt x="927648" y="4851260"/>
                  <a:pt x="927648" y="4877990"/>
                </a:cubicBezTo>
                <a:cubicBezTo>
                  <a:pt x="927648" y="4904719"/>
                  <a:pt x="913418" y="4918669"/>
                  <a:pt x="893949" y="4918669"/>
                </a:cubicBezTo>
                <a:cubicBezTo>
                  <a:pt x="872451" y="4918669"/>
                  <a:pt x="858212" y="4904719"/>
                  <a:pt x="858212" y="4877990"/>
                </a:cubicBezTo>
                <a:cubicBezTo>
                  <a:pt x="858212" y="4851260"/>
                  <a:pt x="872451" y="4837319"/>
                  <a:pt x="891920" y="4837319"/>
                </a:cubicBezTo>
                <a:close/>
                <a:moveTo>
                  <a:pt x="559545" y="4837319"/>
                </a:moveTo>
                <a:cubicBezTo>
                  <a:pt x="567390" y="4837319"/>
                  <a:pt x="572909" y="4838184"/>
                  <a:pt x="579303" y="4839934"/>
                </a:cubicBezTo>
                <a:cubicBezTo>
                  <a:pt x="584244" y="4841386"/>
                  <a:pt x="586562" y="4843414"/>
                  <a:pt x="586562" y="4847771"/>
                </a:cubicBezTo>
                <a:lnTo>
                  <a:pt x="586562" y="4908209"/>
                </a:lnTo>
                <a:cubicBezTo>
                  <a:pt x="586562" y="4912564"/>
                  <a:pt x="584244" y="4914601"/>
                  <a:pt x="579303" y="4916053"/>
                </a:cubicBezTo>
                <a:cubicBezTo>
                  <a:pt x="572909" y="4917794"/>
                  <a:pt x="567390" y="4918669"/>
                  <a:pt x="559545" y="4918669"/>
                </a:cubicBezTo>
                <a:cubicBezTo>
                  <a:pt x="540950" y="4918669"/>
                  <a:pt x="523519" y="4907623"/>
                  <a:pt x="523519" y="4877990"/>
                </a:cubicBezTo>
                <a:cubicBezTo>
                  <a:pt x="523519" y="4848356"/>
                  <a:pt x="540950" y="4837319"/>
                  <a:pt x="559545" y="4837319"/>
                </a:cubicBezTo>
                <a:close/>
                <a:moveTo>
                  <a:pt x="1101680" y="4805359"/>
                </a:moveTo>
                <a:cubicBezTo>
                  <a:pt x="1098191" y="4805359"/>
                  <a:pt x="1095864" y="4807677"/>
                  <a:pt x="1095864" y="4811167"/>
                </a:cubicBezTo>
                <a:lnTo>
                  <a:pt x="1095864" y="4944812"/>
                </a:lnTo>
                <a:cubicBezTo>
                  <a:pt x="1095864" y="4948301"/>
                  <a:pt x="1098191" y="4950628"/>
                  <a:pt x="1101680" y="4950628"/>
                </a:cubicBezTo>
                <a:lnTo>
                  <a:pt x="1127823" y="4950628"/>
                </a:lnTo>
                <a:cubicBezTo>
                  <a:pt x="1131313" y="4950628"/>
                  <a:pt x="1133640" y="4948301"/>
                  <a:pt x="1133640" y="4944812"/>
                </a:cubicBezTo>
                <a:lnTo>
                  <a:pt x="1133640" y="4811167"/>
                </a:lnTo>
                <a:cubicBezTo>
                  <a:pt x="1133640" y="4807677"/>
                  <a:pt x="1131313" y="4805359"/>
                  <a:pt x="1127823" y="4805359"/>
                </a:cubicBezTo>
                <a:close/>
                <a:moveTo>
                  <a:pt x="891920" y="4802455"/>
                </a:moveTo>
                <a:cubicBezTo>
                  <a:pt x="848337" y="4802455"/>
                  <a:pt x="819859" y="4834118"/>
                  <a:pt x="819859" y="4877990"/>
                </a:cubicBezTo>
                <a:cubicBezTo>
                  <a:pt x="819859" y="4921862"/>
                  <a:pt x="848337" y="4953533"/>
                  <a:pt x="893949" y="4953533"/>
                </a:cubicBezTo>
                <a:cubicBezTo>
                  <a:pt x="937531" y="4953533"/>
                  <a:pt x="966000" y="4921862"/>
                  <a:pt x="966000" y="4877990"/>
                </a:cubicBezTo>
                <a:cubicBezTo>
                  <a:pt x="966000" y="4834118"/>
                  <a:pt x="937531" y="4802455"/>
                  <a:pt x="891920" y="4802455"/>
                </a:cubicBezTo>
                <a:close/>
                <a:moveTo>
                  <a:pt x="725443" y="4802455"/>
                </a:moveTo>
                <a:cubicBezTo>
                  <a:pt x="708301" y="4802455"/>
                  <a:pt x="688255" y="4805359"/>
                  <a:pt x="667045" y="4812907"/>
                </a:cubicBezTo>
                <a:cubicBezTo>
                  <a:pt x="662977" y="4814359"/>
                  <a:pt x="659777" y="4817849"/>
                  <a:pt x="659777" y="4824531"/>
                </a:cubicBezTo>
                <a:lnTo>
                  <a:pt x="659777" y="4944812"/>
                </a:lnTo>
                <a:cubicBezTo>
                  <a:pt x="659777" y="4948301"/>
                  <a:pt x="662103" y="4950628"/>
                  <a:pt x="665593" y="4950628"/>
                </a:cubicBezTo>
                <a:lnTo>
                  <a:pt x="691736" y="4950628"/>
                </a:lnTo>
                <a:cubicBezTo>
                  <a:pt x="695225" y="4950628"/>
                  <a:pt x="697552" y="4948301"/>
                  <a:pt x="697552" y="4944812"/>
                </a:cubicBezTo>
                <a:lnTo>
                  <a:pt x="697552" y="4847194"/>
                </a:lnTo>
                <a:cubicBezTo>
                  <a:pt x="697552" y="4842838"/>
                  <a:pt x="699870" y="4840800"/>
                  <a:pt x="704522" y="4839636"/>
                </a:cubicBezTo>
                <a:cubicBezTo>
                  <a:pt x="712079" y="4837896"/>
                  <a:pt x="717012" y="4837319"/>
                  <a:pt x="726020" y="4837319"/>
                </a:cubicBezTo>
                <a:cubicBezTo>
                  <a:pt x="741711" y="4837319"/>
                  <a:pt x="754202" y="4844578"/>
                  <a:pt x="754202" y="4862009"/>
                </a:cubicBezTo>
                <a:lnTo>
                  <a:pt x="754202" y="4944812"/>
                </a:lnTo>
                <a:cubicBezTo>
                  <a:pt x="754202" y="4948301"/>
                  <a:pt x="756528" y="4950628"/>
                  <a:pt x="760018" y="4950628"/>
                </a:cubicBezTo>
                <a:lnTo>
                  <a:pt x="786160" y="4950628"/>
                </a:lnTo>
                <a:cubicBezTo>
                  <a:pt x="789650" y="4950628"/>
                  <a:pt x="791976" y="4948301"/>
                  <a:pt x="791976" y="4944812"/>
                </a:cubicBezTo>
                <a:lnTo>
                  <a:pt x="791976" y="4857068"/>
                </a:lnTo>
                <a:cubicBezTo>
                  <a:pt x="791976" y="4821627"/>
                  <a:pt x="770181" y="4802455"/>
                  <a:pt x="725443" y="4802455"/>
                </a:cubicBezTo>
                <a:close/>
                <a:moveTo>
                  <a:pt x="559834" y="4802455"/>
                </a:moveTo>
                <a:cubicBezTo>
                  <a:pt x="515971" y="4802455"/>
                  <a:pt x="485166" y="4831799"/>
                  <a:pt x="485166" y="4877990"/>
                </a:cubicBezTo>
                <a:cubicBezTo>
                  <a:pt x="485166" y="4924766"/>
                  <a:pt x="511896" y="4953533"/>
                  <a:pt x="559256" y="4953533"/>
                </a:cubicBezTo>
                <a:cubicBezTo>
                  <a:pt x="578427" y="4953533"/>
                  <a:pt x="597022" y="4950331"/>
                  <a:pt x="617068" y="4941908"/>
                </a:cubicBezTo>
                <a:cubicBezTo>
                  <a:pt x="621722" y="4939879"/>
                  <a:pt x="624336" y="4936678"/>
                  <a:pt x="624336" y="4930284"/>
                </a:cubicBezTo>
                <a:lnTo>
                  <a:pt x="624336" y="4824821"/>
                </a:lnTo>
                <a:cubicBezTo>
                  <a:pt x="624336" y="4818138"/>
                  <a:pt x="621722" y="4814946"/>
                  <a:pt x="617068" y="4813204"/>
                </a:cubicBezTo>
                <a:cubicBezTo>
                  <a:pt x="597897" y="4805936"/>
                  <a:pt x="579879" y="4802455"/>
                  <a:pt x="559834" y="4802455"/>
                </a:cubicBezTo>
                <a:close/>
                <a:moveTo>
                  <a:pt x="398011" y="4801292"/>
                </a:moveTo>
                <a:cubicBezTo>
                  <a:pt x="359080" y="4801292"/>
                  <a:pt x="334092" y="4822205"/>
                  <a:pt x="334092" y="4853587"/>
                </a:cubicBezTo>
                <a:cubicBezTo>
                  <a:pt x="334092" y="4915179"/>
                  <a:pt x="427643" y="4891337"/>
                  <a:pt x="427643" y="4934063"/>
                </a:cubicBezTo>
                <a:cubicBezTo>
                  <a:pt x="427643" y="4938419"/>
                  <a:pt x="427065" y="4941033"/>
                  <a:pt x="425903" y="4944812"/>
                </a:cubicBezTo>
                <a:cubicBezTo>
                  <a:pt x="425613" y="4945398"/>
                  <a:pt x="425613" y="4945975"/>
                  <a:pt x="425613" y="4946561"/>
                </a:cubicBezTo>
                <a:cubicBezTo>
                  <a:pt x="425613" y="4948879"/>
                  <a:pt x="427065" y="4950628"/>
                  <a:pt x="429969" y="4950628"/>
                </a:cubicBezTo>
                <a:lnTo>
                  <a:pt x="456121" y="4950628"/>
                </a:lnTo>
                <a:cubicBezTo>
                  <a:pt x="460476" y="4950628"/>
                  <a:pt x="462216" y="4949176"/>
                  <a:pt x="463668" y="4944812"/>
                </a:cubicBezTo>
                <a:cubicBezTo>
                  <a:pt x="465418" y="4939879"/>
                  <a:pt x="465994" y="4933196"/>
                  <a:pt x="465994" y="4928255"/>
                </a:cubicBezTo>
                <a:cubicBezTo>
                  <a:pt x="465994" y="4862299"/>
                  <a:pt x="372445" y="4878177"/>
                  <a:pt x="372445" y="4850972"/>
                </a:cubicBezTo>
                <a:cubicBezTo>
                  <a:pt x="372445" y="4842074"/>
                  <a:pt x="381454" y="4836444"/>
                  <a:pt x="396847" y="4836444"/>
                </a:cubicBezTo>
                <a:cubicBezTo>
                  <a:pt x="411664" y="4836444"/>
                  <a:pt x="425903" y="4841386"/>
                  <a:pt x="440718" y="4849520"/>
                </a:cubicBezTo>
                <a:cubicBezTo>
                  <a:pt x="442170" y="4850386"/>
                  <a:pt x="443622" y="4850684"/>
                  <a:pt x="445074" y="4850684"/>
                </a:cubicBezTo>
                <a:cubicBezTo>
                  <a:pt x="447689" y="4850684"/>
                  <a:pt x="450305" y="4849231"/>
                  <a:pt x="451467" y="4846616"/>
                </a:cubicBezTo>
                <a:lnTo>
                  <a:pt x="460476" y="4827435"/>
                </a:lnTo>
                <a:cubicBezTo>
                  <a:pt x="461317" y="4825652"/>
                  <a:pt x="461639" y="4823954"/>
                  <a:pt x="461639" y="4822502"/>
                </a:cubicBezTo>
                <a:cubicBezTo>
                  <a:pt x="461639" y="4820176"/>
                  <a:pt x="460485" y="4817858"/>
                  <a:pt x="458150" y="4816686"/>
                </a:cubicBezTo>
                <a:cubicBezTo>
                  <a:pt x="440141" y="4806226"/>
                  <a:pt x="418635" y="4801292"/>
                  <a:pt x="398011" y="4801292"/>
                </a:cubicBezTo>
                <a:close/>
                <a:moveTo>
                  <a:pt x="1053743" y="4747249"/>
                </a:moveTo>
                <a:cubicBezTo>
                  <a:pt x="1017716" y="4747249"/>
                  <a:pt x="994181" y="4766420"/>
                  <a:pt x="994181" y="4808264"/>
                </a:cubicBezTo>
                <a:lnTo>
                  <a:pt x="994181" y="4944812"/>
                </a:lnTo>
                <a:cubicBezTo>
                  <a:pt x="994181" y="4948301"/>
                  <a:pt x="996508" y="4950628"/>
                  <a:pt x="999997" y="4950628"/>
                </a:cubicBezTo>
                <a:lnTo>
                  <a:pt x="1025851" y="4950628"/>
                </a:lnTo>
                <a:cubicBezTo>
                  <a:pt x="1029340" y="4950628"/>
                  <a:pt x="1031659" y="4948301"/>
                  <a:pt x="1031659" y="4944812"/>
                </a:cubicBezTo>
                <a:lnTo>
                  <a:pt x="1031659" y="4837319"/>
                </a:lnTo>
                <a:lnTo>
                  <a:pt x="1068558" y="4837319"/>
                </a:lnTo>
                <a:cubicBezTo>
                  <a:pt x="1072338" y="4837319"/>
                  <a:pt x="1074366" y="4834992"/>
                  <a:pt x="1074366" y="4831502"/>
                </a:cubicBezTo>
                <a:lnTo>
                  <a:pt x="1074366" y="4811456"/>
                </a:lnTo>
                <a:cubicBezTo>
                  <a:pt x="1074366" y="4807677"/>
                  <a:pt x="1072338" y="4805359"/>
                  <a:pt x="1068558" y="4805359"/>
                </a:cubicBezTo>
                <a:lnTo>
                  <a:pt x="1031659" y="4805359"/>
                </a:lnTo>
                <a:lnTo>
                  <a:pt x="1031659" y="4802158"/>
                </a:lnTo>
                <a:cubicBezTo>
                  <a:pt x="1031659" y="4786179"/>
                  <a:pt x="1038637" y="4778045"/>
                  <a:pt x="1054617" y="4778045"/>
                </a:cubicBezTo>
                <a:cubicBezTo>
                  <a:pt x="1060425" y="4778045"/>
                  <a:pt x="1066682" y="4779497"/>
                  <a:pt x="1068848" y="4779497"/>
                </a:cubicBezTo>
                <a:cubicBezTo>
                  <a:pt x="1072338" y="4779497"/>
                  <a:pt x="1073790" y="4777467"/>
                  <a:pt x="1074366" y="4773977"/>
                </a:cubicBezTo>
                <a:lnTo>
                  <a:pt x="1077278" y="4758872"/>
                </a:lnTo>
                <a:cubicBezTo>
                  <a:pt x="1077533" y="4757531"/>
                  <a:pt x="1077856" y="4756351"/>
                  <a:pt x="1077856" y="4755094"/>
                </a:cubicBezTo>
                <a:cubicBezTo>
                  <a:pt x="1077856" y="4751868"/>
                  <a:pt x="1076116" y="4750152"/>
                  <a:pt x="1072048" y="4749285"/>
                </a:cubicBezTo>
                <a:cubicBezTo>
                  <a:pt x="1066232" y="4747834"/>
                  <a:pt x="1059941" y="4747249"/>
                  <a:pt x="1053743" y="4747249"/>
                </a:cubicBezTo>
                <a:close/>
                <a:moveTo>
                  <a:pt x="1115151" y="4747131"/>
                </a:moveTo>
                <a:cubicBezTo>
                  <a:pt x="1102947" y="4747139"/>
                  <a:pt x="1095102" y="4754688"/>
                  <a:pt x="1095104" y="4767478"/>
                </a:cubicBezTo>
                <a:cubicBezTo>
                  <a:pt x="1095101" y="4779971"/>
                  <a:pt x="1102947" y="4787811"/>
                  <a:pt x="1116017" y="4787818"/>
                </a:cubicBezTo>
                <a:cubicBezTo>
                  <a:pt x="1127932" y="4787817"/>
                  <a:pt x="1136070" y="4779974"/>
                  <a:pt x="1136065" y="4767481"/>
                </a:cubicBezTo>
                <a:cubicBezTo>
                  <a:pt x="1136070" y="4754690"/>
                  <a:pt x="1127932" y="4747137"/>
                  <a:pt x="1115151" y="4747131"/>
                </a:cubicBezTo>
                <a:close/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grpSp>
        <p:nvGrpSpPr>
          <p:cNvPr id="25" name="Graphique 7">
            <a:extLst>
              <a:ext uri="{FF2B5EF4-FFF2-40B4-BE49-F238E27FC236}">
                <a16:creationId xmlns:a16="http://schemas.microsoft.com/office/drawing/2014/main" id="{97899234-8C0A-45D6-866A-B4761ECE529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30" name="Forme libre : forme 9">
              <a:extLst>
                <a:ext uri="{FF2B5EF4-FFF2-40B4-BE49-F238E27FC236}">
                  <a16:creationId xmlns:a16="http://schemas.microsoft.com/office/drawing/2014/main" id="{C67ECF22-6217-458A-858C-24E3128A9356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1" name="Forme libre : forme 10">
              <a:extLst>
                <a:ext uri="{FF2B5EF4-FFF2-40B4-BE49-F238E27FC236}">
                  <a16:creationId xmlns:a16="http://schemas.microsoft.com/office/drawing/2014/main" id="{6297ECCB-4021-462B-9058-6BB3DB8689E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32" name="Forme libre : forme 11">
              <a:extLst>
                <a:ext uri="{FF2B5EF4-FFF2-40B4-BE49-F238E27FC236}">
                  <a16:creationId xmlns:a16="http://schemas.microsoft.com/office/drawing/2014/main" id="{BC37E971-C0A4-4F41-A0F5-C70B56A46C8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763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ver Image (White logo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23D7EBE-BC7D-4AC5-AD6B-FCD5D270E1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54B0F7-55DD-40D6-B7F4-70B586885C0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B90B88F-38E1-44C8-9D6F-1A9BFFE001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558" y="2915364"/>
            <a:ext cx="4949741" cy="1399251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F6585BF-F3F3-4500-9CFA-EF0D9041ED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8558" y="4395893"/>
            <a:ext cx="4949741" cy="710532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B220A98-FE22-4FE9-AB26-E269403DC2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78558" y="1792928"/>
            <a:ext cx="4949741" cy="939945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677BCD-ED1F-4B13-88E6-B887B5050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351363 w 4781135"/>
              <a:gd name="connsiteY0" fmla="*/ 4913481 h 5143500"/>
              <a:gd name="connsiteX1" fmla="*/ 331613 w 4781135"/>
              <a:gd name="connsiteY1" fmla="*/ 4933530 h 5143500"/>
              <a:gd name="connsiteX2" fmla="*/ 352237 w 4781135"/>
              <a:gd name="connsiteY2" fmla="*/ 4953582 h 5143500"/>
              <a:gd name="connsiteX3" fmla="*/ 371987 w 4781135"/>
              <a:gd name="connsiteY3" fmla="*/ 4933533 h 5143500"/>
              <a:gd name="connsiteX4" fmla="*/ 351363 w 4781135"/>
              <a:gd name="connsiteY4" fmla="*/ 4913481 h 5143500"/>
              <a:gd name="connsiteX5" fmla="*/ 891920 w 4781135"/>
              <a:gd name="connsiteY5" fmla="*/ 4837319 h 5143500"/>
              <a:gd name="connsiteX6" fmla="*/ 927648 w 4781135"/>
              <a:gd name="connsiteY6" fmla="*/ 4877990 h 5143500"/>
              <a:gd name="connsiteX7" fmla="*/ 893949 w 4781135"/>
              <a:gd name="connsiteY7" fmla="*/ 4918669 h 5143500"/>
              <a:gd name="connsiteX8" fmla="*/ 858212 w 4781135"/>
              <a:gd name="connsiteY8" fmla="*/ 4877990 h 5143500"/>
              <a:gd name="connsiteX9" fmla="*/ 891920 w 4781135"/>
              <a:gd name="connsiteY9" fmla="*/ 4837319 h 5143500"/>
              <a:gd name="connsiteX10" fmla="*/ 559545 w 4781135"/>
              <a:gd name="connsiteY10" fmla="*/ 4837319 h 5143500"/>
              <a:gd name="connsiteX11" fmla="*/ 579303 w 4781135"/>
              <a:gd name="connsiteY11" fmla="*/ 4839934 h 5143500"/>
              <a:gd name="connsiteX12" fmla="*/ 586562 w 4781135"/>
              <a:gd name="connsiteY12" fmla="*/ 4847771 h 5143500"/>
              <a:gd name="connsiteX13" fmla="*/ 586562 w 4781135"/>
              <a:gd name="connsiteY13" fmla="*/ 4908209 h 5143500"/>
              <a:gd name="connsiteX14" fmla="*/ 579303 w 4781135"/>
              <a:gd name="connsiteY14" fmla="*/ 4916053 h 5143500"/>
              <a:gd name="connsiteX15" fmla="*/ 559545 w 4781135"/>
              <a:gd name="connsiteY15" fmla="*/ 4918669 h 5143500"/>
              <a:gd name="connsiteX16" fmla="*/ 523519 w 4781135"/>
              <a:gd name="connsiteY16" fmla="*/ 4877990 h 5143500"/>
              <a:gd name="connsiteX17" fmla="*/ 559545 w 4781135"/>
              <a:gd name="connsiteY17" fmla="*/ 4837319 h 5143500"/>
              <a:gd name="connsiteX18" fmla="*/ 1101680 w 4781135"/>
              <a:gd name="connsiteY18" fmla="*/ 4805359 h 5143500"/>
              <a:gd name="connsiteX19" fmla="*/ 1095864 w 4781135"/>
              <a:gd name="connsiteY19" fmla="*/ 4811167 h 5143500"/>
              <a:gd name="connsiteX20" fmla="*/ 1095864 w 4781135"/>
              <a:gd name="connsiteY20" fmla="*/ 4944812 h 5143500"/>
              <a:gd name="connsiteX21" fmla="*/ 1101680 w 4781135"/>
              <a:gd name="connsiteY21" fmla="*/ 4950628 h 5143500"/>
              <a:gd name="connsiteX22" fmla="*/ 1127823 w 4781135"/>
              <a:gd name="connsiteY22" fmla="*/ 4950628 h 5143500"/>
              <a:gd name="connsiteX23" fmla="*/ 1133640 w 4781135"/>
              <a:gd name="connsiteY23" fmla="*/ 4944812 h 5143500"/>
              <a:gd name="connsiteX24" fmla="*/ 1133640 w 4781135"/>
              <a:gd name="connsiteY24" fmla="*/ 4811167 h 5143500"/>
              <a:gd name="connsiteX25" fmla="*/ 1127823 w 4781135"/>
              <a:gd name="connsiteY25" fmla="*/ 4805359 h 5143500"/>
              <a:gd name="connsiteX26" fmla="*/ 891920 w 4781135"/>
              <a:gd name="connsiteY26" fmla="*/ 4802455 h 5143500"/>
              <a:gd name="connsiteX27" fmla="*/ 819859 w 4781135"/>
              <a:gd name="connsiteY27" fmla="*/ 4877990 h 5143500"/>
              <a:gd name="connsiteX28" fmla="*/ 893949 w 4781135"/>
              <a:gd name="connsiteY28" fmla="*/ 4953533 h 5143500"/>
              <a:gd name="connsiteX29" fmla="*/ 966000 w 4781135"/>
              <a:gd name="connsiteY29" fmla="*/ 4877990 h 5143500"/>
              <a:gd name="connsiteX30" fmla="*/ 891920 w 4781135"/>
              <a:gd name="connsiteY30" fmla="*/ 4802455 h 5143500"/>
              <a:gd name="connsiteX31" fmla="*/ 725443 w 4781135"/>
              <a:gd name="connsiteY31" fmla="*/ 4802455 h 5143500"/>
              <a:gd name="connsiteX32" fmla="*/ 667045 w 4781135"/>
              <a:gd name="connsiteY32" fmla="*/ 4812907 h 5143500"/>
              <a:gd name="connsiteX33" fmla="*/ 659777 w 4781135"/>
              <a:gd name="connsiteY33" fmla="*/ 4824531 h 5143500"/>
              <a:gd name="connsiteX34" fmla="*/ 659777 w 4781135"/>
              <a:gd name="connsiteY34" fmla="*/ 4944812 h 5143500"/>
              <a:gd name="connsiteX35" fmla="*/ 665593 w 4781135"/>
              <a:gd name="connsiteY35" fmla="*/ 4950628 h 5143500"/>
              <a:gd name="connsiteX36" fmla="*/ 691736 w 4781135"/>
              <a:gd name="connsiteY36" fmla="*/ 4950628 h 5143500"/>
              <a:gd name="connsiteX37" fmla="*/ 697552 w 4781135"/>
              <a:gd name="connsiteY37" fmla="*/ 4944812 h 5143500"/>
              <a:gd name="connsiteX38" fmla="*/ 697552 w 4781135"/>
              <a:gd name="connsiteY38" fmla="*/ 4847194 h 5143500"/>
              <a:gd name="connsiteX39" fmla="*/ 704522 w 4781135"/>
              <a:gd name="connsiteY39" fmla="*/ 4839636 h 5143500"/>
              <a:gd name="connsiteX40" fmla="*/ 726020 w 4781135"/>
              <a:gd name="connsiteY40" fmla="*/ 4837319 h 5143500"/>
              <a:gd name="connsiteX41" fmla="*/ 754202 w 4781135"/>
              <a:gd name="connsiteY41" fmla="*/ 4862009 h 5143500"/>
              <a:gd name="connsiteX42" fmla="*/ 754202 w 4781135"/>
              <a:gd name="connsiteY42" fmla="*/ 4944812 h 5143500"/>
              <a:gd name="connsiteX43" fmla="*/ 760018 w 4781135"/>
              <a:gd name="connsiteY43" fmla="*/ 4950628 h 5143500"/>
              <a:gd name="connsiteX44" fmla="*/ 786160 w 4781135"/>
              <a:gd name="connsiteY44" fmla="*/ 4950628 h 5143500"/>
              <a:gd name="connsiteX45" fmla="*/ 791976 w 4781135"/>
              <a:gd name="connsiteY45" fmla="*/ 4944812 h 5143500"/>
              <a:gd name="connsiteX46" fmla="*/ 791976 w 4781135"/>
              <a:gd name="connsiteY46" fmla="*/ 4857068 h 5143500"/>
              <a:gd name="connsiteX47" fmla="*/ 725443 w 4781135"/>
              <a:gd name="connsiteY47" fmla="*/ 4802455 h 5143500"/>
              <a:gd name="connsiteX48" fmla="*/ 559834 w 4781135"/>
              <a:gd name="connsiteY48" fmla="*/ 4802455 h 5143500"/>
              <a:gd name="connsiteX49" fmla="*/ 485166 w 4781135"/>
              <a:gd name="connsiteY49" fmla="*/ 4877990 h 5143500"/>
              <a:gd name="connsiteX50" fmla="*/ 559256 w 4781135"/>
              <a:gd name="connsiteY50" fmla="*/ 4953533 h 5143500"/>
              <a:gd name="connsiteX51" fmla="*/ 617068 w 4781135"/>
              <a:gd name="connsiteY51" fmla="*/ 4941908 h 5143500"/>
              <a:gd name="connsiteX52" fmla="*/ 624336 w 4781135"/>
              <a:gd name="connsiteY52" fmla="*/ 4930284 h 5143500"/>
              <a:gd name="connsiteX53" fmla="*/ 624336 w 4781135"/>
              <a:gd name="connsiteY53" fmla="*/ 4824821 h 5143500"/>
              <a:gd name="connsiteX54" fmla="*/ 617068 w 4781135"/>
              <a:gd name="connsiteY54" fmla="*/ 4813204 h 5143500"/>
              <a:gd name="connsiteX55" fmla="*/ 559834 w 4781135"/>
              <a:gd name="connsiteY55" fmla="*/ 4802455 h 5143500"/>
              <a:gd name="connsiteX56" fmla="*/ 398011 w 4781135"/>
              <a:gd name="connsiteY56" fmla="*/ 4801292 h 5143500"/>
              <a:gd name="connsiteX57" fmla="*/ 334092 w 4781135"/>
              <a:gd name="connsiteY57" fmla="*/ 4853587 h 5143500"/>
              <a:gd name="connsiteX58" fmla="*/ 427643 w 4781135"/>
              <a:gd name="connsiteY58" fmla="*/ 4934063 h 5143500"/>
              <a:gd name="connsiteX59" fmla="*/ 425903 w 4781135"/>
              <a:gd name="connsiteY59" fmla="*/ 4944812 h 5143500"/>
              <a:gd name="connsiteX60" fmla="*/ 425613 w 4781135"/>
              <a:gd name="connsiteY60" fmla="*/ 4946561 h 5143500"/>
              <a:gd name="connsiteX61" fmla="*/ 429969 w 4781135"/>
              <a:gd name="connsiteY61" fmla="*/ 4950628 h 5143500"/>
              <a:gd name="connsiteX62" fmla="*/ 456121 w 4781135"/>
              <a:gd name="connsiteY62" fmla="*/ 4950628 h 5143500"/>
              <a:gd name="connsiteX63" fmla="*/ 463668 w 4781135"/>
              <a:gd name="connsiteY63" fmla="*/ 4944812 h 5143500"/>
              <a:gd name="connsiteX64" fmla="*/ 465994 w 4781135"/>
              <a:gd name="connsiteY64" fmla="*/ 4928255 h 5143500"/>
              <a:gd name="connsiteX65" fmla="*/ 372445 w 4781135"/>
              <a:gd name="connsiteY65" fmla="*/ 4850972 h 5143500"/>
              <a:gd name="connsiteX66" fmla="*/ 396847 w 4781135"/>
              <a:gd name="connsiteY66" fmla="*/ 4836444 h 5143500"/>
              <a:gd name="connsiteX67" fmla="*/ 440718 w 4781135"/>
              <a:gd name="connsiteY67" fmla="*/ 4849520 h 5143500"/>
              <a:gd name="connsiteX68" fmla="*/ 445074 w 4781135"/>
              <a:gd name="connsiteY68" fmla="*/ 4850684 h 5143500"/>
              <a:gd name="connsiteX69" fmla="*/ 451467 w 4781135"/>
              <a:gd name="connsiteY69" fmla="*/ 4846616 h 5143500"/>
              <a:gd name="connsiteX70" fmla="*/ 460476 w 4781135"/>
              <a:gd name="connsiteY70" fmla="*/ 4827435 h 5143500"/>
              <a:gd name="connsiteX71" fmla="*/ 461639 w 4781135"/>
              <a:gd name="connsiteY71" fmla="*/ 4822502 h 5143500"/>
              <a:gd name="connsiteX72" fmla="*/ 458150 w 4781135"/>
              <a:gd name="connsiteY72" fmla="*/ 4816686 h 5143500"/>
              <a:gd name="connsiteX73" fmla="*/ 398011 w 4781135"/>
              <a:gd name="connsiteY73" fmla="*/ 4801292 h 5143500"/>
              <a:gd name="connsiteX74" fmla="*/ 1053743 w 4781135"/>
              <a:gd name="connsiteY74" fmla="*/ 4747249 h 5143500"/>
              <a:gd name="connsiteX75" fmla="*/ 994181 w 4781135"/>
              <a:gd name="connsiteY75" fmla="*/ 4808264 h 5143500"/>
              <a:gd name="connsiteX76" fmla="*/ 994181 w 4781135"/>
              <a:gd name="connsiteY76" fmla="*/ 4944812 h 5143500"/>
              <a:gd name="connsiteX77" fmla="*/ 999997 w 4781135"/>
              <a:gd name="connsiteY77" fmla="*/ 4950628 h 5143500"/>
              <a:gd name="connsiteX78" fmla="*/ 1025851 w 4781135"/>
              <a:gd name="connsiteY78" fmla="*/ 4950628 h 5143500"/>
              <a:gd name="connsiteX79" fmla="*/ 1031659 w 4781135"/>
              <a:gd name="connsiteY79" fmla="*/ 4944812 h 5143500"/>
              <a:gd name="connsiteX80" fmla="*/ 1031659 w 4781135"/>
              <a:gd name="connsiteY80" fmla="*/ 4837319 h 5143500"/>
              <a:gd name="connsiteX81" fmla="*/ 1068558 w 4781135"/>
              <a:gd name="connsiteY81" fmla="*/ 4837319 h 5143500"/>
              <a:gd name="connsiteX82" fmla="*/ 1074366 w 4781135"/>
              <a:gd name="connsiteY82" fmla="*/ 4831502 h 5143500"/>
              <a:gd name="connsiteX83" fmla="*/ 1074366 w 4781135"/>
              <a:gd name="connsiteY83" fmla="*/ 4811456 h 5143500"/>
              <a:gd name="connsiteX84" fmla="*/ 1068558 w 4781135"/>
              <a:gd name="connsiteY84" fmla="*/ 4805359 h 5143500"/>
              <a:gd name="connsiteX85" fmla="*/ 1031659 w 4781135"/>
              <a:gd name="connsiteY85" fmla="*/ 4805359 h 5143500"/>
              <a:gd name="connsiteX86" fmla="*/ 1031659 w 4781135"/>
              <a:gd name="connsiteY86" fmla="*/ 4802158 h 5143500"/>
              <a:gd name="connsiteX87" fmla="*/ 1054617 w 4781135"/>
              <a:gd name="connsiteY87" fmla="*/ 4778045 h 5143500"/>
              <a:gd name="connsiteX88" fmla="*/ 1068848 w 4781135"/>
              <a:gd name="connsiteY88" fmla="*/ 4779497 h 5143500"/>
              <a:gd name="connsiteX89" fmla="*/ 1074366 w 4781135"/>
              <a:gd name="connsiteY89" fmla="*/ 4773977 h 5143500"/>
              <a:gd name="connsiteX90" fmla="*/ 1077278 w 4781135"/>
              <a:gd name="connsiteY90" fmla="*/ 4758872 h 5143500"/>
              <a:gd name="connsiteX91" fmla="*/ 1077856 w 4781135"/>
              <a:gd name="connsiteY91" fmla="*/ 4755094 h 5143500"/>
              <a:gd name="connsiteX92" fmla="*/ 1072048 w 4781135"/>
              <a:gd name="connsiteY92" fmla="*/ 4749285 h 5143500"/>
              <a:gd name="connsiteX93" fmla="*/ 1053743 w 4781135"/>
              <a:gd name="connsiteY93" fmla="*/ 4747249 h 5143500"/>
              <a:gd name="connsiteX94" fmla="*/ 1115151 w 4781135"/>
              <a:gd name="connsiteY94" fmla="*/ 4747131 h 5143500"/>
              <a:gd name="connsiteX95" fmla="*/ 1095104 w 4781135"/>
              <a:gd name="connsiteY95" fmla="*/ 4767478 h 5143500"/>
              <a:gd name="connsiteX96" fmla="*/ 1116017 w 4781135"/>
              <a:gd name="connsiteY96" fmla="*/ 4787818 h 5143500"/>
              <a:gd name="connsiteX97" fmla="*/ 1136065 w 4781135"/>
              <a:gd name="connsiteY97" fmla="*/ 4767481 h 5143500"/>
              <a:gd name="connsiteX98" fmla="*/ 1115151 w 4781135"/>
              <a:gd name="connsiteY98" fmla="*/ 4747131 h 5143500"/>
              <a:gd name="connsiteX99" fmla="*/ 0 w 4781135"/>
              <a:gd name="connsiteY99" fmla="*/ 0 h 5143500"/>
              <a:gd name="connsiteX100" fmla="*/ 3673235 w 4781135"/>
              <a:gd name="connsiteY100" fmla="*/ 0 h 5143500"/>
              <a:gd name="connsiteX101" fmla="*/ 3843349 w 4781135"/>
              <a:gd name="connsiteY101" fmla="*/ 145970 h 5143500"/>
              <a:gd name="connsiteX102" fmla="*/ 4781135 w 4781135"/>
              <a:gd name="connsiteY102" fmla="*/ 2622891 h 5143500"/>
              <a:gd name="connsiteX103" fmla="*/ 3861453 w 4781135"/>
              <a:gd name="connsiteY103" fmla="*/ 5081299 h 5143500"/>
              <a:gd name="connsiteX104" fmla="*/ 3792118 w 4781135"/>
              <a:gd name="connsiteY104" fmla="*/ 5143500 h 5143500"/>
              <a:gd name="connsiteX105" fmla="*/ 0 w 4781135"/>
              <a:gd name="connsiteY10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781135" h="5143500">
                <a:moveTo>
                  <a:pt x="351363" y="4913481"/>
                </a:moveTo>
                <a:cubicBezTo>
                  <a:pt x="339456" y="4913486"/>
                  <a:pt x="331612" y="4921037"/>
                  <a:pt x="331613" y="4933530"/>
                </a:cubicBezTo>
                <a:cubicBezTo>
                  <a:pt x="331608" y="4945734"/>
                  <a:pt x="339456" y="4953580"/>
                  <a:pt x="352237" y="4953582"/>
                </a:cubicBezTo>
                <a:cubicBezTo>
                  <a:pt x="364153" y="4953577"/>
                  <a:pt x="371990" y="4945737"/>
                  <a:pt x="371987" y="4933533"/>
                </a:cubicBezTo>
                <a:cubicBezTo>
                  <a:pt x="371995" y="4921039"/>
                  <a:pt x="364153" y="4913482"/>
                  <a:pt x="351363" y="4913481"/>
                </a:cubicBezTo>
                <a:close/>
                <a:moveTo>
                  <a:pt x="891920" y="4837319"/>
                </a:moveTo>
                <a:cubicBezTo>
                  <a:pt x="913418" y="4837319"/>
                  <a:pt x="927648" y="4851260"/>
                  <a:pt x="927648" y="4877990"/>
                </a:cubicBezTo>
                <a:cubicBezTo>
                  <a:pt x="927648" y="4904719"/>
                  <a:pt x="913418" y="4918669"/>
                  <a:pt x="893949" y="4918669"/>
                </a:cubicBezTo>
                <a:cubicBezTo>
                  <a:pt x="872451" y="4918669"/>
                  <a:pt x="858212" y="4904719"/>
                  <a:pt x="858212" y="4877990"/>
                </a:cubicBezTo>
                <a:cubicBezTo>
                  <a:pt x="858212" y="4851260"/>
                  <a:pt x="872451" y="4837319"/>
                  <a:pt x="891920" y="4837319"/>
                </a:cubicBezTo>
                <a:close/>
                <a:moveTo>
                  <a:pt x="559545" y="4837319"/>
                </a:moveTo>
                <a:cubicBezTo>
                  <a:pt x="567390" y="4837319"/>
                  <a:pt x="572909" y="4838184"/>
                  <a:pt x="579303" y="4839934"/>
                </a:cubicBezTo>
                <a:cubicBezTo>
                  <a:pt x="584244" y="4841386"/>
                  <a:pt x="586562" y="4843414"/>
                  <a:pt x="586562" y="4847771"/>
                </a:cubicBezTo>
                <a:lnTo>
                  <a:pt x="586562" y="4908209"/>
                </a:lnTo>
                <a:cubicBezTo>
                  <a:pt x="586562" y="4912564"/>
                  <a:pt x="584244" y="4914601"/>
                  <a:pt x="579303" y="4916053"/>
                </a:cubicBezTo>
                <a:cubicBezTo>
                  <a:pt x="572909" y="4917794"/>
                  <a:pt x="567390" y="4918669"/>
                  <a:pt x="559545" y="4918669"/>
                </a:cubicBezTo>
                <a:cubicBezTo>
                  <a:pt x="540950" y="4918669"/>
                  <a:pt x="523519" y="4907623"/>
                  <a:pt x="523519" y="4877990"/>
                </a:cubicBezTo>
                <a:cubicBezTo>
                  <a:pt x="523519" y="4848356"/>
                  <a:pt x="540950" y="4837319"/>
                  <a:pt x="559545" y="4837319"/>
                </a:cubicBezTo>
                <a:close/>
                <a:moveTo>
                  <a:pt x="1101680" y="4805359"/>
                </a:moveTo>
                <a:cubicBezTo>
                  <a:pt x="1098191" y="4805359"/>
                  <a:pt x="1095864" y="4807677"/>
                  <a:pt x="1095864" y="4811167"/>
                </a:cubicBezTo>
                <a:lnTo>
                  <a:pt x="1095864" y="4944812"/>
                </a:lnTo>
                <a:cubicBezTo>
                  <a:pt x="1095864" y="4948301"/>
                  <a:pt x="1098191" y="4950628"/>
                  <a:pt x="1101680" y="4950628"/>
                </a:cubicBezTo>
                <a:lnTo>
                  <a:pt x="1127823" y="4950628"/>
                </a:lnTo>
                <a:cubicBezTo>
                  <a:pt x="1131313" y="4950628"/>
                  <a:pt x="1133640" y="4948301"/>
                  <a:pt x="1133640" y="4944812"/>
                </a:cubicBezTo>
                <a:lnTo>
                  <a:pt x="1133640" y="4811167"/>
                </a:lnTo>
                <a:cubicBezTo>
                  <a:pt x="1133640" y="4807677"/>
                  <a:pt x="1131313" y="4805359"/>
                  <a:pt x="1127823" y="4805359"/>
                </a:cubicBezTo>
                <a:close/>
                <a:moveTo>
                  <a:pt x="891920" y="4802455"/>
                </a:moveTo>
                <a:cubicBezTo>
                  <a:pt x="848337" y="4802455"/>
                  <a:pt x="819859" y="4834118"/>
                  <a:pt x="819859" y="4877990"/>
                </a:cubicBezTo>
                <a:cubicBezTo>
                  <a:pt x="819859" y="4921862"/>
                  <a:pt x="848337" y="4953533"/>
                  <a:pt x="893949" y="4953533"/>
                </a:cubicBezTo>
                <a:cubicBezTo>
                  <a:pt x="937531" y="4953533"/>
                  <a:pt x="966000" y="4921862"/>
                  <a:pt x="966000" y="4877990"/>
                </a:cubicBezTo>
                <a:cubicBezTo>
                  <a:pt x="966000" y="4834118"/>
                  <a:pt x="937531" y="4802455"/>
                  <a:pt x="891920" y="4802455"/>
                </a:cubicBezTo>
                <a:close/>
                <a:moveTo>
                  <a:pt x="725443" y="4802455"/>
                </a:moveTo>
                <a:cubicBezTo>
                  <a:pt x="708301" y="4802455"/>
                  <a:pt x="688255" y="4805359"/>
                  <a:pt x="667045" y="4812907"/>
                </a:cubicBezTo>
                <a:cubicBezTo>
                  <a:pt x="662977" y="4814359"/>
                  <a:pt x="659777" y="4817849"/>
                  <a:pt x="659777" y="4824531"/>
                </a:cubicBezTo>
                <a:lnTo>
                  <a:pt x="659777" y="4944812"/>
                </a:lnTo>
                <a:cubicBezTo>
                  <a:pt x="659777" y="4948301"/>
                  <a:pt x="662103" y="4950628"/>
                  <a:pt x="665593" y="4950628"/>
                </a:cubicBezTo>
                <a:lnTo>
                  <a:pt x="691736" y="4950628"/>
                </a:lnTo>
                <a:cubicBezTo>
                  <a:pt x="695225" y="4950628"/>
                  <a:pt x="697552" y="4948301"/>
                  <a:pt x="697552" y="4944812"/>
                </a:cubicBezTo>
                <a:lnTo>
                  <a:pt x="697552" y="4847194"/>
                </a:lnTo>
                <a:cubicBezTo>
                  <a:pt x="697552" y="4842838"/>
                  <a:pt x="699870" y="4840800"/>
                  <a:pt x="704522" y="4839636"/>
                </a:cubicBezTo>
                <a:cubicBezTo>
                  <a:pt x="712079" y="4837896"/>
                  <a:pt x="717012" y="4837319"/>
                  <a:pt x="726020" y="4837319"/>
                </a:cubicBezTo>
                <a:cubicBezTo>
                  <a:pt x="741711" y="4837319"/>
                  <a:pt x="754202" y="4844578"/>
                  <a:pt x="754202" y="4862009"/>
                </a:cubicBezTo>
                <a:lnTo>
                  <a:pt x="754202" y="4944812"/>
                </a:lnTo>
                <a:cubicBezTo>
                  <a:pt x="754202" y="4948301"/>
                  <a:pt x="756528" y="4950628"/>
                  <a:pt x="760018" y="4950628"/>
                </a:cubicBezTo>
                <a:lnTo>
                  <a:pt x="786160" y="4950628"/>
                </a:lnTo>
                <a:cubicBezTo>
                  <a:pt x="789650" y="4950628"/>
                  <a:pt x="791976" y="4948301"/>
                  <a:pt x="791976" y="4944812"/>
                </a:cubicBezTo>
                <a:lnTo>
                  <a:pt x="791976" y="4857068"/>
                </a:lnTo>
                <a:cubicBezTo>
                  <a:pt x="791976" y="4821627"/>
                  <a:pt x="770181" y="4802455"/>
                  <a:pt x="725443" y="4802455"/>
                </a:cubicBezTo>
                <a:close/>
                <a:moveTo>
                  <a:pt x="559834" y="4802455"/>
                </a:moveTo>
                <a:cubicBezTo>
                  <a:pt x="515971" y="4802455"/>
                  <a:pt x="485166" y="4831799"/>
                  <a:pt x="485166" y="4877990"/>
                </a:cubicBezTo>
                <a:cubicBezTo>
                  <a:pt x="485166" y="4924766"/>
                  <a:pt x="511896" y="4953533"/>
                  <a:pt x="559256" y="4953533"/>
                </a:cubicBezTo>
                <a:cubicBezTo>
                  <a:pt x="578427" y="4953533"/>
                  <a:pt x="597022" y="4950331"/>
                  <a:pt x="617068" y="4941908"/>
                </a:cubicBezTo>
                <a:cubicBezTo>
                  <a:pt x="621722" y="4939879"/>
                  <a:pt x="624336" y="4936678"/>
                  <a:pt x="624336" y="4930284"/>
                </a:cubicBezTo>
                <a:lnTo>
                  <a:pt x="624336" y="4824821"/>
                </a:lnTo>
                <a:cubicBezTo>
                  <a:pt x="624336" y="4818138"/>
                  <a:pt x="621722" y="4814946"/>
                  <a:pt x="617068" y="4813204"/>
                </a:cubicBezTo>
                <a:cubicBezTo>
                  <a:pt x="597897" y="4805936"/>
                  <a:pt x="579879" y="4802455"/>
                  <a:pt x="559834" y="4802455"/>
                </a:cubicBezTo>
                <a:close/>
                <a:moveTo>
                  <a:pt x="398011" y="4801292"/>
                </a:moveTo>
                <a:cubicBezTo>
                  <a:pt x="359080" y="4801292"/>
                  <a:pt x="334092" y="4822205"/>
                  <a:pt x="334092" y="4853587"/>
                </a:cubicBezTo>
                <a:cubicBezTo>
                  <a:pt x="334092" y="4915179"/>
                  <a:pt x="427643" y="4891337"/>
                  <a:pt x="427643" y="4934063"/>
                </a:cubicBezTo>
                <a:cubicBezTo>
                  <a:pt x="427643" y="4938419"/>
                  <a:pt x="427065" y="4941033"/>
                  <a:pt x="425903" y="4944812"/>
                </a:cubicBezTo>
                <a:cubicBezTo>
                  <a:pt x="425613" y="4945398"/>
                  <a:pt x="425613" y="4945975"/>
                  <a:pt x="425613" y="4946561"/>
                </a:cubicBezTo>
                <a:cubicBezTo>
                  <a:pt x="425613" y="4948879"/>
                  <a:pt x="427065" y="4950628"/>
                  <a:pt x="429969" y="4950628"/>
                </a:cubicBezTo>
                <a:lnTo>
                  <a:pt x="456121" y="4950628"/>
                </a:lnTo>
                <a:cubicBezTo>
                  <a:pt x="460476" y="4950628"/>
                  <a:pt x="462216" y="4949176"/>
                  <a:pt x="463668" y="4944812"/>
                </a:cubicBezTo>
                <a:cubicBezTo>
                  <a:pt x="465418" y="4939879"/>
                  <a:pt x="465994" y="4933196"/>
                  <a:pt x="465994" y="4928255"/>
                </a:cubicBezTo>
                <a:cubicBezTo>
                  <a:pt x="465994" y="4862299"/>
                  <a:pt x="372445" y="4878177"/>
                  <a:pt x="372445" y="4850972"/>
                </a:cubicBezTo>
                <a:cubicBezTo>
                  <a:pt x="372445" y="4842074"/>
                  <a:pt x="381454" y="4836444"/>
                  <a:pt x="396847" y="4836444"/>
                </a:cubicBezTo>
                <a:cubicBezTo>
                  <a:pt x="411664" y="4836444"/>
                  <a:pt x="425903" y="4841386"/>
                  <a:pt x="440718" y="4849520"/>
                </a:cubicBezTo>
                <a:cubicBezTo>
                  <a:pt x="442170" y="4850386"/>
                  <a:pt x="443622" y="4850684"/>
                  <a:pt x="445074" y="4850684"/>
                </a:cubicBezTo>
                <a:cubicBezTo>
                  <a:pt x="447689" y="4850684"/>
                  <a:pt x="450305" y="4849231"/>
                  <a:pt x="451467" y="4846616"/>
                </a:cubicBezTo>
                <a:lnTo>
                  <a:pt x="460476" y="4827435"/>
                </a:lnTo>
                <a:cubicBezTo>
                  <a:pt x="461317" y="4825652"/>
                  <a:pt x="461639" y="4823954"/>
                  <a:pt x="461639" y="4822502"/>
                </a:cubicBezTo>
                <a:cubicBezTo>
                  <a:pt x="461639" y="4820176"/>
                  <a:pt x="460485" y="4817858"/>
                  <a:pt x="458150" y="4816686"/>
                </a:cubicBezTo>
                <a:cubicBezTo>
                  <a:pt x="440141" y="4806226"/>
                  <a:pt x="418635" y="4801292"/>
                  <a:pt x="398011" y="4801292"/>
                </a:cubicBezTo>
                <a:close/>
                <a:moveTo>
                  <a:pt x="1053743" y="4747249"/>
                </a:moveTo>
                <a:cubicBezTo>
                  <a:pt x="1017716" y="4747249"/>
                  <a:pt x="994181" y="4766420"/>
                  <a:pt x="994181" y="4808264"/>
                </a:cubicBezTo>
                <a:lnTo>
                  <a:pt x="994181" y="4944812"/>
                </a:lnTo>
                <a:cubicBezTo>
                  <a:pt x="994181" y="4948301"/>
                  <a:pt x="996508" y="4950628"/>
                  <a:pt x="999997" y="4950628"/>
                </a:cubicBezTo>
                <a:lnTo>
                  <a:pt x="1025851" y="4950628"/>
                </a:lnTo>
                <a:cubicBezTo>
                  <a:pt x="1029340" y="4950628"/>
                  <a:pt x="1031659" y="4948301"/>
                  <a:pt x="1031659" y="4944812"/>
                </a:cubicBezTo>
                <a:lnTo>
                  <a:pt x="1031659" y="4837319"/>
                </a:lnTo>
                <a:lnTo>
                  <a:pt x="1068558" y="4837319"/>
                </a:lnTo>
                <a:cubicBezTo>
                  <a:pt x="1072338" y="4837319"/>
                  <a:pt x="1074366" y="4834992"/>
                  <a:pt x="1074366" y="4831502"/>
                </a:cubicBezTo>
                <a:lnTo>
                  <a:pt x="1074366" y="4811456"/>
                </a:lnTo>
                <a:cubicBezTo>
                  <a:pt x="1074366" y="4807677"/>
                  <a:pt x="1072338" y="4805359"/>
                  <a:pt x="1068558" y="4805359"/>
                </a:cubicBezTo>
                <a:lnTo>
                  <a:pt x="1031659" y="4805359"/>
                </a:lnTo>
                <a:lnTo>
                  <a:pt x="1031659" y="4802158"/>
                </a:lnTo>
                <a:cubicBezTo>
                  <a:pt x="1031659" y="4786179"/>
                  <a:pt x="1038637" y="4778045"/>
                  <a:pt x="1054617" y="4778045"/>
                </a:cubicBezTo>
                <a:cubicBezTo>
                  <a:pt x="1060425" y="4778045"/>
                  <a:pt x="1066682" y="4779497"/>
                  <a:pt x="1068848" y="4779497"/>
                </a:cubicBezTo>
                <a:cubicBezTo>
                  <a:pt x="1072338" y="4779497"/>
                  <a:pt x="1073790" y="4777467"/>
                  <a:pt x="1074366" y="4773977"/>
                </a:cubicBezTo>
                <a:lnTo>
                  <a:pt x="1077278" y="4758872"/>
                </a:lnTo>
                <a:cubicBezTo>
                  <a:pt x="1077533" y="4757531"/>
                  <a:pt x="1077856" y="4756351"/>
                  <a:pt x="1077856" y="4755094"/>
                </a:cubicBezTo>
                <a:cubicBezTo>
                  <a:pt x="1077856" y="4751868"/>
                  <a:pt x="1076116" y="4750152"/>
                  <a:pt x="1072048" y="4749285"/>
                </a:cubicBezTo>
                <a:cubicBezTo>
                  <a:pt x="1066232" y="4747834"/>
                  <a:pt x="1059941" y="4747249"/>
                  <a:pt x="1053743" y="4747249"/>
                </a:cubicBezTo>
                <a:close/>
                <a:moveTo>
                  <a:pt x="1115151" y="4747131"/>
                </a:moveTo>
                <a:cubicBezTo>
                  <a:pt x="1102947" y="4747139"/>
                  <a:pt x="1095102" y="4754688"/>
                  <a:pt x="1095104" y="4767478"/>
                </a:cubicBezTo>
                <a:cubicBezTo>
                  <a:pt x="1095101" y="4779971"/>
                  <a:pt x="1102947" y="4787811"/>
                  <a:pt x="1116017" y="4787818"/>
                </a:cubicBezTo>
                <a:cubicBezTo>
                  <a:pt x="1127932" y="4787817"/>
                  <a:pt x="1136070" y="4779974"/>
                  <a:pt x="1136065" y="4767481"/>
                </a:cubicBezTo>
                <a:cubicBezTo>
                  <a:pt x="1136070" y="4754690"/>
                  <a:pt x="1127932" y="4747137"/>
                  <a:pt x="1115151" y="4747131"/>
                </a:cubicBezTo>
                <a:close/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grpSp>
        <p:nvGrpSpPr>
          <p:cNvPr id="20" name="Graphique 7">
            <a:extLst>
              <a:ext uri="{FF2B5EF4-FFF2-40B4-BE49-F238E27FC236}">
                <a16:creationId xmlns:a16="http://schemas.microsoft.com/office/drawing/2014/main" id="{41A6B5B5-03B8-49D6-8E7D-7234849CFE6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21" name="Forme libre : forme 9">
              <a:extLst>
                <a:ext uri="{FF2B5EF4-FFF2-40B4-BE49-F238E27FC236}">
                  <a16:creationId xmlns:a16="http://schemas.microsoft.com/office/drawing/2014/main" id="{894C3BCE-0F75-41F2-8D95-D17AC0094E07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2" name="Forme libre : forme 10">
              <a:extLst>
                <a:ext uri="{FF2B5EF4-FFF2-40B4-BE49-F238E27FC236}">
                  <a16:creationId xmlns:a16="http://schemas.microsoft.com/office/drawing/2014/main" id="{3504E00F-BFEB-45F7-8ABF-8EDFD10A356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3" name="Forme libre : forme 11">
              <a:extLst>
                <a:ext uri="{FF2B5EF4-FFF2-40B4-BE49-F238E27FC236}">
                  <a16:creationId xmlns:a16="http://schemas.microsoft.com/office/drawing/2014/main" id="{62970186-18A1-474A-9D38-2066088D8A0F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37022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next t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C5F3432-6FAD-4E94-8F10-E3A9F64580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351364 w 4572000"/>
              <a:gd name="connsiteY0" fmla="*/ 4913481 h 5143500"/>
              <a:gd name="connsiteX1" fmla="*/ 331614 w 4572000"/>
              <a:gd name="connsiteY1" fmla="*/ 4933530 h 5143500"/>
              <a:gd name="connsiteX2" fmla="*/ 352238 w 4572000"/>
              <a:gd name="connsiteY2" fmla="*/ 4953582 h 5143500"/>
              <a:gd name="connsiteX3" fmla="*/ 371988 w 4572000"/>
              <a:gd name="connsiteY3" fmla="*/ 4933533 h 5143500"/>
              <a:gd name="connsiteX4" fmla="*/ 351364 w 4572000"/>
              <a:gd name="connsiteY4" fmla="*/ 4913481 h 5143500"/>
              <a:gd name="connsiteX5" fmla="*/ 892594 w 4572000"/>
              <a:gd name="connsiteY5" fmla="*/ 4837587 h 5143500"/>
              <a:gd name="connsiteX6" fmla="*/ 917847 w 4572000"/>
              <a:gd name="connsiteY6" fmla="*/ 4847631 h 5143500"/>
              <a:gd name="connsiteX7" fmla="*/ 927649 w 4572000"/>
              <a:gd name="connsiteY7" fmla="*/ 4877990 h 5143500"/>
              <a:gd name="connsiteX8" fmla="*/ 918101 w 4572000"/>
              <a:gd name="connsiteY8" fmla="*/ 4908353 h 5143500"/>
              <a:gd name="connsiteX9" fmla="*/ 894867 w 4572000"/>
              <a:gd name="connsiteY9" fmla="*/ 4918277 h 5143500"/>
              <a:gd name="connsiteX10" fmla="*/ 868934 w 4572000"/>
              <a:gd name="connsiteY10" fmla="*/ 4908080 h 5143500"/>
              <a:gd name="connsiteX11" fmla="*/ 859063 w 4572000"/>
              <a:gd name="connsiteY11" fmla="*/ 4877877 h 5143500"/>
              <a:gd name="connsiteX12" fmla="*/ 868679 w 4572000"/>
              <a:gd name="connsiteY12" fmla="*/ 4847677 h 5143500"/>
              <a:gd name="connsiteX13" fmla="*/ 559058 w 4572000"/>
              <a:gd name="connsiteY13" fmla="*/ 4837499 h 5143500"/>
              <a:gd name="connsiteX14" fmla="*/ 578337 w 4572000"/>
              <a:gd name="connsiteY14" fmla="*/ 4840021 h 5143500"/>
              <a:gd name="connsiteX15" fmla="*/ 585644 w 4572000"/>
              <a:gd name="connsiteY15" fmla="*/ 4847817 h 5143500"/>
              <a:gd name="connsiteX16" fmla="*/ 585644 w 4572000"/>
              <a:gd name="connsiteY16" fmla="*/ 4907937 h 5143500"/>
              <a:gd name="connsiteX17" fmla="*/ 578337 w 4572000"/>
              <a:gd name="connsiteY17" fmla="*/ 4915741 h 5143500"/>
              <a:gd name="connsiteX18" fmla="*/ 558606 w 4572000"/>
              <a:gd name="connsiteY18" fmla="*/ 4918322 h 5143500"/>
              <a:gd name="connsiteX19" fmla="*/ 534560 w 4572000"/>
              <a:gd name="connsiteY19" fmla="*/ 4909442 h 5143500"/>
              <a:gd name="connsiteX20" fmla="*/ 523520 w 4572000"/>
              <a:gd name="connsiteY20" fmla="*/ 4877990 h 5143500"/>
              <a:gd name="connsiteX21" fmla="*/ 534560 w 4572000"/>
              <a:gd name="connsiteY21" fmla="*/ 4846542 h 5143500"/>
              <a:gd name="connsiteX22" fmla="*/ 1101681 w 4572000"/>
              <a:gd name="connsiteY22" fmla="*/ 4805359 h 5143500"/>
              <a:gd name="connsiteX23" fmla="*/ 1095865 w 4572000"/>
              <a:gd name="connsiteY23" fmla="*/ 4811167 h 5143500"/>
              <a:gd name="connsiteX24" fmla="*/ 1095865 w 4572000"/>
              <a:gd name="connsiteY24" fmla="*/ 4944812 h 5143500"/>
              <a:gd name="connsiteX25" fmla="*/ 1101681 w 4572000"/>
              <a:gd name="connsiteY25" fmla="*/ 4950628 h 5143500"/>
              <a:gd name="connsiteX26" fmla="*/ 1127824 w 4572000"/>
              <a:gd name="connsiteY26" fmla="*/ 4950628 h 5143500"/>
              <a:gd name="connsiteX27" fmla="*/ 1128318 w 4572000"/>
              <a:gd name="connsiteY27" fmla="*/ 4950134 h 5143500"/>
              <a:gd name="connsiteX28" fmla="*/ 1130432 w 4572000"/>
              <a:gd name="connsiteY28" fmla="*/ 4950134 h 5143500"/>
              <a:gd name="connsiteX29" fmla="*/ 1136286 w 4572000"/>
              <a:gd name="connsiteY29" fmla="*/ 4944348 h 5143500"/>
              <a:gd name="connsiteX30" fmla="*/ 1136286 w 4572000"/>
              <a:gd name="connsiteY30" fmla="*/ 4811405 h 5143500"/>
              <a:gd name="connsiteX31" fmla="*/ 1130432 w 4572000"/>
              <a:gd name="connsiteY31" fmla="*/ 4805627 h 5143500"/>
              <a:gd name="connsiteX32" fmla="*/ 1128093 w 4572000"/>
              <a:gd name="connsiteY32" fmla="*/ 4805627 h 5143500"/>
              <a:gd name="connsiteX33" fmla="*/ 1127824 w 4572000"/>
              <a:gd name="connsiteY33" fmla="*/ 4805359 h 5143500"/>
              <a:gd name="connsiteX34" fmla="*/ 891921 w 4572000"/>
              <a:gd name="connsiteY34" fmla="*/ 4802455 h 5143500"/>
              <a:gd name="connsiteX35" fmla="*/ 819860 w 4572000"/>
              <a:gd name="connsiteY35" fmla="*/ 4877990 h 5143500"/>
              <a:gd name="connsiteX36" fmla="*/ 893950 w 4572000"/>
              <a:gd name="connsiteY36" fmla="*/ 4953533 h 5143500"/>
              <a:gd name="connsiteX37" fmla="*/ 923594 w 4572000"/>
              <a:gd name="connsiteY37" fmla="*/ 4947899 h 5143500"/>
              <a:gd name="connsiteX38" fmla="*/ 924072 w 4572000"/>
              <a:gd name="connsiteY38" fmla="*/ 4947569 h 5143500"/>
              <a:gd name="connsiteX39" fmla="*/ 924870 w 4572000"/>
              <a:gd name="connsiteY39" fmla="*/ 4947419 h 5143500"/>
              <a:gd name="connsiteX40" fmla="*/ 967554 w 4572000"/>
              <a:gd name="connsiteY40" fmla="*/ 4877877 h 5143500"/>
              <a:gd name="connsiteX41" fmla="*/ 924009 w 4572000"/>
              <a:gd name="connsiteY41" fmla="*/ 4808342 h 5143500"/>
              <a:gd name="connsiteX42" fmla="*/ 922788 w 4572000"/>
              <a:gd name="connsiteY42" fmla="*/ 4808122 h 5143500"/>
              <a:gd name="connsiteX43" fmla="*/ 922738 w 4572000"/>
              <a:gd name="connsiteY43" fmla="*/ 4808088 h 5143500"/>
              <a:gd name="connsiteX44" fmla="*/ 891921 w 4572000"/>
              <a:gd name="connsiteY44" fmla="*/ 4802455 h 5143500"/>
              <a:gd name="connsiteX45" fmla="*/ 725444 w 4572000"/>
              <a:gd name="connsiteY45" fmla="*/ 4802455 h 5143500"/>
              <a:gd name="connsiteX46" fmla="*/ 667046 w 4572000"/>
              <a:gd name="connsiteY46" fmla="*/ 4812907 h 5143500"/>
              <a:gd name="connsiteX47" fmla="*/ 666934 w 4572000"/>
              <a:gd name="connsiteY47" fmla="*/ 4813086 h 5143500"/>
              <a:gd name="connsiteX48" fmla="*/ 666651 w 4572000"/>
              <a:gd name="connsiteY48" fmla="*/ 4813136 h 5143500"/>
              <a:gd name="connsiteX49" fmla="*/ 659335 w 4572000"/>
              <a:gd name="connsiteY49" fmla="*/ 4824699 h 5143500"/>
              <a:gd name="connsiteX50" fmla="*/ 659335 w 4572000"/>
              <a:gd name="connsiteY50" fmla="*/ 4944348 h 5143500"/>
              <a:gd name="connsiteX51" fmla="*/ 659778 w 4572000"/>
              <a:gd name="connsiteY51" fmla="*/ 4944785 h 5143500"/>
              <a:gd name="connsiteX52" fmla="*/ 659778 w 4572000"/>
              <a:gd name="connsiteY52" fmla="*/ 4944812 h 5143500"/>
              <a:gd name="connsiteX53" fmla="*/ 665594 w 4572000"/>
              <a:gd name="connsiteY53" fmla="*/ 4950628 h 5143500"/>
              <a:gd name="connsiteX54" fmla="*/ 691737 w 4572000"/>
              <a:gd name="connsiteY54" fmla="*/ 4950628 h 5143500"/>
              <a:gd name="connsiteX55" fmla="*/ 697553 w 4572000"/>
              <a:gd name="connsiteY55" fmla="*/ 4944812 h 5143500"/>
              <a:gd name="connsiteX56" fmla="*/ 697553 w 4572000"/>
              <a:gd name="connsiteY56" fmla="*/ 4847194 h 5143500"/>
              <a:gd name="connsiteX57" fmla="*/ 704449 w 4572000"/>
              <a:gd name="connsiteY57" fmla="*/ 4839717 h 5143500"/>
              <a:gd name="connsiteX58" fmla="*/ 726010 w 4572000"/>
              <a:gd name="connsiteY58" fmla="*/ 4837419 h 5143500"/>
              <a:gd name="connsiteX59" fmla="*/ 746014 w 4572000"/>
              <a:gd name="connsiteY59" fmla="*/ 4843168 h 5143500"/>
              <a:gd name="connsiteX60" fmla="*/ 754203 w 4572000"/>
              <a:gd name="connsiteY60" fmla="*/ 4862009 h 5143500"/>
              <a:gd name="connsiteX61" fmla="*/ 754203 w 4572000"/>
              <a:gd name="connsiteY61" fmla="*/ 4944812 h 5143500"/>
              <a:gd name="connsiteX62" fmla="*/ 760019 w 4572000"/>
              <a:gd name="connsiteY62" fmla="*/ 4950628 h 5143500"/>
              <a:gd name="connsiteX63" fmla="*/ 786161 w 4572000"/>
              <a:gd name="connsiteY63" fmla="*/ 4950628 h 5143500"/>
              <a:gd name="connsiteX64" fmla="*/ 791977 w 4572000"/>
              <a:gd name="connsiteY64" fmla="*/ 4944812 h 5143500"/>
              <a:gd name="connsiteX65" fmla="*/ 791977 w 4572000"/>
              <a:gd name="connsiteY65" fmla="*/ 4944762 h 5143500"/>
              <a:gd name="connsiteX66" fmla="*/ 792396 w 4572000"/>
              <a:gd name="connsiteY66" fmla="*/ 4944348 h 5143500"/>
              <a:gd name="connsiteX67" fmla="*/ 792396 w 4572000"/>
              <a:gd name="connsiteY67" fmla="*/ 4857065 h 5143500"/>
              <a:gd name="connsiteX68" fmla="*/ 775798 w 4572000"/>
              <a:gd name="connsiteY68" fmla="*/ 4816682 h 5143500"/>
              <a:gd name="connsiteX69" fmla="*/ 775550 w 4572000"/>
              <a:gd name="connsiteY69" fmla="*/ 4816558 h 5143500"/>
              <a:gd name="connsiteX70" fmla="*/ 775487 w 4572000"/>
              <a:gd name="connsiteY70" fmla="*/ 4816471 h 5143500"/>
              <a:gd name="connsiteX71" fmla="*/ 725444 w 4572000"/>
              <a:gd name="connsiteY71" fmla="*/ 4802455 h 5143500"/>
              <a:gd name="connsiteX72" fmla="*/ 559835 w 4572000"/>
              <a:gd name="connsiteY72" fmla="*/ 4802455 h 5143500"/>
              <a:gd name="connsiteX73" fmla="*/ 529663 w 4572000"/>
              <a:gd name="connsiteY73" fmla="*/ 4807762 h 5143500"/>
              <a:gd name="connsiteX74" fmla="*/ 529596 w 4572000"/>
              <a:gd name="connsiteY74" fmla="*/ 4807805 h 5143500"/>
              <a:gd name="connsiteX75" fmla="*/ 528373 w 4572000"/>
              <a:gd name="connsiteY75" fmla="*/ 4808018 h 5143500"/>
              <a:gd name="connsiteX76" fmla="*/ 483587 w 4572000"/>
              <a:gd name="connsiteY76" fmla="*/ 4877877 h 5143500"/>
              <a:gd name="connsiteX77" fmla="*/ 526397 w 4572000"/>
              <a:gd name="connsiteY77" fmla="*/ 4947825 h 5143500"/>
              <a:gd name="connsiteX78" fmla="*/ 527143 w 4572000"/>
              <a:gd name="connsiteY78" fmla="*/ 4947947 h 5143500"/>
              <a:gd name="connsiteX79" fmla="*/ 527701 w 4572000"/>
              <a:gd name="connsiteY79" fmla="*/ 4948307 h 5143500"/>
              <a:gd name="connsiteX80" fmla="*/ 559257 w 4572000"/>
              <a:gd name="connsiteY80" fmla="*/ 4953533 h 5143500"/>
              <a:gd name="connsiteX81" fmla="*/ 617069 w 4572000"/>
              <a:gd name="connsiteY81" fmla="*/ 4941908 h 5143500"/>
              <a:gd name="connsiteX82" fmla="*/ 624338 w 4572000"/>
              <a:gd name="connsiteY82" fmla="*/ 4930284 h 5143500"/>
              <a:gd name="connsiteX83" fmla="*/ 624338 w 4572000"/>
              <a:gd name="connsiteY83" fmla="*/ 4824821 h 5143500"/>
              <a:gd name="connsiteX84" fmla="*/ 617069 w 4572000"/>
              <a:gd name="connsiteY84" fmla="*/ 4813204 h 5143500"/>
              <a:gd name="connsiteX85" fmla="*/ 559835 w 4572000"/>
              <a:gd name="connsiteY85" fmla="*/ 4802455 h 5143500"/>
              <a:gd name="connsiteX86" fmla="*/ 398012 w 4572000"/>
              <a:gd name="connsiteY86" fmla="*/ 4801292 h 5143500"/>
              <a:gd name="connsiteX87" fmla="*/ 396528 w 4572000"/>
              <a:gd name="connsiteY87" fmla="*/ 4801750 h 5143500"/>
              <a:gd name="connsiteX88" fmla="*/ 395863 w 4572000"/>
              <a:gd name="connsiteY88" fmla="*/ 4801582 h 5143500"/>
              <a:gd name="connsiteX89" fmla="*/ 331528 w 4572000"/>
              <a:gd name="connsiteY89" fmla="*/ 4853603 h 5143500"/>
              <a:gd name="connsiteX90" fmla="*/ 425688 w 4572000"/>
              <a:gd name="connsiteY90" fmla="*/ 4933656 h 5143500"/>
              <a:gd name="connsiteX91" fmla="*/ 423937 w 4572000"/>
              <a:gd name="connsiteY91" fmla="*/ 4944348 h 5143500"/>
              <a:gd name="connsiteX92" fmla="*/ 423646 w 4572000"/>
              <a:gd name="connsiteY92" fmla="*/ 4946089 h 5143500"/>
              <a:gd name="connsiteX93" fmla="*/ 428030 w 4572000"/>
              <a:gd name="connsiteY93" fmla="*/ 4950134 h 5143500"/>
              <a:gd name="connsiteX94" fmla="*/ 429441 w 4572000"/>
              <a:gd name="connsiteY94" fmla="*/ 4950134 h 5143500"/>
              <a:gd name="connsiteX95" fmla="*/ 429970 w 4572000"/>
              <a:gd name="connsiteY95" fmla="*/ 4950628 h 5143500"/>
              <a:gd name="connsiteX96" fmla="*/ 456122 w 4572000"/>
              <a:gd name="connsiteY96" fmla="*/ 4950628 h 5143500"/>
              <a:gd name="connsiteX97" fmla="*/ 463669 w 4572000"/>
              <a:gd name="connsiteY97" fmla="*/ 4944812 h 5143500"/>
              <a:gd name="connsiteX98" fmla="*/ 465995 w 4572000"/>
              <a:gd name="connsiteY98" fmla="*/ 4928255 h 5143500"/>
              <a:gd name="connsiteX99" fmla="*/ 372446 w 4572000"/>
              <a:gd name="connsiteY99" fmla="*/ 4850972 h 5143500"/>
              <a:gd name="connsiteX100" fmla="*/ 378875 w 4572000"/>
              <a:gd name="connsiteY100" fmla="*/ 4840371 h 5143500"/>
              <a:gd name="connsiteX101" fmla="*/ 395405 w 4572000"/>
              <a:gd name="connsiteY101" fmla="*/ 4836760 h 5143500"/>
              <a:gd name="connsiteX102" fmla="*/ 438849 w 4572000"/>
              <a:gd name="connsiteY102" fmla="*/ 4849557 h 5143500"/>
              <a:gd name="connsiteX103" fmla="*/ 443233 w 4572000"/>
              <a:gd name="connsiteY103" fmla="*/ 4850714 h 5143500"/>
              <a:gd name="connsiteX104" fmla="*/ 443816 w 4572000"/>
              <a:gd name="connsiteY104" fmla="*/ 4850348 h 5143500"/>
              <a:gd name="connsiteX105" fmla="*/ 445075 w 4572000"/>
              <a:gd name="connsiteY105" fmla="*/ 4850684 h 5143500"/>
              <a:gd name="connsiteX106" fmla="*/ 451468 w 4572000"/>
              <a:gd name="connsiteY106" fmla="*/ 4846616 h 5143500"/>
              <a:gd name="connsiteX107" fmla="*/ 460477 w 4572000"/>
              <a:gd name="connsiteY107" fmla="*/ 4827435 h 5143500"/>
              <a:gd name="connsiteX108" fmla="*/ 461640 w 4572000"/>
              <a:gd name="connsiteY108" fmla="*/ 4822502 h 5143500"/>
              <a:gd name="connsiteX109" fmla="*/ 458151 w 4572000"/>
              <a:gd name="connsiteY109" fmla="*/ 4816686 h 5143500"/>
              <a:gd name="connsiteX110" fmla="*/ 398012 w 4572000"/>
              <a:gd name="connsiteY110" fmla="*/ 4801292 h 5143500"/>
              <a:gd name="connsiteX111" fmla="*/ 1053744 w 4572000"/>
              <a:gd name="connsiteY111" fmla="*/ 4747249 h 5143500"/>
              <a:gd name="connsiteX112" fmla="*/ 994182 w 4572000"/>
              <a:gd name="connsiteY112" fmla="*/ 4808264 h 5143500"/>
              <a:gd name="connsiteX113" fmla="*/ 994182 w 4572000"/>
              <a:gd name="connsiteY113" fmla="*/ 4944812 h 5143500"/>
              <a:gd name="connsiteX114" fmla="*/ 999998 w 4572000"/>
              <a:gd name="connsiteY114" fmla="*/ 4950628 h 5143500"/>
              <a:gd name="connsiteX115" fmla="*/ 1025852 w 4572000"/>
              <a:gd name="connsiteY115" fmla="*/ 4950628 h 5143500"/>
              <a:gd name="connsiteX116" fmla="*/ 1026345 w 4572000"/>
              <a:gd name="connsiteY116" fmla="*/ 4950134 h 5143500"/>
              <a:gd name="connsiteX117" fmla="*/ 1027795 w 4572000"/>
              <a:gd name="connsiteY117" fmla="*/ 4950134 h 5143500"/>
              <a:gd name="connsiteX118" fmla="*/ 1033640 w 4572000"/>
              <a:gd name="connsiteY118" fmla="*/ 4944348 h 5143500"/>
              <a:gd name="connsiteX119" fmla="*/ 1033640 w 4572000"/>
              <a:gd name="connsiteY119" fmla="*/ 4837419 h 5143500"/>
              <a:gd name="connsiteX120" fmla="*/ 1070781 w 4572000"/>
              <a:gd name="connsiteY120" fmla="*/ 4837419 h 5143500"/>
              <a:gd name="connsiteX121" fmla="*/ 1076626 w 4572000"/>
              <a:gd name="connsiteY121" fmla="*/ 4831634 h 5143500"/>
              <a:gd name="connsiteX122" fmla="*/ 1076626 w 4572000"/>
              <a:gd name="connsiteY122" fmla="*/ 4811692 h 5143500"/>
              <a:gd name="connsiteX123" fmla="*/ 1070781 w 4572000"/>
              <a:gd name="connsiteY123" fmla="*/ 4805627 h 5143500"/>
              <a:gd name="connsiteX124" fmla="*/ 1068815 w 4572000"/>
              <a:gd name="connsiteY124" fmla="*/ 4805627 h 5143500"/>
              <a:gd name="connsiteX125" fmla="*/ 1068560 w 4572000"/>
              <a:gd name="connsiteY125" fmla="*/ 4805359 h 5143500"/>
              <a:gd name="connsiteX126" fmla="*/ 1033640 w 4572000"/>
              <a:gd name="connsiteY126" fmla="*/ 4805359 h 5143500"/>
              <a:gd name="connsiteX127" fmla="*/ 1033640 w 4572000"/>
              <a:gd name="connsiteY127" fmla="*/ 4802443 h 5143500"/>
              <a:gd name="connsiteX128" fmla="*/ 1056749 w 4572000"/>
              <a:gd name="connsiteY128" fmla="*/ 4778457 h 5143500"/>
              <a:gd name="connsiteX129" fmla="*/ 1071072 w 4572000"/>
              <a:gd name="connsiteY129" fmla="*/ 4779901 h 5143500"/>
              <a:gd name="connsiteX130" fmla="*/ 1076626 w 4572000"/>
              <a:gd name="connsiteY130" fmla="*/ 4774411 h 5143500"/>
              <a:gd name="connsiteX131" fmla="*/ 1079557 w 4572000"/>
              <a:gd name="connsiteY131" fmla="*/ 4759385 h 5143500"/>
              <a:gd name="connsiteX132" fmla="*/ 1080138 w 4572000"/>
              <a:gd name="connsiteY132" fmla="*/ 4755627 h 5143500"/>
              <a:gd name="connsiteX133" fmla="*/ 1074293 w 4572000"/>
              <a:gd name="connsiteY133" fmla="*/ 4749848 h 5143500"/>
              <a:gd name="connsiteX134" fmla="*/ 1072405 w 4572000"/>
              <a:gd name="connsiteY134" fmla="*/ 4749641 h 5143500"/>
              <a:gd name="connsiteX135" fmla="*/ 1072049 w 4572000"/>
              <a:gd name="connsiteY135" fmla="*/ 4749285 h 5143500"/>
              <a:gd name="connsiteX136" fmla="*/ 1053744 w 4572000"/>
              <a:gd name="connsiteY136" fmla="*/ 4747249 h 5143500"/>
              <a:gd name="connsiteX137" fmla="*/ 1115152 w 4572000"/>
              <a:gd name="connsiteY137" fmla="*/ 4747131 h 5143500"/>
              <a:gd name="connsiteX138" fmla="*/ 1095105 w 4572000"/>
              <a:gd name="connsiteY138" fmla="*/ 4767478 h 5143500"/>
              <a:gd name="connsiteX139" fmla="*/ 1116018 w 4572000"/>
              <a:gd name="connsiteY139" fmla="*/ 4787818 h 5143500"/>
              <a:gd name="connsiteX140" fmla="*/ 1136066 w 4572000"/>
              <a:gd name="connsiteY140" fmla="*/ 4767481 h 5143500"/>
              <a:gd name="connsiteX141" fmla="*/ 1115152 w 4572000"/>
              <a:gd name="connsiteY141" fmla="*/ 4747131 h 5143500"/>
              <a:gd name="connsiteX142" fmla="*/ 0 w 4572000"/>
              <a:gd name="connsiteY142" fmla="*/ 0 h 5143500"/>
              <a:gd name="connsiteX143" fmla="*/ 4572000 w 4572000"/>
              <a:gd name="connsiteY143" fmla="*/ 0 h 5143500"/>
              <a:gd name="connsiteX144" fmla="*/ 4572000 w 4572000"/>
              <a:gd name="connsiteY144" fmla="*/ 5143500 h 5143500"/>
              <a:gd name="connsiteX145" fmla="*/ 0 w 4572000"/>
              <a:gd name="connsiteY14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572000" h="5143500">
                <a:moveTo>
                  <a:pt x="351364" y="4913481"/>
                </a:moveTo>
                <a:cubicBezTo>
                  <a:pt x="339457" y="4913486"/>
                  <a:pt x="331613" y="4921037"/>
                  <a:pt x="331614" y="4933530"/>
                </a:cubicBezTo>
                <a:cubicBezTo>
                  <a:pt x="331609" y="4945734"/>
                  <a:pt x="339457" y="4953580"/>
                  <a:pt x="352238" y="4953582"/>
                </a:cubicBezTo>
                <a:cubicBezTo>
                  <a:pt x="364154" y="4953577"/>
                  <a:pt x="371991" y="4945737"/>
                  <a:pt x="371988" y="4933533"/>
                </a:cubicBezTo>
                <a:cubicBezTo>
                  <a:pt x="371996" y="4921039"/>
                  <a:pt x="364154" y="4913482"/>
                  <a:pt x="351364" y="4913481"/>
                </a:cubicBezTo>
                <a:close/>
                <a:moveTo>
                  <a:pt x="892594" y="4837587"/>
                </a:moveTo>
                <a:lnTo>
                  <a:pt x="917847" y="4847631"/>
                </a:lnTo>
                <a:cubicBezTo>
                  <a:pt x="924092" y="4854457"/>
                  <a:pt x="927649" y="4864625"/>
                  <a:pt x="927649" y="4877990"/>
                </a:cubicBezTo>
                <a:cubicBezTo>
                  <a:pt x="927649" y="4891355"/>
                  <a:pt x="924092" y="4901524"/>
                  <a:pt x="918101" y="4908353"/>
                </a:cubicBezTo>
                <a:lnTo>
                  <a:pt x="894867" y="4918277"/>
                </a:lnTo>
                <a:lnTo>
                  <a:pt x="868934" y="4908080"/>
                </a:lnTo>
                <a:cubicBezTo>
                  <a:pt x="862646" y="4901288"/>
                  <a:pt x="859063" y="4891172"/>
                  <a:pt x="859063" y="4877877"/>
                </a:cubicBezTo>
                <a:cubicBezTo>
                  <a:pt x="859063" y="4864582"/>
                  <a:pt x="862646" y="4854468"/>
                  <a:pt x="868679" y="4847677"/>
                </a:cubicBezTo>
                <a:close/>
                <a:moveTo>
                  <a:pt x="559058" y="4837499"/>
                </a:moveTo>
                <a:lnTo>
                  <a:pt x="578337" y="4840021"/>
                </a:lnTo>
                <a:cubicBezTo>
                  <a:pt x="583310" y="4841465"/>
                  <a:pt x="585644" y="4843483"/>
                  <a:pt x="585644" y="4847817"/>
                </a:cubicBezTo>
                <a:lnTo>
                  <a:pt x="585644" y="4907937"/>
                </a:lnTo>
                <a:cubicBezTo>
                  <a:pt x="585644" y="4912270"/>
                  <a:pt x="583310" y="4914296"/>
                  <a:pt x="578337" y="4915741"/>
                </a:cubicBezTo>
                <a:lnTo>
                  <a:pt x="558606" y="4918322"/>
                </a:lnTo>
                <a:lnTo>
                  <a:pt x="534560" y="4909442"/>
                </a:lnTo>
                <a:cubicBezTo>
                  <a:pt x="527878" y="4902976"/>
                  <a:pt x="523520" y="4892806"/>
                  <a:pt x="523520" y="4877990"/>
                </a:cubicBezTo>
                <a:cubicBezTo>
                  <a:pt x="523520" y="4863173"/>
                  <a:pt x="527878" y="4853005"/>
                  <a:pt x="534560" y="4846542"/>
                </a:cubicBezTo>
                <a:close/>
                <a:moveTo>
                  <a:pt x="1101681" y="4805359"/>
                </a:moveTo>
                <a:cubicBezTo>
                  <a:pt x="1098193" y="4805359"/>
                  <a:pt x="1095865" y="4807677"/>
                  <a:pt x="1095865" y="4811167"/>
                </a:cubicBezTo>
                <a:lnTo>
                  <a:pt x="1095865" y="4944812"/>
                </a:lnTo>
                <a:cubicBezTo>
                  <a:pt x="1095865" y="4948301"/>
                  <a:pt x="1098193" y="4950628"/>
                  <a:pt x="1101681" y="4950628"/>
                </a:cubicBezTo>
                <a:lnTo>
                  <a:pt x="1127824" y="4950628"/>
                </a:lnTo>
                <a:lnTo>
                  <a:pt x="1128318" y="4950134"/>
                </a:lnTo>
                <a:lnTo>
                  <a:pt x="1130432" y="4950134"/>
                </a:lnTo>
                <a:cubicBezTo>
                  <a:pt x="1133944" y="4950134"/>
                  <a:pt x="1136286" y="4947819"/>
                  <a:pt x="1136286" y="4944348"/>
                </a:cubicBezTo>
                <a:lnTo>
                  <a:pt x="1136286" y="4811405"/>
                </a:lnTo>
                <a:cubicBezTo>
                  <a:pt x="1136286" y="4807934"/>
                  <a:pt x="1133944" y="4805627"/>
                  <a:pt x="1130432" y="4805627"/>
                </a:cubicBezTo>
                <a:lnTo>
                  <a:pt x="1128093" y="4805627"/>
                </a:lnTo>
                <a:lnTo>
                  <a:pt x="1127824" y="4805359"/>
                </a:lnTo>
                <a:close/>
                <a:moveTo>
                  <a:pt x="891921" y="4802455"/>
                </a:moveTo>
                <a:cubicBezTo>
                  <a:pt x="848338" y="4802455"/>
                  <a:pt x="819860" y="4834118"/>
                  <a:pt x="819860" y="4877990"/>
                </a:cubicBezTo>
                <a:cubicBezTo>
                  <a:pt x="819860" y="4921862"/>
                  <a:pt x="848338" y="4953533"/>
                  <a:pt x="893950" y="4953533"/>
                </a:cubicBezTo>
                <a:cubicBezTo>
                  <a:pt x="904845" y="4953533"/>
                  <a:pt x="914796" y="4951553"/>
                  <a:pt x="923594" y="4947899"/>
                </a:cubicBezTo>
                <a:lnTo>
                  <a:pt x="924072" y="4947569"/>
                </a:lnTo>
                <a:lnTo>
                  <a:pt x="924870" y="4947419"/>
                </a:lnTo>
                <a:cubicBezTo>
                  <a:pt x="951435" y="4936512"/>
                  <a:pt x="967554" y="4910608"/>
                  <a:pt x="967554" y="4877877"/>
                </a:cubicBezTo>
                <a:cubicBezTo>
                  <a:pt x="967554" y="4845146"/>
                  <a:pt x="951435" y="4819246"/>
                  <a:pt x="924009" y="4808342"/>
                </a:cubicBezTo>
                <a:lnTo>
                  <a:pt x="922788" y="4808122"/>
                </a:lnTo>
                <a:lnTo>
                  <a:pt x="922738" y="4808088"/>
                </a:lnTo>
                <a:cubicBezTo>
                  <a:pt x="913655" y="4804434"/>
                  <a:pt x="903323" y="4802455"/>
                  <a:pt x="891921" y="4802455"/>
                </a:cubicBezTo>
                <a:close/>
                <a:moveTo>
                  <a:pt x="725444" y="4802455"/>
                </a:moveTo>
                <a:cubicBezTo>
                  <a:pt x="708302" y="4802455"/>
                  <a:pt x="688256" y="4805359"/>
                  <a:pt x="667046" y="4812907"/>
                </a:cubicBezTo>
                <a:lnTo>
                  <a:pt x="666934" y="4813086"/>
                </a:lnTo>
                <a:lnTo>
                  <a:pt x="666651" y="4813136"/>
                </a:lnTo>
                <a:cubicBezTo>
                  <a:pt x="662557" y="4814581"/>
                  <a:pt x="659335" y="4818052"/>
                  <a:pt x="659335" y="4824699"/>
                </a:cubicBezTo>
                <a:lnTo>
                  <a:pt x="659335" y="4944348"/>
                </a:lnTo>
                <a:lnTo>
                  <a:pt x="659778" y="4944785"/>
                </a:lnTo>
                <a:lnTo>
                  <a:pt x="659778" y="4944812"/>
                </a:lnTo>
                <a:cubicBezTo>
                  <a:pt x="659778" y="4948301"/>
                  <a:pt x="662104" y="4950628"/>
                  <a:pt x="665594" y="4950628"/>
                </a:cubicBezTo>
                <a:lnTo>
                  <a:pt x="691737" y="4950628"/>
                </a:lnTo>
                <a:cubicBezTo>
                  <a:pt x="695226" y="4950628"/>
                  <a:pt x="697553" y="4948301"/>
                  <a:pt x="697553" y="4944812"/>
                </a:cubicBezTo>
                <a:lnTo>
                  <a:pt x="697553" y="4847194"/>
                </a:lnTo>
                <a:lnTo>
                  <a:pt x="704449" y="4839717"/>
                </a:lnTo>
                <a:lnTo>
                  <a:pt x="726010" y="4837419"/>
                </a:lnTo>
                <a:lnTo>
                  <a:pt x="746014" y="4843168"/>
                </a:lnTo>
                <a:lnTo>
                  <a:pt x="754203" y="4862009"/>
                </a:lnTo>
                <a:lnTo>
                  <a:pt x="754203" y="4944812"/>
                </a:lnTo>
                <a:cubicBezTo>
                  <a:pt x="754203" y="4948301"/>
                  <a:pt x="756529" y="4950628"/>
                  <a:pt x="760019" y="4950628"/>
                </a:cubicBezTo>
                <a:lnTo>
                  <a:pt x="786161" y="4950628"/>
                </a:lnTo>
                <a:cubicBezTo>
                  <a:pt x="789651" y="4950628"/>
                  <a:pt x="791977" y="4948301"/>
                  <a:pt x="791977" y="4944812"/>
                </a:cubicBezTo>
                <a:lnTo>
                  <a:pt x="791977" y="4944762"/>
                </a:lnTo>
                <a:lnTo>
                  <a:pt x="792396" y="4944348"/>
                </a:lnTo>
                <a:lnTo>
                  <a:pt x="792396" y="4857065"/>
                </a:lnTo>
                <a:cubicBezTo>
                  <a:pt x="792396" y="4839438"/>
                  <a:pt x="786911" y="4825856"/>
                  <a:pt x="775798" y="4816682"/>
                </a:cubicBezTo>
                <a:lnTo>
                  <a:pt x="775550" y="4816558"/>
                </a:lnTo>
                <a:lnTo>
                  <a:pt x="775487" y="4816471"/>
                </a:lnTo>
                <a:cubicBezTo>
                  <a:pt x="764446" y="4807248"/>
                  <a:pt x="747813" y="4802455"/>
                  <a:pt x="725444" y="4802455"/>
                </a:cubicBezTo>
                <a:close/>
                <a:moveTo>
                  <a:pt x="559835" y="4802455"/>
                </a:moveTo>
                <a:cubicBezTo>
                  <a:pt x="548869" y="4802455"/>
                  <a:pt x="538720" y="4804289"/>
                  <a:pt x="529663" y="4807762"/>
                </a:cubicBezTo>
                <a:lnTo>
                  <a:pt x="529596" y="4807805"/>
                </a:lnTo>
                <a:lnTo>
                  <a:pt x="528373" y="4808018"/>
                </a:lnTo>
                <a:cubicBezTo>
                  <a:pt x="501027" y="4818381"/>
                  <a:pt x="483587" y="4843416"/>
                  <a:pt x="483587" y="4877877"/>
                </a:cubicBezTo>
                <a:cubicBezTo>
                  <a:pt x="483587" y="4912775"/>
                  <a:pt x="498720" y="4937596"/>
                  <a:pt x="526397" y="4947825"/>
                </a:cubicBezTo>
                <a:lnTo>
                  <a:pt x="527143" y="4947947"/>
                </a:lnTo>
                <a:lnTo>
                  <a:pt x="527701" y="4948307"/>
                </a:lnTo>
                <a:cubicBezTo>
                  <a:pt x="536867" y="4951735"/>
                  <a:pt x="547417" y="4953533"/>
                  <a:pt x="559257" y="4953533"/>
                </a:cubicBezTo>
                <a:cubicBezTo>
                  <a:pt x="578429" y="4953533"/>
                  <a:pt x="597023" y="4950331"/>
                  <a:pt x="617069" y="4941908"/>
                </a:cubicBezTo>
                <a:cubicBezTo>
                  <a:pt x="621723" y="4939879"/>
                  <a:pt x="624338" y="4936678"/>
                  <a:pt x="624338" y="4930284"/>
                </a:cubicBezTo>
                <a:lnTo>
                  <a:pt x="624338" y="4824821"/>
                </a:lnTo>
                <a:cubicBezTo>
                  <a:pt x="624338" y="4818138"/>
                  <a:pt x="621723" y="4814946"/>
                  <a:pt x="617069" y="4813204"/>
                </a:cubicBezTo>
                <a:cubicBezTo>
                  <a:pt x="597898" y="4805936"/>
                  <a:pt x="579880" y="4802455"/>
                  <a:pt x="559835" y="4802455"/>
                </a:cubicBezTo>
                <a:close/>
                <a:moveTo>
                  <a:pt x="398012" y="4801292"/>
                </a:moveTo>
                <a:lnTo>
                  <a:pt x="396528" y="4801750"/>
                </a:lnTo>
                <a:lnTo>
                  <a:pt x="395863" y="4801582"/>
                </a:lnTo>
                <a:cubicBezTo>
                  <a:pt x="356679" y="4801582"/>
                  <a:pt x="331528" y="4822385"/>
                  <a:pt x="331528" y="4853603"/>
                </a:cubicBezTo>
                <a:cubicBezTo>
                  <a:pt x="331528" y="4914871"/>
                  <a:pt x="425688" y="4891154"/>
                  <a:pt x="425688" y="4933656"/>
                </a:cubicBezTo>
                <a:cubicBezTo>
                  <a:pt x="425688" y="4937989"/>
                  <a:pt x="425107" y="4940590"/>
                  <a:pt x="423937" y="4944348"/>
                </a:cubicBezTo>
                <a:cubicBezTo>
                  <a:pt x="423646" y="4944931"/>
                  <a:pt x="423646" y="4945505"/>
                  <a:pt x="423646" y="4946089"/>
                </a:cubicBezTo>
                <a:cubicBezTo>
                  <a:pt x="423646" y="4948394"/>
                  <a:pt x="425107" y="4950134"/>
                  <a:pt x="428030" y="4950134"/>
                </a:cubicBezTo>
                <a:lnTo>
                  <a:pt x="429441" y="4950134"/>
                </a:lnTo>
                <a:lnTo>
                  <a:pt x="429970" y="4950628"/>
                </a:lnTo>
                <a:lnTo>
                  <a:pt x="456122" y="4950628"/>
                </a:lnTo>
                <a:cubicBezTo>
                  <a:pt x="460477" y="4950628"/>
                  <a:pt x="462217" y="4949176"/>
                  <a:pt x="463669" y="4944812"/>
                </a:cubicBezTo>
                <a:cubicBezTo>
                  <a:pt x="465419" y="4939879"/>
                  <a:pt x="465995" y="4933196"/>
                  <a:pt x="465995" y="4928255"/>
                </a:cubicBezTo>
                <a:cubicBezTo>
                  <a:pt x="465995" y="4862299"/>
                  <a:pt x="372446" y="4878177"/>
                  <a:pt x="372446" y="4850972"/>
                </a:cubicBezTo>
                <a:cubicBezTo>
                  <a:pt x="372446" y="4846523"/>
                  <a:pt x="374698" y="4842891"/>
                  <a:pt x="378875" y="4840371"/>
                </a:cubicBezTo>
                <a:lnTo>
                  <a:pt x="395405" y="4836760"/>
                </a:lnTo>
                <a:lnTo>
                  <a:pt x="438849" y="4849557"/>
                </a:lnTo>
                <a:cubicBezTo>
                  <a:pt x="440310" y="4850418"/>
                  <a:pt x="441772" y="4850714"/>
                  <a:pt x="443233" y="4850714"/>
                </a:cubicBezTo>
                <a:lnTo>
                  <a:pt x="443816" y="4850348"/>
                </a:lnTo>
                <a:lnTo>
                  <a:pt x="445075" y="4850684"/>
                </a:lnTo>
                <a:cubicBezTo>
                  <a:pt x="447690" y="4850684"/>
                  <a:pt x="450306" y="4849231"/>
                  <a:pt x="451468" y="4846616"/>
                </a:cubicBezTo>
                <a:lnTo>
                  <a:pt x="460477" y="4827435"/>
                </a:lnTo>
                <a:cubicBezTo>
                  <a:pt x="461318" y="4825652"/>
                  <a:pt x="461640" y="4823954"/>
                  <a:pt x="461640" y="4822502"/>
                </a:cubicBezTo>
                <a:cubicBezTo>
                  <a:pt x="461640" y="4820176"/>
                  <a:pt x="460486" y="4817858"/>
                  <a:pt x="458151" y="4816686"/>
                </a:cubicBezTo>
                <a:cubicBezTo>
                  <a:pt x="440142" y="4806226"/>
                  <a:pt x="418636" y="4801292"/>
                  <a:pt x="398012" y="4801292"/>
                </a:cubicBezTo>
                <a:close/>
                <a:moveTo>
                  <a:pt x="1053744" y="4747249"/>
                </a:moveTo>
                <a:cubicBezTo>
                  <a:pt x="1017718" y="4747249"/>
                  <a:pt x="994182" y="4766420"/>
                  <a:pt x="994182" y="4808264"/>
                </a:cubicBezTo>
                <a:lnTo>
                  <a:pt x="994182" y="4944812"/>
                </a:lnTo>
                <a:cubicBezTo>
                  <a:pt x="994182" y="4948301"/>
                  <a:pt x="996508" y="4950628"/>
                  <a:pt x="999998" y="4950628"/>
                </a:cubicBezTo>
                <a:lnTo>
                  <a:pt x="1025852" y="4950628"/>
                </a:lnTo>
                <a:lnTo>
                  <a:pt x="1026345" y="4950134"/>
                </a:lnTo>
                <a:lnTo>
                  <a:pt x="1027795" y="4950134"/>
                </a:lnTo>
                <a:cubicBezTo>
                  <a:pt x="1031307" y="4950134"/>
                  <a:pt x="1033640" y="4947819"/>
                  <a:pt x="1033640" y="4944348"/>
                </a:cubicBezTo>
                <a:lnTo>
                  <a:pt x="1033640" y="4837419"/>
                </a:lnTo>
                <a:lnTo>
                  <a:pt x="1070781" y="4837419"/>
                </a:lnTo>
                <a:cubicBezTo>
                  <a:pt x="1074584" y="4837419"/>
                  <a:pt x="1076626" y="4835105"/>
                  <a:pt x="1076626" y="4831634"/>
                </a:cubicBezTo>
                <a:lnTo>
                  <a:pt x="1076626" y="4811692"/>
                </a:lnTo>
                <a:cubicBezTo>
                  <a:pt x="1076626" y="4807934"/>
                  <a:pt x="1074584" y="4805627"/>
                  <a:pt x="1070781" y="4805627"/>
                </a:cubicBezTo>
                <a:lnTo>
                  <a:pt x="1068815" y="4805627"/>
                </a:lnTo>
                <a:lnTo>
                  <a:pt x="1068560" y="4805359"/>
                </a:lnTo>
                <a:lnTo>
                  <a:pt x="1033640" y="4805359"/>
                </a:lnTo>
                <a:lnTo>
                  <a:pt x="1033640" y="4802443"/>
                </a:lnTo>
                <a:cubicBezTo>
                  <a:pt x="1033640" y="4786548"/>
                  <a:pt x="1040664" y="4778457"/>
                  <a:pt x="1056749" y="4778457"/>
                </a:cubicBezTo>
                <a:cubicBezTo>
                  <a:pt x="1062594" y="4778457"/>
                  <a:pt x="1068893" y="4779901"/>
                  <a:pt x="1071072" y="4779901"/>
                </a:cubicBezTo>
                <a:cubicBezTo>
                  <a:pt x="1074584" y="4779901"/>
                  <a:pt x="1076046" y="4777882"/>
                  <a:pt x="1076626" y="4774411"/>
                </a:cubicBezTo>
                <a:lnTo>
                  <a:pt x="1079557" y="4759385"/>
                </a:lnTo>
                <a:cubicBezTo>
                  <a:pt x="1079814" y="4758050"/>
                  <a:pt x="1080138" y="4756876"/>
                  <a:pt x="1080138" y="4755627"/>
                </a:cubicBezTo>
                <a:cubicBezTo>
                  <a:pt x="1080138" y="4752417"/>
                  <a:pt x="1078387" y="4750711"/>
                  <a:pt x="1074293" y="4749848"/>
                </a:cubicBezTo>
                <a:lnTo>
                  <a:pt x="1072405" y="4749641"/>
                </a:lnTo>
                <a:lnTo>
                  <a:pt x="1072049" y="4749285"/>
                </a:lnTo>
                <a:cubicBezTo>
                  <a:pt x="1066233" y="4747834"/>
                  <a:pt x="1059942" y="4747249"/>
                  <a:pt x="1053744" y="4747249"/>
                </a:cubicBezTo>
                <a:close/>
                <a:moveTo>
                  <a:pt x="1115152" y="4747131"/>
                </a:moveTo>
                <a:cubicBezTo>
                  <a:pt x="1102948" y="4747139"/>
                  <a:pt x="1095102" y="4754688"/>
                  <a:pt x="1095105" y="4767478"/>
                </a:cubicBezTo>
                <a:cubicBezTo>
                  <a:pt x="1095102" y="4779971"/>
                  <a:pt x="1102948" y="4787811"/>
                  <a:pt x="1116018" y="4787818"/>
                </a:cubicBezTo>
                <a:cubicBezTo>
                  <a:pt x="1127933" y="4787817"/>
                  <a:pt x="1136071" y="4779974"/>
                  <a:pt x="1136066" y="4767481"/>
                </a:cubicBezTo>
                <a:cubicBezTo>
                  <a:pt x="1136071" y="4754690"/>
                  <a:pt x="1127933" y="4747137"/>
                  <a:pt x="1115152" y="4747131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u graphique SmartArt 11">
            <a:extLst>
              <a:ext uri="{FF2B5EF4-FFF2-40B4-BE49-F238E27FC236}">
                <a16:creationId xmlns:a16="http://schemas.microsoft.com/office/drawing/2014/main" id="{0F580B26-21D6-4630-AE3D-FB359C1C883E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216309" y="1901915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16B17374-481A-4CE6-8974-CA84865A03CA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216309" y="486008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013E5883-7FD1-4C44-9ADB-EE49A08914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6602" y="2500883"/>
            <a:ext cx="4103397" cy="973837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32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EF5BFE2C-3893-4574-8E43-0A06788709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6602" y="3490415"/>
            <a:ext cx="4103397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3333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3333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E331AD24-1AAB-440A-917D-3BB2B9658D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06602" y="4113499"/>
            <a:ext cx="4103397" cy="331244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l">
              <a:lnSpc>
                <a:spcPct val="100000"/>
              </a:lnSpc>
              <a:buFont typeface="Arial" panose="020B0604020202020204" pitchFamily="34" charset="0"/>
              <a:buNone/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26638-E995-48BB-9876-A857FD3B91D7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6D6CE-9906-47BC-81E7-F3BCA960860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4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6171-4788-4B4A-B8DB-98CB348C66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787589"/>
            <a:ext cx="11304000" cy="44514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3D2F-4666-4620-8FD5-CFC5310B56F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72CF9C-8D0F-42DF-BACB-E0149FC722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B2003F5C-CB72-4CF3-92F6-48DF799244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428424"/>
            <a:ext cx="11304000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20CC99-2862-47B8-AA12-B455F7B7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CEC2E05F-5F9D-41D9-A40F-97C2869C7DD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62400" y="0"/>
            <a:ext cx="37296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1135-2E7F-4862-A57B-0D89D532461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2907-EA88-418C-97E1-3343029E06C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C3353-532F-470C-976B-DF4E883F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385507"/>
            <a:ext cx="764445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BF4ECDC-1329-46C8-8342-5FD3297D56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4" y="1787589"/>
            <a:ext cx="7644020" cy="44514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196DAB-B773-4CB8-B0BB-E2663F2268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8424"/>
            <a:ext cx="7644020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9978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7E64057C-5A6F-41C9-B888-6149A71BAD6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0"/>
            <a:ext cx="6096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D8BD9-8520-41B8-97B9-B2853F4C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5507"/>
            <a:ext cx="5371001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972CF1A-7155-4C76-B467-0170E3D53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5" y="1787589"/>
            <a:ext cx="5370568" cy="44514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AF3408D4-3F1B-42DA-9498-07BBCDC902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5" y="1428424"/>
            <a:ext cx="5370568" cy="57464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5769F-2F96-4551-BDE3-70B050CA283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53D0679-9C97-423D-9FAF-E650DE7391B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1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88BFE2C-28A1-438A-960B-E93F4C5FF5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1600" y="1789011"/>
            <a:ext cx="5371435" cy="249580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67A3D333-F7E4-4D2F-8B90-78E621A65A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95999" y="1789011"/>
            <a:ext cx="5361711" cy="249580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Espace réservé pour une image  3">
            <a:extLst>
              <a:ext uri="{FF2B5EF4-FFF2-40B4-BE49-F238E27FC236}">
                <a16:creationId xmlns:a16="http://schemas.microsoft.com/office/drawing/2014/main" id="{D04D9ECA-57E3-42D4-AB59-AFDFC4994F9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44974" y="2119160"/>
            <a:ext cx="2340559" cy="4119863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id="{A4ACE33E-54EC-45BB-A1EF-BC5E84D636C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096001" y="2119160"/>
            <a:ext cx="2340559" cy="4119863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3DEB9B5-F15A-466E-8080-C371BE1672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19523" y="2119159"/>
            <a:ext cx="2745600" cy="41198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3DFB714-75E9-40A1-A9E1-32341A0AB2F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068498" y="2119159"/>
            <a:ext cx="2744537" cy="41198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07D06-DF5C-474E-986B-E5663890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EA9ADB2A-333D-4D22-950C-E486581F2E3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973" y="1428424"/>
            <a:ext cx="11313600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F89BEB-CFED-4938-8F8B-803D5708B553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A481BE-C41F-4472-840A-E2A6B67C2022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31" name="Forme libre : forme 9">
            <a:extLst>
              <a:ext uri="{FF2B5EF4-FFF2-40B4-BE49-F238E27FC236}">
                <a16:creationId xmlns:a16="http://schemas.microsoft.com/office/drawing/2014/main" id="{F5349C85-4F38-41FC-8627-25D47DE73E7F}"/>
              </a:ext>
            </a:extLst>
          </p:cNvPr>
          <p:cNvSpPr>
            <a:spLocks noChangeAspect="1"/>
          </p:cNvSpPr>
          <p:nvPr userDrawn="1"/>
        </p:nvSpPr>
        <p:spPr>
          <a:xfrm>
            <a:off x="441599" y="6330316"/>
            <a:ext cx="1073008" cy="273600"/>
          </a:xfrm>
          <a:custGeom>
            <a:avLst/>
            <a:gdLst>
              <a:gd name="connsiteX0" fmla="*/ 689325 w 740699"/>
              <a:gd name="connsiteY0" fmla="*/ 7347 h 191096"/>
              <a:gd name="connsiteX1" fmla="*/ 688790 w 740699"/>
              <a:gd name="connsiteY1" fmla="*/ 10847 h 191096"/>
              <a:gd name="connsiteX2" fmla="*/ 686092 w 740699"/>
              <a:gd name="connsiteY2" fmla="*/ 24840 h 191096"/>
              <a:gd name="connsiteX3" fmla="*/ 680980 w 740699"/>
              <a:gd name="connsiteY3" fmla="*/ 29953 h 191096"/>
              <a:gd name="connsiteX4" fmla="*/ 667797 w 740699"/>
              <a:gd name="connsiteY4" fmla="*/ 28608 h 191096"/>
              <a:gd name="connsiteX5" fmla="*/ 646528 w 740699"/>
              <a:gd name="connsiteY5" fmla="*/ 50946 h 191096"/>
              <a:gd name="connsiteX6" fmla="*/ 646528 w 740699"/>
              <a:gd name="connsiteY6" fmla="*/ 53911 h 191096"/>
              <a:gd name="connsiteX7" fmla="*/ 680712 w 740699"/>
              <a:gd name="connsiteY7" fmla="*/ 53911 h 191096"/>
              <a:gd name="connsiteX8" fmla="*/ 686092 w 740699"/>
              <a:gd name="connsiteY8" fmla="*/ 59559 h 191096"/>
              <a:gd name="connsiteX9" fmla="*/ 686092 w 740699"/>
              <a:gd name="connsiteY9" fmla="*/ 78130 h 191096"/>
              <a:gd name="connsiteX10" fmla="*/ 680712 w 740699"/>
              <a:gd name="connsiteY10" fmla="*/ 83518 h 191096"/>
              <a:gd name="connsiteX11" fmla="*/ 646528 w 740699"/>
              <a:gd name="connsiteY11" fmla="*/ 83518 h 191096"/>
              <a:gd name="connsiteX12" fmla="*/ 646528 w 740699"/>
              <a:gd name="connsiteY12" fmla="*/ 183097 h 191096"/>
              <a:gd name="connsiteX13" fmla="*/ 641148 w 740699"/>
              <a:gd name="connsiteY13" fmla="*/ 188485 h 191096"/>
              <a:gd name="connsiteX14" fmla="*/ 617197 w 740699"/>
              <a:gd name="connsiteY14" fmla="*/ 188485 h 191096"/>
              <a:gd name="connsiteX15" fmla="*/ 611809 w 740699"/>
              <a:gd name="connsiteY15" fmla="*/ 183097 h 191096"/>
              <a:gd name="connsiteX16" fmla="*/ 611809 w 740699"/>
              <a:gd name="connsiteY16" fmla="*/ 56602 h 191096"/>
              <a:gd name="connsiteX17" fmla="*/ 666987 w 740699"/>
              <a:gd name="connsiteY17" fmla="*/ 79 h 191096"/>
              <a:gd name="connsiteX18" fmla="*/ 683945 w 740699"/>
              <a:gd name="connsiteY18" fmla="*/ 1966 h 191096"/>
              <a:gd name="connsiteX19" fmla="*/ 689325 w 740699"/>
              <a:gd name="connsiteY19" fmla="*/ 7347 h 191096"/>
              <a:gd name="connsiteX20" fmla="*/ 741003 w 740699"/>
              <a:gd name="connsiteY20" fmla="*/ 59292 h 191096"/>
              <a:gd name="connsiteX21" fmla="*/ 741003 w 740699"/>
              <a:gd name="connsiteY21" fmla="*/ 183097 h 191096"/>
              <a:gd name="connsiteX22" fmla="*/ 735615 w 740699"/>
              <a:gd name="connsiteY22" fmla="*/ 188485 h 191096"/>
              <a:gd name="connsiteX23" fmla="*/ 711396 w 740699"/>
              <a:gd name="connsiteY23" fmla="*/ 188485 h 191096"/>
              <a:gd name="connsiteX24" fmla="*/ 706008 w 740699"/>
              <a:gd name="connsiteY24" fmla="*/ 183097 h 191096"/>
              <a:gd name="connsiteX25" fmla="*/ 706008 w 740699"/>
              <a:gd name="connsiteY25" fmla="*/ 59292 h 191096"/>
              <a:gd name="connsiteX26" fmla="*/ 711396 w 740699"/>
              <a:gd name="connsiteY26" fmla="*/ 53911 h 191096"/>
              <a:gd name="connsiteX27" fmla="*/ 735615 w 740699"/>
              <a:gd name="connsiteY27" fmla="*/ 53911 h 191096"/>
              <a:gd name="connsiteX28" fmla="*/ 741003 w 740699"/>
              <a:gd name="connsiteY28" fmla="*/ 59292 h 191096"/>
              <a:gd name="connsiteX29" fmla="*/ 518954 w 740699"/>
              <a:gd name="connsiteY29" fmla="*/ 158879 h 191096"/>
              <a:gd name="connsiteX30" fmla="*/ 485847 w 740699"/>
              <a:gd name="connsiteY30" fmla="*/ 121195 h 191096"/>
              <a:gd name="connsiteX31" fmla="*/ 517074 w 740699"/>
              <a:gd name="connsiteY31" fmla="*/ 83518 h 191096"/>
              <a:gd name="connsiteX32" fmla="*/ 550173 w 740699"/>
              <a:gd name="connsiteY32" fmla="*/ 121195 h 191096"/>
              <a:gd name="connsiteX33" fmla="*/ 518954 w 740699"/>
              <a:gd name="connsiteY33" fmla="*/ 158879 h 191096"/>
              <a:gd name="connsiteX34" fmla="*/ 517074 w 740699"/>
              <a:gd name="connsiteY34" fmla="*/ 51221 h 191096"/>
              <a:gd name="connsiteX35" fmla="*/ 450317 w 740699"/>
              <a:gd name="connsiteY35" fmla="*/ 121195 h 191096"/>
              <a:gd name="connsiteX36" fmla="*/ 518954 w 740699"/>
              <a:gd name="connsiteY36" fmla="*/ 191176 h 191096"/>
              <a:gd name="connsiteX37" fmla="*/ 585702 w 740699"/>
              <a:gd name="connsiteY37" fmla="*/ 121195 h 191096"/>
              <a:gd name="connsiteX38" fmla="*/ 517074 w 740699"/>
              <a:gd name="connsiteY38" fmla="*/ 51221 h 191096"/>
              <a:gd name="connsiteX39" fmla="*/ 424486 w 740699"/>
              <a:gd name="connsiteY39" fmla="*/ 101813 h 191096"/>
              <a:gd name="connsiteX40" fmla="*/ 424486 w 740699"/>
              <a:gd name="connsiteY40" fmla="*/ 183097 h 191096"/>
              <a:gd name="connsiteX41" fmla="*/ 419098 w 740699"/>
              <a:gd name="connsiteY41" fmla="*/ 188485 h 191096"/>
              <a:gd name="connsiteX42" fmla="*/ 394880 w 740699"/>
              <a:gd name="connsiteY42" fmla="*/ 188485 h 191096"/>
              <a:gd name="connsiteX43" fmla="*/ 389492 w 740699"/>
              <a:gd name="connsiteY43" fmla="*/ 183097 h 191096"/>
              <a:gd name="connsiteX44" fmla="*/ 389492 w 740699"/>
              <a:gd name="connsiteY44" fmla="*/ 106391 h 191096"/>
              <a:gd name="connsiteX45" fmla="*/ 363385 w 740699"/>
              <a:gd name="connsiteY45" fmla="*/ 83518 h 191096"/>
              <a:gd name="connsiteX46" fmla="*/ 343469 w 740699"/>
              <a:gd name="connsiteY46" fmla="*/ 85665 h 191096"/>
              <a:gd name="connsiteX47" fmla="*/ 337012 w 740699"/>
              <a:gd name="connsiteY47" fmla="*/ 92666 h 191096"/>
              <a:gd name="connsiteX48" fmla="*/ 337012 w 740699"/>
              <a:gd name="connsiteY48" fmla="*/ 183097 h 191096"/>
              <a:gd name="connsiteX49" fmla="*/ 331624 w 740699"/>
              <a:gd name="connsiteY49" fmla="*/ 188485 h 191096"/>
              <a:gd name="connsiteX50" fmla="*/ 307405 w 740699"/>
              <a:gd name="connsiteY50" fmla="*/ 188485 h 191096"/>
              <a:gd name="connsiteX51" fmla="*/ 302017 w 740699"/>
              <a:gd name="connsiteY51" fmla="*/ 183097 h 191096"/>
              <a:gd name="connsiteX52" fmla="*/ 302017 w 740699"/>
              <a:gd name="connsiteY52" fmla="*/ 71672 h 191096"/>
              <a:gd name="connsiteX53" fmla="*/ 308750 w 740699"/>
              <a:gd name="connsiteY53" fmla="*/ 60904 h 191096"/>
              <a:gd name="connsiteX54" fmla="*/ 362850 w 740699"/>
              <a:gd name="connsiteY54" fmla="*/ 51221 h 191096"/>
              <a:gd name="connsiteX55" fmla="*/ 424486 w 740699"/>
              <a:gd name="connsiteY55" fmla="*/ 101813 h 191096"/>
              <a:gd name="connsiteX56" fmla="*/ 122497 w 740699"/>
              <a:gd name="connsiteY56" fmla="*/ 167759 h 191096"/>
              <a:gd name="connsiteX57" fmla="*/ 120342 w 740699"/>
              <a:gd name="connsiteY57" fmla="*/ 183097 h 191096"/>
              <a:gd name="connsiteX58" fmla="*/ 113350 w 740699"/>
              <a:gd name="connsiteY58" fmla="*/ 188485 h 191096"/>
              <a:gd name="connsiteX59" fmla="*/ 89123 w 740699"/>
              <a:gd name="connsiteY59" fmla="*/ 188485 h 191096"/>
              <a:gd name="connsiteX60" fmla="*/ 85088 w 740699"/>
              <a:gd name="connsiteY60" fmla="*/ 184718 h 191096"/>
              <a:gd name="connsiteX61" fmla="*/ 85356 w 740699"/>
              <a:gd name="connsiteY61" fmla="*/ 183097 h 191096"/>
              <a:gd name="connsiteX62" fmla="*/ 86968 w 740699"/>
              <a:gd name="connsiteY62" fmla="*/ 173140 h 191096"/>
              <a:gd name="connsiteX63" fmla="*/ 303 w 740699"/>
              <a:gd name="connsiteY63" fmla="*/ 98589 h 191096"/>
              <a:gd name="connsiteX64" fmla="*/ 59517 w 740699"/>
              <a:gd name="connsiteY64" fmla="*/ 50144 h 191096"/>
              <a:gd name="connsiteX65" fmla="*/ 115230 w 740699"/>
              <a:gd name="connsiteY65" fmla="*/ 64404 h 191096"/>
              <a:gd name="connsiteX66" fmla="*/ 118462 w 740699"/>
              <a:gd name="connsiteY66" fmla="*/ 69792 h 191096"/>
              <a:gd name="connsiteX67" fmla="*/ 117385 w 740699"/>
              <a:gd name="connsiteY67" fmla="*/ 74362 h 191096"/>
              <a:gd name="connsiteX68" fmla="*/ 109039 w 740699"/>
              <a:gd name="connsiteY68" fmla="*/ 92131 h 191096"/>
              <a:gd name="connsiteX69" fmla="*/ 103116 w 740699"/>
              <a:gd name="connsiteY69" fmla="*/ 95899 h 191096"/>
              <a:gd name="connsiteX70" fmla="*/ 99081 w 740699"/>
              <a:gd name="connsiteY70" fmla="*/ 94821 h 191096"/>
              <a:gd name="connsiteX71" fmla="*/ 58439 w 740699"/>
              <a:gd name="connsiteY71" fmla="*/ 82708 h 191096"/>
              <a:gd name="connsiteX72" fmla="*/ 35833 w 740699"/>
              <a:gd name="connsiteY72" fmla="*/ 96166 h 191096"/>
              <a:gd name="connsiteX73" fmla="*/ 122497 w 740699"/>
              <a:gd name="connsiteY73" fmla="*/ 167759 h 191096"/>
              <a:gd name="connsiteX74" fmla="*/ 234191 w 740699"/>
              <a:gd name="connsiteY74" fmla="*/ 149189 h 191096"/>
              <a:gd name="connsiteX75" fmla="*/ 227466 w 740699"/>
              <a:gd name="connsiteY75" fmla="*/ 156456 h 191096"/>
              <a:gd name="connsiteX76" fmla="*/ 209162 w 740699"/>
              <a:gd name="connsiteY76" fmla="*/ 158879 h 191096"/>
              <a:gd name="connsiteX77" fmla="*/ 175788 w 740699"/>
              <a:gd name="connsiteY77" fmla="*/ 121195 h 191096"/>
              <a:gd name="connsiteX78" fmla="*/ 209162 w 740699"/>
              <a:gd name="connsiteY78" fmla="*/ 83518 h 191096"/>
              <a:gd name="connsiteX79" fmla="*/ 227466 w 740699"/>
              <a:gd name="connsiteY79" fmla="*/ 85941 h 191096"/>
              <a:gd name="connsiteX80" fmla="*/ 234191 w 740699"/>
              <a:gd name="connsiteY80" fmla="*/ 93201 h 191096"/>
              <a:gd name="connsiteX81" fmla="*/ 234191 w 740699"/>
              <a:gd name="connsiteY81" fmla="*/ 149189 h 191096"/>
              <a:gd name="connsiteX82" fmla="*/ 262452 w 740699"/>
              <a:gd name="connsiteY82" fmla="*/ 61179 h 191096"/>
              <a:gd name="connsiteX83" fmla="*/ 209430 w 740699"/>
              <a:gd name="connsiteY83" fmla="*/ 51221 h 191096"/>
              <a:gd name="connsiteX84" fmla="*/ 140258 w 740699"/>
              <a:gd name="connsiteY84" fmla="*/ 121195 h 191096"/>
              <a:gd name="connsiteX85" fmla="*/ 208895 w 740699"/>
              <a:gd name="connsiteY85" fmla="*/ 191176 h 191096"/>
              <a:gd name="connsiteX86" fmla="*/ 262452 w 740699"/>
              <a:gd name="connsiteY86" fmla="*/ 180407 h 191096"/>
              <a:gd name="connsiteX87" fmla="*/ 269185 w 740699"/>
              <a:gd name="connsiteY87" fmla="*/ 169639 h 191096"/>
              <a:gd name="connsiteX88" fmla="*/ 269185 w 740699"/>
              <a:gd name="connsiteY88" fmla="*/ 71940 h 191096"/>
              <a:gd name="connsiteX89" fmla="*/ 262452 w 740699"/>
              <a:gd name="connsiteY89" fmla="*/ 61179 h 1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40699" h="191096">
                <a:moveTo>
                  <a:pt x="689325" y="7347"/>
                </a:moveTo>
                <a:cubicBezTo>
                  <a:pt x="689325" y="8511"/>
                  <a:pt x="689026" y="9604"/>
                  <a:pt x="688790" y="10847"/>
                </a:cubicBezTo>
                <a:lnTo>
                  <a:pt x="686092" y="24840"/>
                </a:lnTo>
                <a:cubicBezTo>
                  <a:pt x="685558" y="28073"/>
                  <a:pt x="684213" y="29953"/>
                  <a:pt x="680980" y="29953"/>
                </a:cubicBezTo>
                <a:cubicBezTo>
                  <a:pt x="678974" y="29953"/>
                  <a:pt x="673177" y="28608"/>
                  <a:pt x="667797" y="28608"/>
                </a:cubicBezTo>
                <a:cubicBezTo>
                  <a:pt x="652993" y="28608"/>
                  <a:pt x="646528" y="36143"/>
                  <a:pt x="646528" y="50946"/>
                </a:cubicBezTo>
                <a:lnTo>
                  <a:pt x="646528" y="53911"/>
                </a:lnTo>
                <a:lnTo>
                  <a:pt x="680712" y="53911"/>
                </a:lnTo>
                <a:cubicBezTo>
                  <a:pt x="684213" y="53911"/>
                  <a:pt x="686092" y="56059"/>
                  <a:pt x="686092" y="59559"/>
                </a:cubicBezTo>
                <a:lnTo>
                  <a:pt x="686092" y="78130"/>
                </a:lnTo>
                <a:cubicBezTo>
                  <a:pt x="686092" y="81363"/>
                  <a:pt x="684213" y="83518"/>
                  <a:pt x="680712" y="83518"/>
                </a:cubicBezTo>
                <a:lnTo>
                  <a:pt x="646528" y="83518"/>
                </a:lnTo>
                <a:lnTo>
                  <a:pt x="646528" y="183097"/>
                </a:lnTo>
                <a:cubicBezTo>
                  <a:pt x="646528" y="186330"/>
                  <a:pt x="644380" y="188485"/>
                  <a:pt x="641148" y="188485"/>
                </a:cubicBezTo>
                <a:lnTo>
                  <a:pt x="617197" y="188485"/>
                </a:lnTo>
                <a:cubicBezTo>
                  <a:pt x="613964" y="188485"/>
                  <a:pt x="611809" y="186330"/>
                  <a:pt x="611809" y="183097"/>
                </a:cubicBezTo>
                <a:lnTo>
                  <a:pt x="611809" y="56602"/>
                </a:lnTo>
                <a:cubicBezTo>
                  <a:pt x="611809" y="17839"/>
                  <a:pt x="633612" y="79"/>
                  <a:pt x="666987" y="79"/>
                </a:cubicBezTo>
                <a:cubicBezTo>
                  <a:pt x="672729" y="79"/>
                  <a:pt x="678557" y="621"/>
                  <a:pt x="683945" y="1966"/>
                </a:cubicBezTo>
                <a:cubicBezTo>
                  <a:pt x="687713" y="2769"/>
                  <a:pt x="689325" y="4358"/>
                  <a:pt x="689325" y="7347"/>
                </a:cubicBezTo>
                <a:moveTo>
                  <a:pt x="741003" y="59292"/>
                </a:moveTo>
                <a:lnTo>
                  <a:pt x="741003" y="183097"/>
                </a:lnTo>
                <a:cubicBezTo>
                  <a:pt x="741003" y="186330"/>
                  <a:pt x="738848" y="188485"/>
                  <a:pt x="735615" y="188485"/>
                </a:cubicBezTo>
                <a:lnTo>
                  <a:pt x="711396" y="188485"/>
                </a:lnTo>
                <a:cubicBezTo>
                  <a:pt x="708164" y="188485"/>
                  <a:pt x="706008" y="186330"/>
                  <a:pt x="706008" y="183097"/>
                </a:cubicBezTo>
                <a:lnTo>
                  <a:pt x="706008" y="59292"/>
                </a:lnTo>
                <a:cubicBezTo>
                  <a:pt x="706008" y="56059"/>
                  <a:pt x="708164" y="53911"/>
                  <a:pt x="711396" y="53911"/>
                </a:cubicBezTo>
                <a:lnTo>
                  <a:pt x="735615" y="53911"/>
                </a:lnTo>
                <a:cubicBezTo>
                  <a:pt x="738848" y="53911"/>
                  <a:pt x="741003" y="56059"/>
                  <a:pt x="741003" y="59292"/>
                </a:cubicBezTo>
                <a:moveTo>
                  <a:pt x="518954" y="158879"/>
                </a:moveTo>
                <a:cubicBezTo>
                  <a:pt x="499038" y="158879"/>
                  <a:pt x="485847" y="145956"/>
                  <a:pt x="485847" y="121195"/>
                </a:cubicBezTo>
                <a:cubicBezTo>
                  <a:pt x="485847" y="96433"/>
                  <a:pt x="499038" y="83518"/>
                  <a:pt x="517074" y="83518"/>
                </a:cubicBezTo>
                <a:cubicBezTo>
                  <a:pt x="536990" y="83518"/>
                  <a:pt x="550173" y="96433"/>
                  <a:pt x="550173" y="121195"/>
                </a:cubicBezTo>
                <a:cubicBezTo>
                  <a:pt x="550173" y="145956"/>
                  <a:pt x="536990" y="158879"/>
                  <a:pt x="518954" y="158879"/>
                </a:cubicBezTo>
                <a:moveTo>
                  <a:pt x="517074" y="51221"/>
                </a:moveTo>
                <a:cubicBezTo>
                  <a:pt x="476699" y="51221"/>
                  <a:pt x="450317" y="80553"/>
                  <a:pt x="450317" y="121195"/>
                </a:cubicBezTo>
                <a:cubicBezTo>
                  <a:pt x="450317" y="161837"/>
                  <a:pt x="476699" y="191176"/>
                  <a:pt x="518954" y="191176"/>
                </a:cubicBezTo>
                <a:cubicBezTo>
                  <a:pt x="559328" y="191176"/>
                  <a:pt x="585702" y="161837"/>
                  <a:pt x="585702" y="121195"/>
                </a:cubicBezTo>
                <a:cubicBezTo>
                  <a:pt x="585702" y="80553"/>
                  <a:pt x="559328" y="51221"/>
                  <a:pt x="517074" y="51221"/>
                </a:cubicBezTo>
                <a:moveTo>
                  <a:pt x="424486" y="101813"/>
                </a:moveTo>
                <a:lnTo>
                  <a:pt x="424486" y="183097"/>
                </a:lnTo>
                <a:cubicBezTo>
                  <a:pt x="424486" y="186330"/>
                  <a:pt x="422331" y="188485"/>
                  <a:pt x="419098" y="188485"/>
                </a:cubicBezTo>
                <a:lnTo>
                  <a:pt x="394880" y="188485"/>
                </a:lnTo>
                <a:cubicBezTo>
                  <a:pt x="391647" y="188485"/>
                  <a:pt x="389492" y="186330"/>
                  <a:pt x="389492" y="183097"/>
                </a:cubicBezTo>
                <a:lnTo>
                  <a:pt x="389492" y="106391"/>
                </a:lnTo>
                <a:cubicBezTo>
                  <a:pt x="389492" y="90243"/>
                  <a:pt x="377921" y="83518"/>
                  <a:pt x="363385" y="83518"/>
                </a:cubicBezTo>
                <a:cubicBezTo>
                  <a:pt x="355040" y="83518"/>
                  <a:pt x="350470" y="84053"/>
                  <a:pt x="343469" y="85665"/>
                </a:cubicBezTo>
                <a:cubicBezTo>
                  <a:pt x="339159" y="86743"/>
                  <a:pt x="337012" y="88631"/>
                  <a:pt x="337012" y="92666"/>
                </a:cubicBezTo>
                <a:lnTo>
                  <a:pt x="337012" y="183097"/>
                </a:lnTo>
                <a:cubicBezTo>
                  <a:pt x="337012" y="186330"/>
                  <a:pt x="334856" y="188485"/>
                  <a:pt x="331624" y="188485"/>
                </a:cubicBezTo>
                <a:lnTo>
                  <a:pt x="307405" y="188485"/>
                </a:lnTo>
                <a:cubicBezTo>
                  <a:pt x="304172" y="188485"/>
                  <a:pt x="302017" y="186330"/>
                  <a:pt x="302017" y="183097"/>
                </a:cubicBezTo>
                <a:lnTo>
                  <a:pt x="302017" y="71672"/>
                </a:lnTo>
                <a:cubicBezTo>
                  <a:pt x="302017" y="65482"/>
                  <a:pt x="304982" y="62249"/>
                  <a:pt x="308750" y="60904"/>
                </a:cubicBezTo>
                <a:cubicBezTo>
                  <a:pt x="328399" y="53911"/>
                  <a:pt x="346970" y="51221"/>
                  <a:pt x="362850" y="51221"/>
                </a:cubicBezTo>
                <a:cubicBezTo>
                  <a:pt x="404295" y="51221"/>
                  <a:pt x="424486" y="68982"/>
                  <a:pt x="424486" y="101813"/>
                </a:cubicBezTo>
                <a:moveTo>
                  <a:pt x="122497" y="167759"/>
                </a:moveTo>
                <a:cubicBezTo>
                  <a:pt x="122497" y="172337"/>
                  <a:pt x="121963" y="178528"/>
                  <a:pt x="120342" y="183097"/>
                </a:cubicBezTo>
                <a:cubicBezTo>
                  <a:pt x="118997" y="187140"/>
                  <a:pt x="117385" y="188485"/>
                  <a:pt x="113350" y="188485"/>
                </a:cubicBezTo>
                <a:lnTo>
                  <a:pt x="89123" y="188485"/>
                </a:lnTo>
                <a:cubicBezTo>
                  <a:pt x="86433" y="188485"/>
                  <a:pt x="85088" y="186865"/>
                  <a:pt x="85088" y="184718"/>
                </a:cubicBezTo>
                <a:cubicBezTo>
                  <a:pt x="85088" y="184175"/>
                  <a:pt x="85088" y="183640"/>
                  <a:pt x="85356" y="183097"/>
                </a:cubicBezTo>
                <a:cubicBezTo>
                  <a:pt x="86433" y="179597"/>
                  <a:pt x="86968" y="177175"/>
                  <a:pt x="86968" y="173140"/>
                </a:cubicBezTo>
                <a:cubicBezTo>
                  <a:pt x="86968" y="133559"/>
                  <a:pt x="303" y="155646"/>
                  <a:pt x="303" y="98589"/>
                </a:cubicBezTo>
                <a:cubicBezTo>
                  <a:pt x="303" y="69517"/>
                  <a:pt x="23452" y="50144"/>
                  <a:pt x="59517" y="50144"/>
                </a:cubicBezTo>
                <a:cubicBezTo>
                  <a:pt x="78623" y="50144"/>
                  <a:pt x="98546" y="54714"/>
                  <a:pt x="115230" y="64404"/>
                </a:cubicBezTo>
                <a:cubicBezTo>
                  <a:pt x="117393" y="65490"/>
                  <a:pt x="118462" y="67637"/>
                  <a:pt x="118462" y="69792"/>
                </a:cubicBezTo>
                <a:cubicBezTo>
                  <a:pt x="118462" y="71137"/>
                  <a:pt x="118164" y="72710"/>
                  <a:pt x="117385" y="74362"/>
                </a:cubicBezTo>
                <a:lnTo>
                  <a:pt x="109039" y="92131"/>
                </a:lnTo>
                <a:cubicBezTo>
                  <a:pt x="107962" y="94553"/>
                  <a:pt x="105539" y="95899"/>
                  <a:pt x="103116" y="95899"/>
                </a:cubicBezTo>
                <a:cubicBezTo>
                  <a:pt x="101771" y="95899"/>
                  <a:pt x="100426" y="95623"/>
                  <a:pt x="99081" y="94821"/>
                </a:cubicBezTo>
                <a:cubicBezTo>
                  <a:pt x="85356" y="87286"/>
                  <a:pt x="72165" y="82708"/>
                  <a:pt x="58439" y="82708"/>
                </a:cubicBezTo>
                <a:cubicBezTo>
                  <a:pt x="44179" y="82708"/>
                  <a:pt x="35833" y="87923"/>
                  <a:pt x="35833" y="96166"/>
                </a:cubicBezTo>
                <a:cubicBezTo>
                  <a:pt x="35833" y="121368"/>
                  <a:pt x="122497" y="106659"/>
                  <a:pt x="122497" y="167759"/>
                </a:cubicBezTo>
                <a:moveTo>
                  <a:pt x="234191" y="149189"/>
                </a:moveTo>
                <a:cubicBezTo>
                  <a:pt x="234191" y="153224"/>
                  <a:pt x="232043" y="155111"/>
                  <a:pt x="227466" y="156456"/>
                </a:cubicBezTo>
                <a:cubicBezTo>
                  <a:pt x="221543" y="158069"/>
                  <a:pt x="216430" y="158879"/>
                  <a:pt x="209162" y="158879"/>
                </a:cubicBezTo>
                <a:cubicBezTo>
                  <a:pt x="191936" y="158879"/>
                  <a:pt x="175788" y="148646"/>
                  <a:pt x="175788" y="121195"/>
                </a:cubicBezTo>
                <a:cubicBezTo>
                  <a:pt x="175788" y="93743"/>
                  <a:pt x="191936" y="83518"/>
                  <a:pt x="209162" y="83518"/>
                </a:cubicBezTo>
                <a:cubicBezTo>
                  <a:pt x="216430" y="83518"/>
                  <a:pt x="221543" y="84320"/>
                  <a:pt x="227466" y="85941"/>
                </a:cubicBezTo>
                <a:cubicBezTo>
                  <a:pt x="232043" y="87286"/>
                  <a:pt x="234191" y="89165"/>
                  <a:pt x="234191" y="93201"/>
                </a:cubicBezTo>
                <a:lnTo>
                  <a:pt x="234191" y="149189"/>
                </a:lnTo>
                <a:close/>
                <a:moveTo>
                  <a:pt x="262452" y="61179"/>
                </a:moveTo>
                <a:cubicBezTo>
                  <a:pt x="244692" y="54446"/>
                  <a:pt x="228000" y="51221"/>
                  <a:pt x="209430" y="51221"/>
                </a:cubicBezTo>
                <a:cubicBezTo>
                  <a:pt x="168795" y="51221"/>
                  <a:pt x="140258" y="78405"/>
                  <a:pt x="140258" y="121195"/>
                </a:cubicBezTo>
                <a:cubicBezTo>
                  <a:pt x="140258" y="164527"/>
                  <a:pt x="165020" y="191176"/>
                  <a:pt x="208895" y="191176"/>
                </a:cubicBezTo>
                <a:cubicBezTo>
                  <a:pt x="226655" y="191176"/>
                  <a:pt x="243881" y="188210"/>
                  <a:pt x="262452" y="180407"/>
                </a:cubicBezTo>
                <a:cubicBezTo>
                  <a:pt x="266763" y="178528"/>
                  <a:pt x="269185" y="175562"/>
                  <a:pt x="269185" y="169639"/>
                </a:cubicBezTo>
                <a:lnTo>
                  <a:pt x="269185" y="71940"/>
                </a:lnTo>
                <a:cubicBezTo>
                  <a:pt x="269185" y="65749"/>
                  <a:pt x="266763" y="62792"/>
                  <a:pt x="262452" y="61179"/>
                </a:cubicBezTo>
              </a:path>
            </a:pathLst>
          </a:custGeom>
          <a:solidFill>
            <a:schemeClr val="tx1"/>
          </a:solidFill>
          <a:ln w="78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2400" noProof="0"/>
          </a:p>
        </p:txBody>
      </p:sp>
      <p:grpSp>
        <p:nvGrpSpPr>
          <p:cNvPr id="32" name="Graphique 7">
            <a:extLst>
              <a:ext uri="{FF2B5EF4-FFF2-40B4-BE49-F238E27FC236}">
                <a16:creationId xmlns:a16="http://schemas.microsoft.com/office/drawing/2014/main" id="{06A5D6C0-9CFB-4C86-8BD0-9B0F6C1008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40" name="Forme libre : forme 9">
              <a:extLst>
                <a:ext uri="{FF2B5EF4-FFF2-40B4-BE49-F238E27FC236}">
                  <a16:creationId xmlns:a16="http://schemas.microsoft.com/office/drawing/2014/main" id="{7570A171-087A-451D-8C88-52D822ABF6D0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1" name="Forme libre : forme 10">
              <a:extLst>
                <a:ext uri="{FF2B5EF4-FFF2-40B4-BE49-F238E27FC236}">
                  <a16:creationId xmlns:a16="http://schemas.microsoft.com/office/drawing/2014/main" id="{FC3C9097-DD6E-4680-8304-A8A8F1E97DB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5" name="Forme libre : forme 11">
              <a:extLst>
                <a:ext uri="{FF2B5EF4-FFF2-40B4-BE49-F238E27FC236}">
                  <a16:creationId xmlns:a16="http://schemas.microsoft.com/office/drawing/2014/main" id="{BDB8E9CF-D9B2-4FB3-B1A5-B96BB1FF6D5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4" name="Espace réservé pour une image  15">
            <a:extLst>
              <a:ext uri="{FF2B5EF4-FFF2-40B4-BE49-F238E27FC236}">
                <a16:creationId xmlns:a16="http://schemas.microsoft.com/office/drawing/2014/main" id="{6EC29CFA-5793-4C6C-80E1-231B1EAA43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2083" y="1341319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456B57B-663C-438F-BBF6-1AB9B756FE5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2082" y="418872"/>
            <a:ext cx="1379716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47" name="Espace réservé du texte 4">
            <a:extLst>
              <a:ext uri="{FF2B5EF4-FFF2-40B4-BE49-F238E27FC236}">
                <a16:creationId xmlns:a16="http://schemas.microsoft.com/office/drawing/2014/main" id="{87E76F68-620B-4D77-BFEE-041D7315FC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2083" y="3354077"/>
            <a:ext cx="1379716" cy="657177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8" name="Espace réservé pour une image  15">
            <a:extLst>
              <a:ext uri="{FF2B5EF4-FFF2-40B4-BE49-F238E27FC236}">
                <a16:creationId xmlns:a16="http://schemas.microsoft.com/office/drawing/2014/main" id="{59EC3F46-5FB4-498B-9543-7330D6DD49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61999" y="1341319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9" name="Espace réservé du texte 4">
            <a:extLst>
              <a:ext uri="{FF2B5EF4-FFF2-40B4-BE49-F238E27FC236}">
                <a16:creationId xmlns:a16="http://schemas.microsoft.com/office/drawing/2014/main" id="{D7722D17-99A8-4564-81CF-20F1F7F8DB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61999" y="418872"/>
            <a:ext cx="1379715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50" name="Espace réservé pour une image  15">
            <a:extLst>
              <a:ext uri="{FF2B5EF4-FFF2-40B4-BE49-F238E27FC236}">
                <a16:creationId xmlns:a16="http://schemas.microsoft.com/office/drawing/2014/main" id="{B20B9505-236E-4469-A51C-A2C7B71B271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21915" y="1341319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B0DC2D27-DE73-4D51-B4A4-D9CC4DC5A4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1914" y="418872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52" name="Espace réservé pour une image  15">
            <a:extLst>
              <a:ext uri="{FF2B5EF4-FFF2-40B4-BE49-F238E27FC236}">
                <a16:creationId xmlns:a16="http://schemas.microsoft.com/office/drawing/2014/main" id="{C7AF1FA3-8607-484E-960C-0DEC87C8B4B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381831" y="1341319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6F5500B0-3264-4A96-BDF7-6321D671A88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81830" y="418872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54" name="Espace réservé du texte 4">
            <a:extLst>
              <a:ext uri="{FF2B5EF4-FFF2-40B4-BE49-F238E27FC236}">
                <a16:creationId xmlns:a16="http://schemas.microsoft.com/office/drawing/2014/main" id="{EB355F06-F117-4960-9CD2-3296D719777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02083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5" name="Espace réservé du texte 4">
            <a:extLst>
              <a:ext uri="{FF2B5EF4-FFF2-40B4-BE49-F238E27FC236}">
                <a16:creationId xmlns:a16="http://schemas.microsoft.com/office/drawing/2014/main" id="{D86CBB7A-9502-4B85-850C-DF2587D4D6E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61998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6" name="Espace réservé du texte 4">
            <a:extLst>
              <a:ext uri="{FF2B5EF4-FFF2-40B4-BE49-F238E27FC236}">
                <a16:creationId xmlns:a16="http://schemas.microsoft.com/office/drawing/2014/main" id="{86544E69-3546-4BEE-9749-1A8EFA7DDE3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1998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75A5190F-9F87-4BAA-9B38-DA41741440E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21911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8" name="Espace réservé du texte 4">
            <a:extLst>
              <a:ext uri="{FF2B5EF4-FFF2-40B4-BE49-F238E27FC236}">
                <a16:creationId xmlns:a16="http://schemas.microsoft.com/office/drawing/2014/main" id="{FF1BBCD1-8544-421A-85E5-77CA0FA35FE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21911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9" name="Espace réservé du texte 4">
            <a:extLst>
              <a:ext uri="{FF2B5EF4-FFF2-40B4-BE49-F238E27FC236}">
                <a16:creationId xmlns:a16="http://schemas.microsoft.com/office/drawing/2014/main" id="{BF822235-CF36-42FB-998B-784756CA5FE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81823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0" name="Espace réservé du texte 4">
            <a:extLst>
              <a:ext uri="{FF2B5EF4-FFF2-40B4-BE49-F238E27FC236}">
                <a16:creationId xmlns:a16="http://schemas.microsoft.com/office/drawing/2014/main" id="{80EE59DB-9243-4843-902C-CEAFDD74F3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81823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8D48725B-4307-4BEA-B9C9-15E0592A3B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427" y="385508"/>
            <a:ext cx="1178053" cy="2769081"/>
          </a:xfrm>
        </p:spPr>
        <p:txBody>
          <a:bodyPr anchor="t">
            <a:noAutofit/>
          </a:bodyPr>
          <a:lstStyle>
            <a:lvl1pPr algn="r">
              <a:lnSpc>
                <a:spcPct val="110000"/>
              </a:lnSpc>
              <a:defRPr sz="1867" cap="all" baseline="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2F05-CEDE-4DBD-B401-0C4B85598831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C448A-D8A7-4E0C-BE4A-C4F692A4D2C6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4FADB-EEC5-45D2-AA5E-7A0D798F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5507"/>
            <a:ext cx="282407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47966520-9FD5-42B3-AD18-E492CBBE356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E0BC0F4-D286-4029-9886-E5C53C4FB5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5" y="1759071"/>
            <a:ext cx="2822400" cy="44799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0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92DE48E4-21B7-43C3-B1C8-D1A1E1D118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CF3C004A-12EF-4882-9435-5C8C5CDDA3DC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854BF86-9CB6-42C3-B52B-E372D3EE21D0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A41B13E3-A26E-439F-AA34-2A97E1411892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10FAF53-C00F-42B1-925B-79D8B7C9A3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5" y="1787589"/>
            <a:ext cx="2827013" cy="44514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4" name="Espace réservé du texte 4">
            <a:extLst>
              <a:ext uri="{FF2B5EF4-FFF2-40B4-BE49-F238E27FC236}">
                <a16:creationId xmlns:a16="http://schemas.microsoft.com/office/drawing/2014/main" id="{44A9397C-6D93-4AD9-887C-C623195B45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0332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55" name="Espace réservé du texte 4">
            <a:extLst>
              <a:ext uri="{FF2B5EF4-FFF2-40B4-BE49-F238E27FC236}">
                <a16:creationId xmlns:a16="http://schemas.microsoft.com/office/drawing/2014/main" id="{1733B279-DA2E-42A2-AC6A-5AD6F62B3A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8" y="985499"/>
            <a:ext cx="7394749" cy="286660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867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6" name="Espace réservé du texte 4">
            <a:extLst>
              <a:ext uri="{FF2B5EF4-FFF2-40B4-BE49-F238E27FC236}">
                <a16:creationId xmlns:a16="http://schemas.microsoft.com/office/drawing/2014/main" id="{16F950FC-0480-4153-AB54-FC50B62AF8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1135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2EFE1CAB-5EC5-470D-9350-2DD9C96766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1937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58" name="Espace réservé du texte 4">
            <a:extLst>
              <a:ext uri="{FF2B5EF4-FFF2-40B4-BE49-F238E27FC236}">
                <a16:creationId xmlns:a16="http://schemas.microsoft.com/office/drawing/2014/main" id="{E28A005F-4277-4DBE-97FB-498AB2E8E7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741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34596-12A9-4BAA-8C73-E73781DD9794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ACB5-7B15-46A0-ACC1-B1CC73618FA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2FD8C-2B58-418C-8C0C-CF8C1DFC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5507"/>
            <a:ext cx="2824073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6130F058-DE5E-4AF9-B296-FB3C01712DC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480EBD21-251E-5549-1783-59F62C923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50332" y="2949165"/>
            <a:ext cx="1691347" cy="657177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31C368F5-8367-8003-717B-0E1E56CD058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0332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61010473-B381-8D4E-FABE-59CB2552EA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51915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AE08EF7E-5C0A-002F-6833-F81205E0B5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1915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296512FD-5D84-35FD-A358-56A9E0174C3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151937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14FE262A-1EEC-F6CC-CB20-D432FB305B1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51937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1351095D-866D-4C63-63DC-4F5E0E9F58E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55680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CDD22FDE-98BD-E438-F8F4-BDB7914DF27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055680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5291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que 7">
            <a:extLst>
              <a:ext uri="{FF2B5EF4-FFF2-40B4-BE49-F238E27FC236}">
                <a16:creationId xmlns:a16="http://schemas.microsoft.com/office/drawing/2014/main" id="{AAE34BD0-96F3-484E-823D-846BCF7077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5443" y="2970600"/>
            <a:ext cx="3561116" cy="916800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5ACEFF7-2172-4E31-95A5-2822B762DCC8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56C511D-58A1-442A-9FDB-13B83505C8E1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3BB5D3E-7EA3-4217-8524-E90CF2B6AC62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978514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ble Placeholder 3">
            <a:extLst>
              <a:ext uri="{FF2B5EF4-FFF2-40B4-BE49-F238E27FC236}">
                <a16:creationId xmlns:a16="http://schemas.microsoft.com/office/drawing/2014/main" id="{828EDE46-3F40-4CF0-8732-22A2312E12B6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441384" y="1309863"/>
            <a:ext cx="11304000" cy="492915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246B-9332-44CA-81DF-08CEAC5924F2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AD91-B8AC-43F3-A5AB-688AA978C3E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78E04-C85A-4D77-B8FB-BFFBFEFE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23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984036"/>
            <a:ext cx="9144000" cy="889928"/>
          </a:xfrm>
        </p:spPr>
        <p:txBody>
          <a:bodyPr anchor="ctr">
            <a:normAutofit/>
          </a:bodyPr>
          <a:lstStyle>
            <a:lvl1pPr algn="ctr"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1445" y="4346936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1445" y="2362265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 dirty="0"/>
          </a:p>
        </p:txBody>
      </p:sp>
      <p:grpSp>
        <p:nvGrpSpPr>
          <p:cNvPr id="21" name="Graphique 7">
            <a:extLst>
              <a:ext uri="{FF2B5EF4-FFF2-40B4-BE49-F238E27FC236}">
                <a16:creationId xmlns:a16="http://schemas.microsoft.com/office/drawing/2014/main" id="{CCF15C7E-6A99-4286-A9D8-5CFB7F6C2F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60063" y="6013890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22" name="Forme libre : forme 9">
              <a:extLst>
                <a:ext uri="{FF2B5EF4-FFF2-40B4-BE49-F238E27FC236}">
                  <a16:creationId xmlns:a16="http://schemas.microsoft.com/office/drawing/2014/main" id="{6694094C-70CE-4AC8-A396-70F4CAC44E42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3" name="Forme libre : forme 10">
              <a:extLst>
                <a:ext uri="{FF2B5EF4-FFF2-40B4-BE49-F238E27FC236}">
                  <a16:creationId xmlns:a16="http://schemas.microsoft.com/office/drawing/2014/main" id="{F0CC9C0D-B090-476A-A414-384A1818254E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4" name="Forme libre : forme 11">
              <a:extLst>
                <a:ext uri="{FF2B5EF4-FFF2-40B4-BE49-F238E27FC236}">
                  <a16:creationId xmlns:a16="http://schemas.microsoft.com/office/drawing/2014/main" id="{6DE4ADDB-0CA9-4651-BF0C-18EF0C881B3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408155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539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5569CE8B-04AF-468F-B800-7ECF09FD6C9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5443" y="2970600"/>
            <a:ext cx="3561116" cy="916800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862ADC4-857D-4471-A871-BD1A38FB23C1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3473CDDD-9034-4972-B890-4C267C13F06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FA4CC508-0E53-4122-BCBD-4E37F1B71C30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1760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g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que 7">
            <a:extLst>
              <a:ext uri="{FF2B5EF4-FFF2-40B4-BE49-F238E27FC236}">
                <a16:creationId xmlns:a16="http://schemas.microsoft.com/office/drawing/2014/main" id="{AAE34BD0-96F3-484E-823D-846BCF7077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5443" y="2970600"/>
            <a:ext cx="3561116" cy="916800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B5ACEFF7-2172-4E31-95A5-2822B762DCC8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56C511D-58A1-442A-9FDB-13B83505C8E1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3BB5D3E-7EA3-4217-8524-E90CF2B6AC62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786752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9131" y="4999905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9131" y="1548016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28661" y="444457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106773"/>
            <a:ext cx="2743200" cy="366183"/>
          </a:xfrm>
        </p:spPr>
        <p:txBody>
          <a:bodyPr/>
          <a:lstStyle>
            <a:lvl1pPr>
              <a:defRPr sz="1867"/>
            </a:lvl1pPr>
          </a:lstStyle>
          <a:p>
            <a:endParaRPr lang="en-US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01F2B667-7264-4505-9F19-2E4AB4499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0778" y="1926301"/>
            <a:ext cx="9230445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56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57CD9AAA-CCAE-44AF-A224-A38A0B786F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0778" y="3758157"/>
            <a:ext cx="9230445" cy="53795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56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F176A07A-C4FF-49D0-80C5-1B4F36FB3A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0778" y="4513248"/>
            <a:ext cx="9230445" cy="308387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03658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28661" y="444457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Espace réservé du graphique SmartArt 18">
            <a:extLst>
              <a:ext uri="{FF2B5EF4-FFF2-40B4-BE49-F238E27FC236}">
                <a16:creationId xmlns:a16="http://schemas.microsoft.com/office/drawing/2014/main" id="{50E609C3-EA6F-468A-8B7C-CD27949FB33C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9130" y="4999905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8" name="Espace réservé du graphique SmartArt 19">
            <a:extLst>
              <a:ext uri="{FF2B5EF4-FFF2-40B4-BE49-F238E27FC236}">
                <a16:creationId xmlns:a16="http://schemas.microsoft.com/office/drawing/2014/main" id="{F155B637-1E1E-462B-9FBB-56FD4231172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9130" y="1548016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287A90CB-3485-4D3D-9E87-2D7382BBBC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0778" y="1926301"/>
            <a:ext cx="9230445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56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54CCF570-9115-4289-839C-7FACBC619C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0778" y="3758157"/>
            <a:ext cx="9230445" cy="53795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5600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89FD9C7-FB39-4714-81F8-6EA37E5B62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0778" y="4513248"/>
            <a:ext cx="9230445" cy="308387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3331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886700" y="6046106"/>
            <a:ext cx="2743200" cy="366183"/>
          </a:xfrm>
        </p:spPr>
        <p:txBody>
          <a:bodyPr/>
          <a:lstStyle>
            <a:lvl1pPr>
              <a:defRPr sz="1867"/>
            </a:lvl1pPr>
          </a:lstStyle>
          <a:p>
            <a:endParaRPr lang="en-US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90961" y="516248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4F60E46E-0715-41F6-BEAC-C9C998D41D44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19007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22" name="Espace réservé du graphique SmartArt 11">
            <a:extLst>
              <a:ext uri="{FF2B5EF4-FFF2-40B4-BE49-F238E27FC236}">
                <a16:creationId xmlns:a16="http://schemas.microsoft.com/office/drawing/2014/main" id="{2835F6F0-E601-40E8-8F65-7949A8AA2AF1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19007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CA236998-34E3-4BB4-B42A-72EE346C3C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343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14179443-CD99-4560-A70A-CF3E60CA5C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633150E7-212E-42D8-857F-00B727BB0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8343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23017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886700" y="6046106"/>
            <a:ext cx="2743200" cy="366183"/>
          </a:xfrm>
        </p:spPr>
        <p:txBody>
          <a:bodyPr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90961" y="516248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1" name="Espace réservé du graphique SmartArt 11">
            <a:extLst>
              <a:ext uri="{FF2B5EF4-FFF2-40B4-BE49-F238E27FC236}">
                <a16:creationId xmlns:a16="http://schemas.microsoft.com/office/drawing/2014/main" id="{540F3744-EAB0-48D1-B7AE-720C8628C071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19007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6" name="Espace réservé du graphique SmartArt 11">
            <a:extLst>
              <a:ext uri="{FF2B5EF4-FFF2-40B4-BE49-F238E27FC236}">
                <a16:creationId xmlns:a16="http://schemas.microsoft.com/office/drawing/2014/main" id="{E04644FF-725F-4770-81BC-F016774228AE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19007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 dirty="0"/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008D4AEF-2960-4B86-98AA-A0ABA6675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343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4763866-3F61-4A13-9CE8-9A542B41F4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A2D6EFB-94B5-487C-A9CF-03E9B187D6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8343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782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with Visual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AE9FBA9E-4B66-4D19-A4F1-FA106CF943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3703" y="710399"/>
            <a:ext cx="6342328" cy="551059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7">
            <a:extLst>
              <a:ext uri="{FF2B5EF4-FFF2-40B4-BE49-F238E27FC236}">
                <a16:creationId xmlns:a16="http://schemas.microsoft.com/office/drawing/2014/main" id="{33DFCED8-0EB4-4E57-BDC7-7349EFC7B9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031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8AFC591C-8E4C-4797-84E6-9ACB86CA6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191546" y="235204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0" name="Espace réservé du texte 17">
            <a:extLst>
              <a:ext uri="{FF2B5EF4-FFF2-40B4-BE49-F238E27FC236}">
                <a16:creationId xmlns:a16="http://schemas.microsoft.com/office/drawing/2014/main" id="{591A3E6F-3476-47ED-8C55-9EBB33F42A5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190362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17">
            <a:extLst>
              <a:ext uri="{FF2B5EF4-FFF2-40B4-BE49-F238E27FC236}">
                <a16:creationId xmlns:a16="http://schemas.microsoft.com/office/drawing/2014/main" id="{97091393-5B32-4687-B23A-7838A2A25A2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2031" y="2752765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8A45169-55E0-4EE5-8CBA-8768DBF2F54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191546" y="3144655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4EFDD7E2-57EF-47B5-AF8A-BF6D20E10C47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190362" y="2750604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075F6C6B-6992-47B7-BC49-F4AC1EE38A88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42031" y="3545380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9" name="Espace réservé du texte 17">
            <a:extLst>
              <a:ext uri="{FF2B5EF4-FFF2-40B4-BE49-F238E27FC236}">
                <a16:creationId xmlns:a16="http://schemas.microsoft.com/office/drawing/2014/main" id="{41B2844B-42C8-4FB2-BA00-4038766A4A1D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191546" y="3937269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599CCF3B-6B06-4CAD-8825-545E17FF2ACF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190362" y="3543219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7">
            <a:extLst>
              <a:ext uri="{FF2B5EF4-FFF2-40B4-BE49-F238E27FC236}">
                <a16:creationId xmlns:a16="http://schemas.microsoft.com/office/drawing/2014/main" id="{4A758C59-C8FF-42D2-9532-27C881E50320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42031" y="4339769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32" name="Espace réservé du texte 17">
            <a:extLst>
              <a:ext uri="{FF2B5EF4-FFF2-40B4-BE49-F238E27FC236}">
                <a16:creationId xmlns:a16="http://schemas.microsoft.com/office/drawing/2014/main" id="{218CAD9D-594C-4262-9BE4-D19C1B8241C1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191546" y="4731659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930D6C4D-8511-437A-B3D5-0F9CBC93B993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190362" y="4337608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98D97654-EEEA-4D58-A2DB-CCD6CCA548F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42031" y="5131437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89230667-50D9-47D9-A8C7-FAE52F19D569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1191546" y="5523327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09F33D73-E99B-4746-8C7A-EBD6161BCDB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190362" y="5129276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C4FE-D9B3-4A16-A102-82344EB68337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>
            <a:lvl1pPr>
              <a:defRPr sz="1867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FA9E-ABAE-4D1D-AC25-D29ACCAD8318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E47FC-19E6-4183-B36D-7936D5B3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384000"/>
            <a:ext cx="473172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9131" y="4999905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9131" y="1548016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28661" y="444457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106773"/>
            <a:ext cx="2743200" cy="366183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01F2B667-7264-4505-9F19-2E4AB4499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0778" y="1926301"/>
            <a:ext cx="9230445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56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57CD9AAA-CCAE-44AF-A224-A38A0B786F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0778" y="3758157"/>
            <a:ext cx="9230445" cy="53795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5600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F176A07A-C4FF-49D0-80C5-1B4F36FB3A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0778" y="4513248"/>
            <a:ext cx="9230445" cy="308387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087841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Larg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texte 17">
            <a:extLst>
              <a:ext uri="{FF2B5EF4-FFF2-40B4-BE49-F238E27FC236}">
                <a16:creationId xmlns:a16="http://schemas.microsoft.com/office/drawing/2014/main" id="{82732C9F-2E43-4038-BC05-DED439C12F10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143071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39" name="Espace réservé du texte 17">
            <a:extLst>
              <a:ext uri="{FF2B5EF4-FFF2-40B4-BE49-F238E27FC236}">
                <a16:creationId xmlns:a16="http://schemas.microsoft.com/office/drawing/2014/main" id="{4729A94F-D32F-4FA2-B41A-A87626D5F53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892586" y="235204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0" name="Espace réservé du texte 17">
            <a:extLst>
              <a:ext uri="{FF2B5EF4-FFF2-40B4-BE49-F238E27FC236}">
                <a16:creationId xmlns:a16="http://schemas.microsoft.com/office/drawing/2014/main" id="{30B81CE8-C869-4163-AF4B-EB730E30E2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891402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id="{96E7A572-131B-4F3D-A86D-379293B4A63D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143071" y="51310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45" name="Espace réservé du texte 17">
            <a:extLst>
              <a:ext uri="{FF2B5EF4-FFF2-40B4-BE49-F238E27FC236}">
                <a16:creationId xmlns:a16="http://schemas.microsoft.com/office/drawing/2014/main" id="{3E9BB610-24D0-4B64-9D87-DACAD06C691D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1892586" y="552296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u texte 17">
            <a:extLst>
              <a:ext uri="{FF2B5EF4-FFF2-40B4-BE49-F238E27FC236}">
                <a16:creationId xmlns:a16="http://schemas.microsoft.com/office/drawing/2014/main" id="{35A3BF33-AC14-49D2-B8C3-8B4150CD6356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1891402" y="512891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3" name="Espace réservé du texte 17">
            <a:extLst>
              <a:ext uri="{FF2B5EF4-FFF2-40B4-BE49-F238E27FC236}">
                <a16:creationId xmlns:a16="http://schemas.microsoft.com/office/drawing/2014/main" id="{85BA105D-CC21-4D86-8EAC-3B1D35E166FF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626816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4" name="Espace réservé du texte 17">
            <a:extLst>
              <a:ext uri="{FF2B5EF4-FFF2-40B4-BE49-F238E27FC236}">
                <a16:creationId xmlns:a16="http://schemas.microsoft.com/office/drawing/2014/main" id="{A0349449-2CBF-4197-BE5C-32B70C8C1163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7376332" y="235204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5" name="Espace réservé du texte 17">
            <a:extLst>
              <a:ext uri="{FF2B5EF4-FFF2-40B4-BE49-F238E27FC236}">
                <a16:creationId xmlns:a16="http://schemas.microsoft.com/office/drawing/2014/main" id="{A9EFB71E-BF7B-41F6-91A2-E3FC413ED2BA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7375148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6" name="Espace réservé du texte 17">
            <a:extLst>
              <a:ext uri="{FF2B5EF4-FFF2-40B4-BE49-F238E27FC236}">
                <a16:creationId xmlns:a16="http://schemas.microsoft.com/office/drawing/2014/main" id="{B44E60B6-D8D8-4311-9307-2FD74D1A6FEA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626816" y="51310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7" name="Espace réservé du texte 17">
            <a:extLst>
              <a:ext uri="{FF2B5EF4-FFF2-40B4-BE49-F238E27FC236}">
                <a16:creationId xmlns:a16="http://schemas.microsoft.com/office/drawing/2014/main" id="{4D96F28E-D77B-4A1C-A4F6-C97FB13AEB6B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7376332" y="552296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8" name="Espace réservé du texte 17">
            <a:extLst>
              <a:ext uri="{FF2B5EF4-FFF2-40B4-BE49-F238E27FC236}">
                <a16:creationId xmlns:a16="http://schemas.microsoft.com/office/drawing/2014/main" id="{C6DD0FBB-4A20-4D5B-A099-3630E5406628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>
          <a:xfrm>
            <a:off x="7375148" y="512891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9" name="Espace réservé du texte 17">
            <a:extLst>
              <a:ext uri="{FF2B5EF4-FFF2-40B4-BE49-F238E27FC236}">
                <a16:creationId xmlns:a16="http://schemas.microsoft.com/office/drawing/2014/main" id="{E8F35747-B4E8-4514-BE8C-F5A1401CF48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143071" y="275288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0" name="Espace réservé du texte 17">
            <a:extLst>
              <a:ext uri="{FF2B5EF4-FFF2-40B4-BE49-F238E27FC236}">
                <a16:creationId xmlns:a16="http://schemas.microsoft.com/office/drawing/2014/main" id="{DBAE0210-39D8-4F04-8FF6-6CD0D5F97AEC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>
          <a:xfrm>
            <a:off x="1892586" y="314477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1" name="Espace réservé du texte 17">
            <a:extLst>
              <a:ext uri="{FF2B5EF4-FFF2-40B4-BE49-F238E27FC236}">
                <a16:creationId xmlns:a16="http://schemas.microsoft.com/office/drawing/2014/main" id="{FCCA7931-F0F5-41EC-B328-F91A4F359E2C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>
          <a:xfrm>
            <a:off x="1891402" y="275072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2" name="Espace réservé du texte 17">
            <a:extLst>
              <a:ext uri="{FF2B5EF4-FFF2-40B4-BE49-F238E27FC236}">
                <a16:creationId xmlns:a16="http://schemas.microsoft.com/office/drawing/2014/main" id="{7BA108F3-0481-4A14-9D65-B9A309C38668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143071" y="354561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3" name="Espace réservé du texte 17">
            <a:extLst>
              <a:ext uri="{FF2B5EF4-FFF2-40B4-BE49-F238E27FC236}">
                <a16:creationId xmlns:a16="http://schemas.microsoft.com/office/drawing/2014/main" id="{41FE92FA-898C-4F5A-A71E-9D8B964E10FC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>
          <a:xfrm>
            <a:off x="1892586" y="393750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4" name="Espace réservé du texte 17">
            <a:extLst>
              <a:ext uri="{FF2B5EF4-FFF2-40B4-BE49-F238E27FC236}">
                <a16:creationId xmlns:a16="http://schemas.microsoft.com/office/drawing/2014/main" id="{66506539-BBA1-4A3E-B7AD-0307CA753479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>
          <a:xfrm>
            <a:off x="1891402" y="354345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5" name="Espace réservé du texte 17">
            <a:extLst>
              <a:ext uri="{FF2B5EF4-FFF2-40B4-BE49-F238E27FC236}">
                <a16:creationId xmlns:a16="http://schemas.microsoft.com/office/drawing/2014/main" id="{C5654311-D660-4B29-AF0A-1981CC54CEE9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143071" y="433834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6" name="Espace réservé du texte 17">
            <a:extLst>
              <a:ext uri="{FF2B5EF4-FFF2-40B4-BE49-F238E27FC236}">
                <a16:creationId xmlns:a16="http://schemas.microsoft.com/office/drawing/2014/main" id="{95CD4CDA-5C2C-4195-9A07-953DBAD0D18A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>
          <a:xfrm>
            <a:off x="1892586" y="4730232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7" name="Espace réservé du texte 17">
            <a:extLst>
              <a:ext uri="{FF2B5EF4-FFF2-40B4-BE49-F238E27FC236}">
                <a16:creationId xmlns:a16="http://schemas.microsoft.com/office/drawing/2014/main" id="{FC83D189-AC94-464E-8A58-96EDD69C0700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>
          <a:xfrm>
            <a:off x="1891402" y="4336182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8" name="Espace réservé du texte 17">
            <a:extLst>
              <a:ext uri="{FF2B5EF4-FFF2-40B4-BE49-F238E27FC236}">
                <a16:creationId xmlns:a16="http://schemas.microsoft.com/office/drawing/2014/main" id="{F8D9666C-06C2-4568-AFE1-5E33A958EFFF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626816" y="275288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9" name="Espace réservé du texte 17">
            <a:extLst>
              <a:ext uri="{FF2B5EF4-FFF2-40B4-BE49-F238E27FC236}">
                <a16:creationId xmlns:a16="http://schemas.microsoft.com/office/drawing/2014/main" id="{C7758A07-7BC4-4B24-A823-43842146EE4D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>
          <a:xfrm>
            <a:off x="7376332" y="314477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0" name="Espace réservé du texte 17">
            <a:extLst>
              <a:ext uri="{FF2B5EF4-FFF2-40B4-BE49-F238E27FC236}">
                <a16:creationId xmlns:a16="http://schemas.microsoft.com/office/drawing/2014/main" id="{4477220E-DB34-4D3C-B9FA-F6214050E4BC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xfrm>
            <a:off x="7375148" y="275072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1" name="Espace réservé du texte 17">
            <a:extLst>
              <a:ext uri="{FF2B5EF4-FFF2-40B4-BE49-F238E27FC236}">
                <a16:creationId xmlns:a16="http://schemas.microsoft.com/office/drawing/2014/main" id="{93AE66DF-B0A6-45B7-A2F2-B59B5C8C03BC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626816" y="354561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2" name="Espace réservé du texte 17">
            <a:extLst>
              <a:ext uri="{FF2B5EF4-FFF2-40B4-BE49-F238E27FC236}">
                <a16:creationId xmlns:a16="http://schemas.microsoft.com/office/drawing/2014/main" id="{208B6011-925D-4D02-9029-EBCE19B6B50C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>
          <a:xfrm>
            <a:off x="7376332" y="393750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17">
            <a:extLst>
              <a:ext uri="{FF2B5EF4-FFF2-40B4-BE49-F238E27FC236}">
                <a16:creationId xmlns:a16="http://schemas.microsoft.com/office/drawing/2014/main" id="{B514F45E-F347-4E46-A745-25253540B0A3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>
          <a:xfrm>
            <a:off x="7375148" y="354345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17">
            <a:extLst>
              <a:ext uri="{FF2B5EF4-FFF2-40B4-BE49-F238E27FC236}">
                <a16:creationId xmlns:a16="http://schemas.microsoft.com/office/drawing/2014/main" id="{05BA45E7-DB40-4745-812E-41659735FD2D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626816" y="433834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5" name="Espace réservé du texte 17">
            <a:extLst>
              <a:ext uri="{FF2B5EF4-FFF2-40B4-BE49-F238E27FC236}">
                <a16:creationId xmlns:a16="http://schemas.microsoft.com/office/drawing/2014/main" id="{CD18703E-351D-46EB-B93D-13073424AF76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>
          <a:xfrm>
            <a:off x="7376332" y="4730232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17">
            <a:extLst>
              <a:ext uri="{FF2B5EF4-FFF2-40B4-BE49-F238E27FC236}">
                <a16:creationId xmlns:a16="http://schemas.microsoft.com/office/drawing/2014/main" id="{0A954F23-B687-4929-BDF6-382811870CB6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>
          <a:xfrm>
            <a:off x="7375148" y="4336182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C714-D3F2-4FD5-991E-9A86538DD40A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9960-E90C-4899-ADD0-2D15E9EAD985}"/>
              </a:ext>
            </a:extLst>
          </p:cNvPr>
          <p:cNvSpPr>
            <a:spLocks noGrp="1"/>
          </p:cNvSpPr>
          <p:nvPr>
            <p:ph type="sldNum" sz="quarter" idx="13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33D4-3DB3-436C-8849-C2422EED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963" y="4159250"/>
            <a:ext cx="1271271" cy="1257300"/>
          </a:xfrm>
          <a:prstGeom prst="rect">
            <a:avLst/>
          </a:prstGeom>
        </p:spPr>
      </p:pic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1CE40FF4-616D-467E-AEDB-B9934FB2C8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8" name="Espace réservé du texte 17">
            <a:extLst>
              <a:ext uri="{FF2B5EF4-FFF2-40B4-BE49-F238E27FC236}">
                <a16:creationId xmlns:a16="http://schemas.microsoft.com/office/drawing/2014/main" id="{2C7B456D-17FA-4CA6-A94C-1F15CC23B2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A4BDC3FC-500C-4A36-AFD2-52224706F7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texte 17">
            <a:extLst>
              <a:ext uri="{FF2B5EF4-FFF2-40B4-BE49-F238E27FC236}">
                <a16:creationId xmlns:a16="http://schemas.microsoft.com/office/drawing/2014/main" id="{A97CE5D1-697D-4C34-8623-6B2871AE2E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63909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Dark)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963" y="4159250"/>
            <a:ext cx="1271271" cy="1257300"/>
          </a:xfrm>
          <a:prstGeom prst="rect">
            <a:avLst/>
          </a:prstGeom>
        </p:spPr>
      </p:pic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37708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ver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B90B88F-38E1-44C8-9D6F-1A9BFFE001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558" y="2864756"/>
            <a:ext cx="4949741" cy="1399251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F6585BF-F3F3-4500-9CFA-EF0D9041ED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8558" y="4395893"/>
            <a:ext cx="4949741" cy="710532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B220A98-FE22-4FE9-AB26-E269403DC2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78558" y="1792928"/>
            <a:ext cx="4949741" cy="939945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677BCD-ED1F-4B13-88E6-B887B5050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351363 w 4781135"/>
              <a:gd name="connsiteY0" fmla="*/ 4913481 h 5143500"/>
              <a:gd name="connsiteX1" fmla="*/ 331613 w 4781135"/>
              <a:gd name="connsiteY1" fmla="*/ 4933530 h 5143500"/>
              <a:gd name="connsiteX2" fmla="*/ 352237 w 4781135"/>
              <a:gd name="connsiteY2" fmla="*/ 4953582 h 5143500"/>
              <a:gd name="connsiteX3" fmla="*/ 371987 w 4781135"/>
              <a:gd name="connsiteY3" fmla="*/ 4933533 h 5143500"/>
              <a:gd name="connsiteX4" fmla="*/ 351363 w 4781135"/>
              <a:gd name="connsiteY4" fmla="*/ 4913481 h 5143500"/>
              <a:gd name="connsiteX5" fmla="*/ 891920 w 4781135"/>
              <a:gd name="connsiteY5" fmla="*/ 4837319 h 5143500"/>
              <a:gd name="connsiteX6" fmla="*/ 927648 w 4781135"/>
              <a:gd name="connsiteY6" fmla="*/ 4877990 h 5143500"/>
              <a:gd name="connsiteX7" fmla="*/ 893949 w 4781135"/>
              <a:gd name="connsiteY7" fmla="*/ 4918669 h 5143500"/>
              <a:gd name="connsiteX8" fmla="*/ 858212 w 4781135"/>
              <a:gd name="connsiteY8" fmla="*/ 4877990 h 5143500"/>
              <a:gd name="connsiteX9" fmla="*/ 891920 w 4781135"/>
              <a:gd name="connsiteY9" fmla="*/ 4837319 h 5143500"/>
              <a:gd name="connsiteX10" fmla="*/ 559545 w 4781135"/>
              <a:gd name="connsiteY10" fmla="*/ 4837319 h 5143500"/>
              <a:gd name="connsiteX11" fmla="*/ 579303 w 4781135"/>
              <a:gd name="connsiteY11" fmla="*/ 4839934 h 5143500"/>
              <a:gd name="connsiteX12" fmla="*/ 586562 w 4781135"/>
              <a:gd name="connsiteY12" fmla="*/ 4847771 h 5143500"/>
              <a:gd name="connsiteX13" fmla="*/ 586562 w 4781135"/>
              <a:gd name="connsiteY13" fmla="*/ 4908209 h 5143500"/>
              <a:gd name="connsiteX14" fmla="*/ 579303 w 4781135"/>
              <a:gd name="connsiteY14" fmla="*/ 4916053 h 5143500"/>
              <a:gd name="connsiteX15" fmla="*/ 559545 w 4781135"/>
              <a:gd name="connsiteY15" fmla="*/ 4918669 h 5143500"/>
              <a:gd name="connsiteX16" fmla="*/ 523519 w 4781135"/>
              <a:gd name="connsiteY16" fmla="*/ 4877990 h 5143500"/>
              <a:gd name="connsiteX17" fmla="*/ 559545 w 4781135"/>
              <a:gd name="connsiteY17" fmla="*/ 4837319 h 5143500"/>
              <a:gd name="connsiteX18" fmla="*/ 1101680 w 4781135"/>
              <a:gd name="connsiteY18" fmla="*/ 4805359 h 5143500"/>
              <a:gd name="connsiteX19" fmla="*/ 1095864 w 4781135"/>
              <a:gd name="connsiteY19" fmla="*/ 4811167 h 5143500"/>
              <a:gd name="connsiteX20" fmla="*/ 1095864 w 4781135"/>
              <a:gd name="connsiteY20" fmla="*/ 4944812 h 5143500"/>
              <a:gd name="connsiteX21" fmla="*/ 1101680 w 4781135"/>
              <a:gd name="connsiteY21" fmla="*/ 4950628 h 5143500"/>
              <a:gd name="connsiteX22" fmla="*/ 1127823 w 4781135"/>
              <a:gd name="connsiteY22" fmla="*/ 4950628 h 5143500"/>
              <a:gd name="connsiteX23" fmla="*/ 1133640 w 4781135"/>
              <a:gd name="connsiteY23" fmla="*/ 4944812 h 5143500"/>
              <a:gd name="connsiteX24" fmla="*/ 1133640 w 4781135"/>
              <a:gd name="connsiteY24" fmla="*/ 4811167 h 5143500"/>
              <a:gd name="connsiteX25" fmla="*/ 1127823 w 4781135"/>
              <a:gd name="connsiteY25" fmla="*/ 4805359 h 5143500"/>
              <a:gd name="connsiteX26" fmla="*/ 891920 w 4781135"/>
              <a:gd name="connsiteY26" fmla="*/ 4802455 h 5143500"/>
              <a:gd name="connsiteX27" fmla="*/ 819859 w 4781135"/>
              <a:gd name="connsiteY27" fmla="*/ 4877990 h 5143500"/>
              <a:gd name="connsiteX28" fmla="*/ 893949 w 4781135"/>
              <a:gd name="connsiteY28" fmla="*/ 4953533 h 5143500"/>
              <a:gd name="connsiteX29" fmla="*/ 966000 w 4781135"/>
              <a:gd name="connsiteY29" fmla="*/ 4877990 h 5143500"/>
              <a:gd name="connsiteX30" fmla="*/ 891920 w 4781135"/>
              <a:gd name="connsiteY30" fmla="*/ 4802455 h 5143500"/>
              <a:gd name="connsiteX31" fmla="*/ 725443 w 4781135"/>
              <a:gd name="connsiteY31" fmla="*/ 4802455 h 5143500"/>
              <a:gd name="connsiteX32" fmla="*/ 667045 w 4781135"/>
              <a:gd name="connsiteY32" fmla="*/ 4812907 h 5143500"/>
              <a:gd name="connsiteX33" fmla="*/ 659777 w 4781135"/>
              <a:gd name="connsiteY33" fmla="*/ 4824531 h 5143500"/>
              <a:gd name="connsiteX34" fmla="*/ 659777 w 4781135"/>
              <a:gd name="connsiteY34" fmla="*/ 4944812 h 5143500"/>
              <a:gd name="connsiteX35" fmla="*/ 665593 w 4781135"/>
              <a:gd name="connsiteY35" fmla="*/ 4950628 h 5143500"/>
              <a:gd name="connsiteX36" fmla="*/ 691736 w 4781135"/>
              <a:gd name="connsiteY36" fmla="*/ 4950628 h 5143500"/>
              <a:gd name="connsiteX37" fmla="*/ 697552 w 4781135"/>
              <a:gd name="connsiteY37" fmla="*/ 4944812 h 5143500"/>
              <a:gd name="connsiteX38" fmla="*/ 697552 w 4781135"/>
              <a:gd name="connsiteY38" fmla="*/ 4847194 h 5143500"/>
              <a:gd name="connsiteX39" fmla="*/ 704522 w 4781135"/>
              <a:gd name="connsiteY39" fmla="*/ 4839636 h 5143500"/>
              <a:gd name="connsiteX40" fmla="*/ 726020 w 4781135"/>
              <a:gd name="connsiteY40" fmla="*/ 4837319 h 5143500"/>
              <a:gd name="connsiteX41" fmla="*/ 754202 w 4781135"/>
              <a:gd name="connsiteY41" fmla="*/ 4862009 h 5143500"/>
              <a:gd name="connsiteX42" fmla="*/ 754202 w 4781135"/>
              <a:gd name="connsiteY42" fmla="*/ 4944812 h 5143500"/>
              <a:gd name="connsiteX43" fmla="*/ 760018 w 4781135"/>
              <a:gd name="connsiteY43" fmla="*/ 4950628 h 5143500"/>
              <a:gd name="connsiteX44" fmla="*/ 786160 w 4781135"/>
              <a:gd name="connsiteY44" fmla="*/ 4950628 h 5143500"/>
              <a:gd name="connsiteX45" fmla="*/ 791976 w 4781135"/>
              <a:gd name="connsiteY45" fmla="*/ 4944812 h 5143500"/>
              <a:gd name="connsiteX46" fmla="*/ 791976 w 4781135"/>
              <a:gd name="connsiteY46" fmla="*/ 4857068 h 5143500"/>
              <a:gd name="connsiteX47" fmla="*/ 725443 w 4781135"/>
              <a:gd name="connsiteY47" fmla="*/ 4802455 h 5143500"/>
              <a:gd name="connsiteX48" fmla="*/ 559834 w 4781135"/>
              <a:gd name="connsiteY48" fmla="*/ 4802455 h 5143500"/>
              <a:gd name="connsiteX49" fmla="*/ 485166 w 4781135"/>
              <a:gd name="connsiteY49" fmla="*/ 4877990 h 5143500"/>
              <a:gd name="connsiteX50" fmla="*/ 559256 w 4781135"/>
              <a:gd name="connsiteY50" fmla="*/ 4953533 h 5143500"/>
              <a:gd name="connsiteX51" fmla="*/ 617068 w 4781135"/>
              <a:gd name="connsiteY51" fmla="*/ 4941908 h 5143500"/>
              <a:gd name="connsiteX52" fmla="*/ 624336 w 4781135"/>
              <a:gd name="connsiteY52" fmla="*/ 4930284 h 5143500"/>
              <a:gd name="connsiteX53" fmla="*/ 624336 w 4781135"/>
              <a:gd name="connsiteY53" fmla="*/ 4824821 h 5143500"/>
              <a:gd name="connsiteX54" fmla="*/ 617068 w 4781135"/>
              <a:gd name="connsiteY54" fmla="*/ 4813204 h 5143500"/>
              <a:gd name="connsiteX55" fmla="*/ 559834 w 4781135"/>
              <a:gd name="connsiteY55" fmla="*/ 4802455 h 5143500"/>
              <a:gd name="connsiteX56" fmla="*/ 398011 w 4781135"/>
              <a:gd name="connsiteY56" fmla="*/ 4801292 h 5143500"/>
              <a:gd name="connsiteX57" fmla="*/ 334092 w 4781135"/>
              <a:gd name="connsiteY57" fmla="*/ 4853587 h 5143500"/>
              <a:gd name="connsiteX58" fmla="*/ 427643 w 4781135"/>
              <a:gd name="connsiteY58" fmla="*/ 4934063 h 5143500"/>
              <a:gd name="connsiteX59" fmla="*/ 425903 w 4781135"/>
              <a:gd name="connsiteY59" fmla="*/ 4944812 h 5143500"/>
              <a:gd name="connsiteX60" fmla="*/ 425613 w 4781135"/>
              <a:gd name="connsiteY60" fmla="*/ 4946561 h 5143500"/>
              <a:gd name="connsiteX61" fmla="*/ 429969 w 4781135"/>
              <a:gd name="connsiteY61" fmla="*/ 4950628 h 5143500"/>
              <a:gd name="connsiteX62" fmla="*/ 456121 w 4781135"/>
              <a:gd name="connsiteY62" fmla="*/ 4950628 h 5143500"/>
              <a:gd name="connsiteX63" fmla="*/ 463668 w 4781135"/>
              <a:gd name="connsiteY63" fmla="*/ 4944812 h 5143500"/>
              <a:gd name="connsiteX64" fmla="*/ 465994 w 4781135"/>
              <a:gd name="connsiteY64" fmla="*/ 4928255 h 5143500"/>
              <a:gd name="connsiteX65" fmla="*/ 372445 w 4781135"/>
              <a:gd name="connsiteY65" fmla="*/ 4850972 h 5143500"/>
              <a:gd name="connsiteX66" fmla="*/ 396847 w 4781135"/>
              <a:gd name="connsiteY66" fmla="*/ 4836444 h 5143500"/>
              <a:gd name="connsiteX67" fmla="*/ 440718 w 4781135"/>
              <a:gd name="connsiteY67" fmla="*/ 4849520 h 5143500"/>
              <a:gd name="connsiteX68" fmla="*/ 445074 w 4781135"/>
              <a:gd name="connsiteY68" fmla="*/ 4850684 h 5143500"/>
              <a:gd name="connsiteX69" fmla="*/ 451467 w 4781135"/>
              <a:gd name="connsiteY69" fmla="*/ 4846616 h 5143500"/>
              <a:gd name="connsiteX70" fmla="*/ 460476 w 4781135"/>
              <a:gd name="connsiteY70" fmla="*/ 4827435 h 5143500"/>
              <a:gd name="connsiteX71" fmla="*/ 461639 w 4781135"/>
              <a:gd name="connsiteY71" fmla="*/ 4822502 h 5143500"/>
              <a:gd name="connsiteX72" fmla="*/ 458150 w 4781135"/>
              <a:gd name="connsiteY72" fmla="*/ 4816686 h 5143500"/>
              <a:gd name="connsiteX73" fmla="*/ 398011 w 4781135"/>
              <a:gd name="connsiteY73" fmla="*/ 4801292 h 5143500"/>
              <a:gd name="connsiteX74" fmla="*/ 1053743 w 4781135"/>
              <a:gd name="connsiteY74" fmla="*/ 4747249 h 5143500"/>
              <a:gd name="connsiteX75" fmla="*/ 994181 w 4781135"/>
              <a:gd name="connsiteY75" fmla="*/ 4808264 h 5143500"/>
              <a:gd name="connsiteX76" fmla="*/ 994181 w 4781135"/>
              <a:gd name="connsiteY76" fmla="*/ 4944812 h 5143500"/>
              <a:gd name="connsiteX77" fmla="*/ 999997 w 4781135"/>
              <a:gd name="connsiteY77" fmla="*/ 4950628 h 5143500"/>
              <a:gd name="connsiteX78" fmla="*/ 1025851 w 4781135"/>
              <a:gd name="connsiteY78" fmla="*/ 4950628 h 5143500"/>
              <a:gd name="connsiteX79" fmla="*/ 1031659 w 4781135"/>
              <a:gd name="connsiteY79" fmla="*/ 4944812 h 5143500"/>
              <a:gd name="connsiteX80" fmla="*/ 1031659 w 4781135"/>
              <a:gd name="connsiteY80" fmla="*/ 4837319 h 5143500"/>
              <a:gd name="connsiteX81" fmla="*/ 1068558 w 4781135"/>
              <a:gd name="connsiteY81" fmla="*/ 4837319 h 5143500"/>
              <a:gd name="connsiteX82" fmla="*/ 1074366 w 4781135"/>
              <a:gd name="connsiteY82" fmla="*/ 4831502 h 5143500"/>
              <a:gd name="connsiteX83" fmla="*/ 1074366 w 4781135"/>
              <a:gd name="connsiteY83" fmla="*/ 4811456 h 5143500"/>
              <a:gd name="connsiteX84" fmla="*/ 1068558 w 4781135"/>
              <a:gd name="connsiteY84" fmla="*/ 4805359 h 5143500"/>
              <a:gd name="connsiteX85" fmla="*/ 1031659 w 4781135"/>
              <a:gd name="connsiteY85" fmla="*/ 4805359 h 5143500"/>
              <a:gd name="connsiteX86" fmla="*/ 1031659 w 4781135"/>
              <a:gd name="connsiteY86" fmla="*/ 4802158 h 5143500"/>
              <a:gd name="connsiteX87" fmla="*/ 1054617 w 4781135"/>
              <a:gd name="connsiteY87" fmla="*/ 4778045 h 5143500"/>
              <a:gd name="connsiteX88" fmla="*/ 1068848 w 4781135"/>
              <a:gd name="connsiteY88" fmla="*/ 4779497 h 5143500"/>
              <a:gd name="connsiteX89" fmla="*/ 1074366 w 4781135"/>
              <a:gd name="connsiteY89" fmla="*/ 4773977 h 5143500"/>
              <a:gd name="connsiteX90" fmla="*/ 1077278 w 4781135"/>
              <a:gd name="connsiteY90" fmla="*/ 4758872 h 5143500"/>
              <a:gd name="connsiteX91" fmla="*/ 1077856 w 4781135"/>
              <a:gd name="connsiteY91" fmla="*/ 4755094 h 5143500"/>
              <a:gd name="connsiteX92" fmla="*/ 1072048 w 4781135"/>
              <a:gd name="connsiteY92" fmla="*/ 4749285 h 5143500"/>
              <a:gd name="connsiteX93" fmla="*/ 1053743 w 4781135"/>
              <a:gd name="connsiteY93" fmla="*/ 4747249 h 5143500"/>
              <a:gd name="connsiteX94" fmla="*/ 1115151 w 4781135"/>
              <a:gd name="connsiteY94" fmla="*/ 4747131 h 5143500"/>
              <a:gd name="connsiteX95" fmla="*/ 1095104 w 4781135"/>
              <a:gd name="connsiteY95" fmla="*/ 4767478 h 5143500"/>
              <a:gd name="connsiteX96" fmla="*/ 1116017 w 4781135"/>
              <a:gd name="connsiteY96" fmla="*/ 4787818 h 5143500"/>
              <a:gd name="connsiteX97" fmla="*/ 1136065 w 4781135"/>
              <a:gd name="connsiteY97" fmla="*/ 4767481 h 5143500"/>
              <a:gd name="connsiteX98" fmla="*/ 1115151 w 4781135"/>
              <a:gd name="connsiteY98" fmla="*/ 4747131 h 5143500"/>
              <a:gd name="connsiteX99" fmla="*/ 0 w 4781135"/>
              <a:gd name="connsiteY99" fmla="*/ 0 h 5143500"/>
              <a:gd name="connsiteX100" fmla="*/ 3673235 w 4781135"/>
              <a:gd name="connsiteY100" fmla="*/ 0 h 5143500"/>
              <a:gd name="connsiteX101" fmla="*/ 3843349 w 4781135"/>
              <a:gd name="connsiteY101" fmla="*/ 145970 h 5143500"/>
              <a:gd name="connsiteX102" fmla="*/ 4781135 w 4781135"/>
              <a:gd name="connsiteY102" fmla="*/ 2622891 h 5143500"/>
              <a:gd name="connsiteX103" fmla="*/ 3861453 w 4781135"/>
              <a:gd name="connsiteY103" fmla="*/ 5081299 h 5143500"/>
              <a:gd name="connsiteX104" fmla="*/ 3792118 w 4781135"/>
              <a:gd name="connsiteY104" fmla="*/ 5143500 h 5143500"/>
              <a:gd name="connsiteX105" fmla="*/ 0 w 4781135"/>
              <a:gd name="connsiteY10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781135" h="5143500">
                <a:moveTo>
                  <a:pt x="351363" y="4913481"/>
                </a:moveTo>
                <a:cubicBezTo>
                  <a:pt x="339456" y="4913486"/>
                  <a:pt x="331612" y="4921037"/>
                  <a:pt x="331613" y="4933530"/>
                </a:cubicBezTo>
                <a:cubicBezTo>
                  <a:pt x="331608" y="4945734"/>
                  <a:pt x="339456" y="4953580"/>
                  <a:pt x="352237" y="4953582"/>
                </a:cubicBezTo>
                <a:cubicBezTo>
                  <a:pt x="364153" y="4953577"/>
                  <a:pt x="371990" y="4945737"/>
                  <a:pt x="371987" y="4933533"/>
                </a:cubicBezTo>
                <a:cubicBezTo>
                  <a:pt x="371995" y="4921039"/>
                  <a:pt x="364153" y="4913482"/>
                  <a:pt x="351363" y="4913481"/>
                </a:cubicBezTo>
                <a:close/>
                <a:moveTo>
                  <a:pt x="891920" y="4837319"/>
                </a:moveTo>
                <a:cubicBezTo>
                  <a:pt x="913418" y="4837319"/>
                  <a:pt x="927648" y="4851260"/>
                  <a:pt x="927648" y="4877990"/>
                </a:cubicBezTo>
                <a:cubicBezTo>
                  <a:pt x="927648" y="4904719"/>
                  <a:pt x="913418" y="4918669"/>
                  <a:pt x="893949" y="4918669"/>
                </a:cubicBezTo>
                <a:cubicBezTo>
                  <a:pt x="872451" y="4918669"/>
                  <a:pt x="858212" y="4904719"/>
                  <a:pt x="858212" y="4877990"/>
                </a:cubicBezTo>
                <a:cubicBezTo>
                  <a:pt x="858212" y="4851260"/>
                  <a:pt x="872451" y="4837319"/>
                  <a:pt x="891920" y="4837319"/>
                </a:cubicBezTo>
                <a:close/>
                <a:moveTo>
                  <a:pt x="559545" y="4837319"/>
                </a:moveTo>
                <a:cubicBezTo>
                  <a:pt x="567390" y="4837319"/>
                  <a:pt x="572909" y="4838184"/>
                  <a:pt x="579303" y="4839934"/>
                </a:cubicBezTo>
                <a:cubicBezTo>
                  <a:pt x="584244" y="4841386"/>
                  <a:pt x="586562" y="4843414"/>
                  <a:pt x="586562" y="4847771"/>
                </a:cubicBezTo>
                <a:lnTo>
                  <a:pt x="586562" y="4908209"/>
                </a:lnTo>
                <a:cubicBezTo>
                  <a:pt x="586562" y="4912564"/>
                  <a:pt x="584244" y="4914601"/>
                  <a:pt x="579303" y="4916053"/>
                </a:cubicBezTo>
                <a:cubicBezTo>
                  <a:pt x="572909" y="4917794"/>
                  <a:pt x="567390" y="4918669"/>
                  <a:pt x="559545" y="4918669"/>
                </a:cubicBezTo>
                <a:cubicBezTo>
                  <a:pt x="540950" y="4918669"/>
                  <a:pt x="523519" y="4907623"/>
                  <a:pt x="523519" y="4877990"/>
                </a:cubicBezTo>
                <a:cubicBezTo>
                  <a:pt x="523519" y="4848356"/>
                  <a:pt x="540950" y="4837319"/>
                  <a:pt x="559545" y="4837319"/>
                </a:cubicBezTo>
                <a:close/>
                <a:moveTo>
                  <a:pt x="1101680" y="4805359"/>
                </a:moveTo>
                <a:cubicBezTo>
                  <a:pt x="1098191" y="4805359"/>
                  <a:pt x="1095864" y="4807677"/>
                  <a:pt x="1095864" y="4811167"/>
                </a:cubicBezTo>
                <a:lnTo>
                  <a:pt x="1095864" y="4944812"/>
                </a:lnTo>
                <a:cubicBezTo>
                  <a:pt x="1095864" y="4948301"/>
                  <a:pt x="1098191" y="4950628"/>
                  <a:pt x="1101680" y="4950628"/>
                </a:cubicBezTo>
                <a:lnTo>
                  <a:pt x="1127823" y="4950628"/>
                </a:lnTo>
                <a:cubicBezTo>
                  <a:pt x="1131313" y="4950628"/>
                  <a:pt x="1133640" y="4948301"/>
                  <a:pt x="1133640" y="4944812"/>
                </a:cubicBezTo>
                <a:lnTo>
                  <a:pt x="1133640" y="4811167"/>
                </a:lnTo>
                <a:cubicBezTo>
                  <a:pt x="1133640" y="4807677"/>
                  <a:pt x="1131313" y="4805359"/>
                  <a:pt x="1127823" y="4805359"/>
                </a:cubicBezTo>
                <a:close/>
                <a:moveTo>
                  <a:pt x="891920" y="4802455"/>
                </a:moveTo>
                <a:cubicBezTo>
                  <a:pt x="848337" y="4802455"/>
                  <a:pt x="819859" y="4834118"/>
                  <a:pt x="819859" y="4877990"/>
                </a:cubicBezTo>
                <a:cubicBezTo>
                  <a:pt x="819859" y="4921862"/>
                  <a:pt x="848337" y="4953533"/>
                  <a:pt x="893949" y="4953533"/>
                </a:cubicBezTo>
                <a:cubicBezTo>
                  <a:pt x="937531" y="4953533"/>
                  <a:pt x="966000" y="4921862"/>
                  <a:pt x="966000" y="4877990"/>
                </a:cubicBezTo>
                <a:cubicBezTo>
                  <a:pt x="966000" y="4834118"/>
                  <a:pt x="937531" y="4802455"/>
                  <a:pt x="891920" y="4802455"/>
                </a:cubicBezTo>
                <a:close/>
                <a:moveTo>
                  <a:pt x="725443" y="4802455"/>
                </a:moveTo>
                <a:cubicBezTo>
                  <a:pt x="708301" y="4802455"/>
                  <a:pt x="688255" y="4805359"/>
                  <a:pt x="667045" y="4812907"/>
                </a:cubicBezTo>
                <a:cubicBezTo>
                  <a:pt x="662977" y="4814359"/>
                  <a:pt x="659777" y="4817849"/>
                  <a:pt x="659777" y="4824531"/>
                </a:cubicBezTo>
                <a:lnTo>
                  <a:pt x="659777" y="4944812"/>
                </a:lnTo>
                <a:cubicBezTo>
                  <a:pt x="659777" y="4948301"/>
                  <a:pt x="662103" y="4950628"/>
                  <a:pt x="665593" y="4950628"/>
                </a:cubicBezTo>
                <a:lnTo>
                  <a:pt x="691736" y="4950628"/>
                </a:lnTo>
                <a:cubicBezTo>
                  <a:pt x="695225" y="4950628"/>
                  <a:pt x="697552" y="4948301"/>
                  <a:pt x="697552" y="4944812"/>
                </a:cubicBezTo>
                <a:lnTo>
                  <a:pt x="697552" y="4847194"/>
                </a:lnTo>
                <a:cubicBezTo>
                  <a:pt x="697552" y="4842838"/>
                  <a:pt x="699870" y="4840800"/>
                  <a:pt x="704522" y="4839636"/>
                </a:cubicBezTo>
                <a:cubicBezTo>
                  <a:pt x="712079" y="4837896"/>
                  <a:pt x="717012" y="4837319"/>
                  <a:pt x="726020" y="4837319"/>
                </a:cubicBezTo>
                <a:cubicBezTo>
                  <a:pt x="741711" y="4837319"/>
                  <a:pt x="754202" y="4844578"/>
                  <a:pt x="754202" y="4862009"/>
                </a:cubicBezTo>
                <a:lnTo>
                  <a:pt x="754202" y="4944812"/>
                </a:lnTo>
                <a:cubicBezTo>
                  <a:pt x="754202" y="4948301"/>
                  <a:pt x="756528" y="4950628"/>
                  <a:pt x="760018" y="4950628"/>
                </a:cubicBezTo>
                <a:lnTo>
                  <a:pt x="786160" y="4950628"/>
                </a:lnTo>
                <a:cubicBezTo>
                  <a:pt x="789650" y="4950628"/>
                  <a:pt x="791976" y="4948301"/>
                  <a:pt x="791976" y="4944812"/>
                </a:cubicBezTo>
                <a:lnTo>
                  <a:pt x="791976" y="4857068"/>
                </a:lnTo>
                <a:cubicBezTo>
                  <a:pt x="791976" y="4821627"/>
                  <a:pt x="770181" y="4802455"/>
                  <a:pt x="725443" y="4802455"/>
                </a:cubicBezTo>
                <a:close/>
                <a:moveTo>
                  <a:pt x="559834" y="4802455"/>
                </a:moveTo>
                <a:cubicBezTo>
                  <a:pt x="515971" y="4802455"/>
                  <a:pt x="485166" y="4831799"/>
                  <a:pt x="485166" y="4877990"/>
                </a:cubicBezTo>
                <a:cubicBezTo>
                  <a:pt x="485166" y="4924766"/>
                  <a:pt x="511896" y="4953533"/>
                  <a:pt x="559256" y="4953533"/>
                </a:cubicBezTo>
                <a:cubicBezTo>
                  <a:pt x="578427" y="4953533"/>
                  <a:pt x="597022" y="4950331"/>
                  <a:pt x="617068" y="4941908"/>
                </a:cubicBezTo>
                <a:cubicBezTo>
                  <a:pt x="621722" y="4939879"/>
                  <a:pt x="624336" y="4936678"/>
                  <a:pt x="624336" y="4930284"/>
                </a:cubicBezTo>
                <a:lnTo>
                  <a:pt x="624336" y="4824821"/>
                </a:lnTo>
                <a:cubicBezTo>
                  <a:pt x="624336" y="4818138"/>
                  <a:pt x="621722" y="4814946"/>
                  <a:pt x="617068" y="4813204"/>
                </a:cubicBezTo>
                <a:cubicBezTo>
                  <a:pt x="597897" y="4805936"/>
                  <a:pt x="579879" y="4802455"/>
                  <a:pt x="559834" y="4802455"/>
                </a:cubicBezTo>
                <a:close/>
                <a:moveTo>
                  <a:pt x="398011" y="4801292"/>
                </a:moveTo>
                <a:cubicBezTo>
                  <a:pt x="359080" y="4801292"/>
                  <a:pt x="334092" y="4822205"/>
                  <a:pt x="334092" y="4853587"/>
                </a:cubicBezTo>
                <a:cubicBezTo>
                  <a:pt x="334092" y="4915179"/>
                  <a:pt x="427643" y="4891337"/>
                  <a:pt x="427643" y="4934063"/>
                </a:cubicBezTo>
                <a:cubicBezTo>
                  <a:pt x="427643" y="4938419"/>
                  <a:pt x="427065" y="4941033"/>
                  <a:pt x="425903" y="4944812"/>
                </a:cubicBezTo>
                <a:cubicBezTo>
                  <a:pt x="425613" y="4945398"/>
                  <a:pt x="425613" y="4945975"/>
                  <a:pt x="425613" y="4946561"/>
                </a:cubicBezTo>
                <a:cubicBezTo>
                  <a:pt x="425613" y="4948879"/>
                  <a:pt x="427065" y="4950628"/>
                  <a:pt x="429969" y="4950628"/>
                </a:cubicBezTo>
                <a:lnTo>
                  <a:pt x="456121" y="4950628"/>
                </a:lnTo>
                <a:cubicBezTo>
                  <a:pt x="460476" y="4950628"/>
                  <a:pt x="462216" y="4949176"/>
                  <a:pt x="463668" y="4944812"/>
                </a:cubicBezTo>
                <a:cubicBezTo>
                  <a:pt x="465418" y="4939879"/>
                  <a:pt x="465994" y="4933196"/>
                  <a:pt x="465994" y="4928255"/>
                </a:cubicBezTo>
                <a:cubicBezTo>
                  <a:pt x="465994" y="4862299"/>
                  <a:pt x="372445" y="4878177"/>
                  <a:pt x="372445" y="4850972"/>
                </a:cubicBezTo>
                <a:cubicBezTo>
                  <a:pt x="372445" y="4842074"/>
                  <a:pt x="381454" y="4836444"/>
                  <a:pt x="396847" y="4836444"/>
                </a:cubicBezTo>
                <a:cubicBezTo>
                  <a:pt x="411664" y="4836444"/>
                  <a:pt x="425903" y="4841386"/>
                  <a:pt x="440718" y="4849520"/>
                </a:cubicBezTo>
                <a:cubicBezTo>
                  <a:pt x="442170" y="4850386"/>
                  <a:pt x="443622" y="4850684"/>
                  <a:pt x="445074" y="4850684"/>
                </a:cubicBezTo>
                <a:cubicBezTo>
                  <a:pt x="447689" y="4850684"/>
                  <a:pt x="450305" y="4849231"/>
                  <a:pt x="451467" y="4846616"/>
                </a:cubicBezTo>
                <a:lnTo>
                  <a:pt x="460476" y="4827435"/>
                </a:lnTo>
                <a:cubicBezTo>
                  <a:pt x="461317" y="4825652"/>
                  <a:pt x="461639" y="4823954"/>
                  <a:pt x="461639" y="4822502"/>
                </a:cubicBezTo>
                <a:cubicBezTo>
                  <a:pt x="461639" y="4820176"/>
                  <a:pt x="460485" y="4817858"/>
                  <a:pt x="458150" y="4816686"/>
                </a:cubicBezTo>
                <a:cubicBezTo>
                  <a:pt x="440141" y="4806226"/>
                  <a:pt x="418635" y="4801292"/>
                  <a:pt x="398011" y="4801292"/>
                </a:cubicBezTo>
                <a:close/>
                <a:moveTo>
                  <a:pt x="1053743" y="4747249"/>
                </a:moveTo>
                <a:cubicBezTo>
                  <a:pt x="1017716" y="4747249"/>
                  <a:pt x="994181" y="4766420"/>
                  <a:pt x="994181" y="4808264"/>
                </a:cubicBezTo>
                <a:lnTo>
                  <a:pt x="994181" y="4944812"/>
                </a:lnTo>
                <a:cubicBezTo>
                  <a:pt x="994181" y="4948301"/>
                  <a:pt x="996508" y="4950628"/>
                  <a:pt x="999997" y="4950628"/>
                </a:cubicBezTo>
                <a:lnTo>
                  <a:pt x="1025851" y="4950628"/>
                </a:lnTo>
                <a:cubicBezTo>
                  <a:pt x="1029340" y="4950628"/>
                  <a:pt x="1031659" y="4948301"/>
                  <a:pt x="1031659" y="4944812"/>
                </a:cubicBezTo>
                <a:lnTo>
                  <a:pt x="1031659" y="4837319"/>
                </a:lnTo>
                <a:lnTo>
                  <a:pt x="1068558" y="4837319"/>
                </a:lnTo>
                <a:cubicBezTo>
                  <a:pt x="1072338" y="4837319"/>
                  <a:pt x="1074366" y="4834992"/>
                  <a:pt x="1074366" y="4831502"/>
                </a:cubicBezTo>
                <a:lnTo>
                  <a:pt x="1074366" y="4811456"/>
                </a:lnTo>
                <a:cubicBezTo>
                  <a:pt x="1074366" y="4807677"/>
                  <a:pt x="1072338" y="4805359"/>
                  <a:pt x="1068558" y="4805359"/>
                </a:cubicBezTo>
                <a:lnTo>
                  <a:pt x="1031659" y="4805359"/>
                </a:lnTo>
                <a:lnTo>
                  <a:pt x="1031659" y="4802158"/>
                </a:lnTo>
                <a:cubicBezTo>
                  <a:pt x="1031659" y="4786179"/>
                  <a:pt x="1038637" y="4778045"/>
                  <a:pt x="1054617" y="4778045"/>
                </a:cubicBezTo>
                <a:cubicBezTo>
                  <a:pt x="1060425" y="4778045"/>
                  <a:pt x="1066682" y="4779497"/>
                  <a:pt x="1068848" y="4779497"/>
                </a:cubicBezTo>
                <a:cubicBezTo>
                  <a:pt x="1072338" y="4779497"/>
                  <a:pt x="1073790" y="4777467"/>
                  <a:pt x="1074366" y="4773977"/>
                </a:cubicBezTo>
                <a:lnTo>
                  <a:pt x="1077278" y="4758872"/>
                </a:lnTo>
                <a:cubicBezTo>
                  <a:pt x="1077533" y="4757531"/>
                  <a:pt x="1077856" y="4756351"/>
                  <a:pt x="1077856" y="4755094"/>
                </a:cubicBezTo>
                <a:cubicBezTo>
                  <a:pt x="1077856" y="4751868"/>
                  <a:pt x="1076116" y="4750152"/>
                  <a:pt x="1072048" y="4749285"/>
                </a:cubicBezTo>
                <a:cubicBezTo>
                  <a:pt x="1066232" y="4747834"/>
                  <a:pt x="1059941" y="4747249"/>
                  <a:pt x="1053743" y="4747249"/>
                </a:cubicBezTo>
                <a:close/>
                <a:moveTo>
                  <a:pt x="1115151" y="4747131"/>
                </a:moveTo>
                <a:cubicBezTo>
                  <a:pt x="1102947" y="4747139"/>
                  <a:pt x="1095102" y="4754688"/>
                  <a:pt x="1095104" y="4767478"/>
                </a:cubicBezTo>
                <a:cubicBezTo>
                  <a:pt x="1095101" y="4779971"/>
                  <a:pt x="1102947" y="4787811"/>
                  <a:pt x="1116017" y="4787818"/>
                </a:cubicBezTo>
                <a:cubicBezTo>
                  <a:pt x="1127932" y="4787817"/>
                  <a:pt x="1136070" y="4779974"/>
                  <a:pt x="1136065" y="4767481"/>
                </a:cubicBezTo>
                <a:cubicBezTo>
                  <a:pt x="1136070" y="4754690"/>
                  <a:pt x="1127932" y="4747137"/>
                  <a:pt x="1115151" y="4747131"/>
                </a:cubicBezTo>
                <a:close/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grpSp>
        <p:nvGrpSpPr>
          <p:cNvPr id="25" name="Graphique 7">
            <a:extLst>
              <a:ext uri="{FF2B5EF4-FFF2-40B4-BE49-F238E27FC236}">
                <a16:creationId xmlns:a16="http://schemas.microsoft.com/office/drawing/2014/main" id="{97899234-8C0A-45D6-866A-B4761ECE529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30" name="Forme libre : forme 9">
              <a:extLst>
                <a:ext uri="{FF2B5EF4-FFF2-40B4-BE49-F238E27FC236}">
                  <a16:creationId xmlns:a16="http://schemas.microsoft.com/office/drawing/2014/main" id="{C67ECF22-6217-458A-858C-24E3128A9356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1" name="Forme libre : forme 10">
              <a:extLst>
                <a:ext uri="{FF2B5EF4-FFF2-40B4-BE49-F238E27FC236}">
                  <a16:creationId xmlns:a16="http://schemas.microsoft.com/office/drawing/2014/main" id="{6297ECCB-4021-462B-9058-6BB3DB8689E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32" name="Forme libre : forme 11">
              <a:extLst>
                <a:ext uri="{FF2B5EF4-FFF2-40B4-BE49-F238E27FC236}">
                  <a16:creationId xmlns:a16="http://schemas.microsoft.com/office/drawing/2014/main" id="{BC37E971-C0A4-4F41-A0F5-C70B56A46C8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56A9A-1C31-472F-A3FD-57B8847D3DD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A8E-9B4D-4945-8290-CDFE7FD9EC5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27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ver Image (White logo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0B90B88F-38E1-44C8-9D6F-1A9BFFE001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558" y="2864756"/>
            <a:ext cx="4949741" cy="1399251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F6585BF-F3F3-4500-9CFA-EF0D9041ED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78558" y="4395893"/>
            <a:ext cx="4949741" cy="710532"/>
          </a:xfrm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FB220A98-FE22-4FE9-AB26-E269403DC28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78558" y="1792928"/>
            <a:ext cx="4949741" cy="939945"/>
          </a:xfrm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bg2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677BCD-ED1F-4B13-88E6-B887B5050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351363 w 4781135"/>
              <a:gd name="connsiteY0" fmla="*/ 4913481 h 5143500"/>
              <a:gd name="connsiteX1" fmla="*/ 331613 w 4781135"/>
              <a:gd name="connsiteY1" fmla="*/ 4933530 h 5143500"/>
              <a:gd name="connsiteX2" fmla="*/ 352237 w 4781135"/>
              <a:gd name="connsiteY2" fmla="*/ 4953582 h 5143500"/>
              <a:gd name="connsiteX3" fmla="*/ 371987 w 4781135"/>
              <a:gd name="connsiteY3" fmla="*/ 4933533 h 5143500"/>
              <a:gd name="connsiteX4" fmla="*/ 351363 w 4781135"/>
              <a:gd name="connsiteY4" fmla="*/ 4913481 h 5143500"/>
              <a:gd name="connsiteX5" fmla="*/ 891920 w 4781135"/>
              <a:gd name="connsiteY5" fmla="*/ 4837319 h 5143500"/>
              <a:gd name="connsiteX6" fmla="*/ 927648 w 4781135"/>
              <a:gd name="connsiteY6" fmla="*/ 4877990 h 5143500"/>
              <a:gd name="connsiteX7" fmla="*/ 893949 w 4781135"/>
              <a:gd name="connsiteY7" fmla="*/ 4918669 h 5143500"/>
              <a:gd name="connsiteX8" fmla="*/ 858212 w 4781135"/>
              <a:gd name="connsiteY8" fmla="*/ 4877990 h 5143500"/>
              <a:gd name="connsiteX9" fmla="*/ 891920 w 4781135"/>
              <a:gd name="connsiteY9" fmla="*/ 4837319 h 5143500"/>
              <a:gd name="connsiteX10" fmla="*/ 559545 w 4781135"/>
              <a:gd name="connsiteY10" fmla="*/ 4837319 h 5143500"/>
              <a:gd name="connsiteX11" fmla="*/ 579303 w 4781135"/>
              <a:gd name="connsiteY11" fmla="*/ 4839934 h 5143500"/>
              <a:gd name="connsiteX12" fmla="*/ 586562 w 4781135"/>
              <a:gd name="connsiteY12" fmla="*/ 4847771 h 5143500"/>
              <a:gd name="connsiteX13" fmla="*/ 586562 w 4781135"/>
              <a:gd name="connsiteY13" fmla="*/ 4908209 h 5143500"/>
              <a:gd name="connsiteX14" fmla="*/ 579303 w 4781135"/>
              <a:gd name="connsiteY14" fmla="*/ 4916053 h 5143500"/>
              <a:gd name="connsiteX15" fmla="*/ 559545 w 4781135"/>
              <a:gd name="connsiteY15" fmla="*/ 4918669 h 5143500"/>
              <a:gd name="connsiteX16" fmla="*/ 523519 w 4781135"/>
              <a:gd name="connsiteY16" fmla="*/ 4877990 h 5143500"/>
              <a:gd name="connsiteX17" fmla="*/ 559545 w 4781135"/>
              <a:gd name="connsiteY17" fmla="*/ 4837319 h 5143500"/>
              <a:gd name="connsiteX18" fmla="*/ 1101680 w 4781135"/>
              <a:gd name="connsiteY18" fmla="*/ 4805359 h 5143500"/>
              <a:gd name="connsiteX19" fmla="*/ 1095864 w 4781135"/>
              <a:gd name="connsiteY19" fmla="*/ 4811167 h 5143500"/>
              <a:gd name="connsiteX20" fmla="*/ 1095864 w 4781135"/>
              <a:gd name="connsiteY20" fmla="*/ 4944812 h 5143500"/>
              <a:gd name="connsiteX21" fmla="*/ 1101680 w 4781135"/>
              <a:gd name="connsiteY21" fmla="*/ 4950628 h 5143500"/>
              <a:gd name="connsiteX22" fmla="*/ 1127823 w 4781135"/>
              <a:gd name="connsiteY22" fmla="*/ 4950628 h 5143500"/>
              <a:gd name="connsiteX23" fmla="*/ 1133640 w 4781135"/>
              <a:gd name="connsiteY23" fmla="*/ 4944812 h 5143500"/>
              <a:gd name="connsiteX24" fmla="*/ 1133640 w 4781135"/>
              <a:gd name="connsiteY24" fmla="*/ 4811167 h 5143500"/>
              <a:gd name="connsiteX25" fmla="*/ 1127823 w 4781135"/>
              <a:gd name="connsiteY25" fmla="*/ 4805359 h 5143500"/>
              <a:gd name="connsiteX26" fmla="*/ 891920 w 4781135"/>
              <a:gd name="connsiteY26" fmla="*/ 4802455 h 5143500"/>
              <a:gd name="connsiteX27" fmla="*/ 819859 w 4781135"/>
              <a:gd name="connsiteY27" fmla="*/ 4877990 h 5143500"/>
              <a:gd name="connsiteX28" fmla="*/ 893949 w 4781135"/>
              <a:gd name="connsiteY28" fmla="*/ 4953533 h 5143500"/>
              <a:gd name="connsiteX29" fmla="*/ 966000 w 4781135"/>
              <a:gd name="connsiteY29" fmla="*/ 4877990 h 5143500"/>
              <a:gd name="connsiteX30" fmla="*/ 891920 w 4781135"/>
              <a:gd name="connsiteY30" fmla="*/ 4802455 h 5143500"/>
              <a:gd name="connsiteX31" fmla="*/ 725443 w 4781135"/>
              <a:gd name="connsiteY31" fmla="*/ 4802455 h 5143500"/>
              <a:gd name="connsiteX32" fmla="*/ 667045 w 4781135"/>
              <a:gd name="connsiteY32" fmla="*/ 4812907 h 5143500"/>
              <a:gd name="connsiteX33" fmla="*/ 659777 w 4781135"/>
              <a:gd name="connsiteY33" fmla="*/ 4824531 h 5143500"/>
              <a:gd name="connsiteX34" fmla="*/ 659777 w 4781135"/>
              <a:gd name="connsiteY34" fmla="*/ 4944812 h 5143500"/>
              <a:gd name="connsiteX35" fmla="*/ 665593 w 4781135"/>
              <a:gd name="connsiteY35" fmla="*/ 4950628 h 5143500"/>
              <a:gd name="connsiteX36" fmla="*/ 691736 w 4781135"/>
              <a:gd name="connsiteY36" fmla="*/ 4950628 h 5143500"/>
              <a:gd name="connsiteX37" fmla="*/ 697552 w 4781135"/>
              <a:gd name="connsiteY37" fmla="*/ 4944812 h 5143500"/>
              <a:gd name="connsiteX38" fmla="*/ 697552 w 4781135"/>
              <a:gd name="connsiteY38" fmla="*/ 4847194 h 5143500"/>
              <a:gd name="connsiteX39" fmla="*/ 704522 w 4781135"/>
              <a:gd name="connsiteY39" fmla="*/ 4839636 h 5143500"/>
              <a:gd name="connsiteX40" fmla="*/ 726020 w 4781135"/>
              <a:gd name="connsiteY40" fmla="*/ 4837319 h 5143500"/>
              <a:gd name="connsiteX41" fmla="*/ 754202 w 4781135"/>
              <a:gd name="connsiteY41" fmla="*/ 4862009 h 5143500"/>
              <a:gd name="connsiteX42" fmla="*/ 754202 w 4781135"/>
              <a:gd name="connsiteY42" fmla="*/ 4944812 h 5143500"/>
              <a:gd name="connsiteX43" fmla="*/ 760018 w 4781135"/>
              <a:gd name="connsiteY43" fmla="*/ 4950628 h 5143500"/>
              <a:gd name="connsiteX44" fmla="*/ 786160 w 4781135"/>
              <a:gd name="connsiteY44" fmla="*/ 4950628 h 5143500"/>
              <a:gd name="connsiteX45" fmla="*/ 791976 w 4781135"/>
              <a:gd name="connsiteY45" fmla="*/ 4944812 h 5143500"/>
              <a:gd name="connsiteX46" fmla="*/ 791976 w 4781135"/>
              <a:gd name="connsiteY46" fmla="*/ 4857068 h 5143500"/>
              <a:gd name="connsiteX47" fmla="*/ 725443 w 4781135"/>
              <a:gd name="connsiteY47" fmla="*/ 4802455 h 5143500"/>
              <a:gd name="connsiteX48" fmla="*/ 559834 w 4781135"/>
              <a:gd name="connsiteY48" fmla="*/ 4802455 h 5143500"/>
              <a:gd name="connsiteX49" fmla="*/ 485166 w 4781135"/>
              <a:gd name="connsiteY49" fmla="*/ 4877990 h 5143500"/>
              <a:gd name="connsiteX50" fmla="*/ 559256 w 4781135"/>
              <a:gd name="connsiteY50" fmla="*/ 4953533 h 5143500"/>
              <a:gd name="connsiteX51" fmla="*/ 617068 w 4781135"/>
              <a:gd name="connsiteY51" fmla="*/ 4941908 h 5143500"/>
              <a:gd name="connsiteX52" fmla="*/ 624336 w 4781135"/>
              <a:gd name="connsiteY52" fmla="*/ 4930284 h 5143500"/>
              <a:gd name="connsiteX53" fmla="*/ 624336 w 4781135"/>
              <a:gd name="connsiteY53" fmla="*/ 4824821 h 5143500"/>
              <a:gd name="connsiteX54" fmla="*/ 617068 w 4781135"/>
              <a:gd name="connsiteY54" fmla="*/ 4813204 h 5143500"/>
              <a:gd name="connsiteX55" fmla="*/ 559834 w 4781135"/>
              <a:gd name="connsiteY55" fmla="*/ 4802455 h 5143500"/>
              <a:gd name="connsiteX56" fmla="*/ 398011 w 4781135"/>
              <a:gd name="connsiteY56" fmla="*/ 4801292 h 5143500"/>
              <a:gd name="connsiteX57" fmla="*/ 334092 w 4781135"/>
              <a:gd name="connsiteY57" fmla="*/ 4853587 h 5143500"/>
              <a:gd name="connsiteX58" fmla="*/ 427643 w 4781135"/>
              <a:gd name="connsiteY58" fmla="*/ 4934063 h 5143500"/>
              <a:gd name="connsiteX59" fmla="*/ 425903 w 4781135"/>
              <a:gd name="connsiteY59" fmla="*/ 4944812 h 5143500"/>
              <a:gd name="connsiteX60" fmla="*/ 425613 w 4781135"/>
              <a:gd name="connsiteY60" fmla="*/ 4946561 h 5143500"/>
              <a:gd name="connsiteX61" fmla="*/ 429969 w 4781135"/>
              <a:gd name="connsiteY61" fmla="*/ 4950628 h 5143500"/>
              <a:gd name="connsiteX62" fmla="*/ 456121 w 4781135"/>
              <a:gd name="connsiteY62" fmla="*/ 4950628 h 5143500"/>
              <a:gd name="connsiteX63" fmla="*/ 463668 w 4781135"/>
              <a:gd name="connsiteY63" fmla="*/ 4944812 h 5143500"/>
              <a:gd name="connsiteX64" fmla="*/ 465994 w 4781135"/>
              <a:gd name="connsiteY64" fmla="*/ 4928255 h 5143500"/>
              <a:gd name="connsiteX65" fmla="*/ 372445 w 4781135"/>
              <a:gd name="connsiteY65" fmla="*/ 4850972 h 5143500"/>
              <a:gd name="connsiteX66" fmla="*/ 396847 w 4781135"/>
              <a:gd name="connsiteY66" fmla="*/ 4836444 h 5143500"/>
              <a:gd name="connsiteX67" fmla="*/ 440718 w 4781135"/>
              <a:gd name="connsiteY67" fmla="*/ 4849520 h 5143500"/>
              <a:gd name="connsiteX68" fmla="*/ 445074 w 4781135"/>
              <a:gd name="connsiteY68" fmla="*/ 4850684 h 5143500"/>
              <a:gd name="connsiteX69" fmla="*/ 451467 w 4781135"/>
              <a:gd name="connsiteY69" fmla="*/ 4846616 h 5143500"/>
              <a:gd name="connsiteX70" fmla="*/ 460476 w 4781135"/>
              <a:gd name="connsiteY70" fmla="*/ 4827435 h 5143500"/>
              <a:gd name="connsiteX71" fmla="*/ 461639 w 4781135"/>
              <a:gd name="connsiteY71" fmla="*/ 4822502 h 5143500"/>
              <a:gd name="connsiteX72" fmla="*/ 458150 w 4781135"/>
              <a:gd name="connsiteY72" fmla="*/ 4816686 h 5143500"/>
              <a:gd name="connsiteX73" fmla="*/ 398011 w 4781135"/>
              <a:gd name="connsiteY73" fmla="*/ 4801292 h 5143500"/>
              <a:gd name="connsiteX74" fmla="*/ 1053743 w 4781135"/>
              <a:gd name="connsiteY74" fmla="*/ 4747249 h 5143500"/>
              <a:gd name="connsiteX75" fmla="*/ 994181 w 4781135"/>
              <a:gd name="connsiteY75" fmla="*/ 4808264 h 5143500"/>
              <a:gd name="connsiteX76" fmla="*/ 994181 w 4781135"/>
              <a:gd name="connsiteY76" fmla="*/ 4944812 h 5143500"/>
              <a:gd name="connsiteX77" fmla="*/ 999997 w 4781135"/>
              <a:gd name="connsiteY77" fmla="*/ 4950628 h 5143500"/>
              <a:gd name="connsiteX78" fmla="*/ 1025851 w 4781135"/>
              <a:gd name="connsiteY78" fmla="*/ 4950628 h 5143500"/>
              <a:gd name="connsiteX79" fmla="*/ 1031659 w 4781135"/>
              <a:gd name="connsiteY79" fmla="*/ 4944812 h 5143500"/>
              <a:gd name="connsiteX80" fmla="*/ 1031659 w 4781135"/>
              <a:gd name="connsiteY80" fmla="*/ 4837319 h 5143500"/>
              <a:gd name="connsiteX81" fmla="*/ 1068558 w 4781135"/>
              <a:gd name="connsiteY81" fmla="*/ 4837319 h 5143500"/>
              <a:gd name="connsiteX82" fmla="*/ 1074366 w 4781135"/>
              <a:gd name="connsiteY82" fmla="*/ 4831502 h 5143500"/>
              <a:gd name="connsiteX83" fmla="*/ 1074366 w 4781135"/>
              <a:gd name="connsiteY83" fmla="*/ 4811456 h 5143500"/>
              <a:gd name="connsiteX84" fmla="*/ 1068558 w 4781135"/>
              <a:gd name="connsiteY84" fmla="*/ 4805359 h 5143500"/>
              <a:gd name="connsiteX85" fmla="*/ 1031659 w 4781135"/>
              <a:gd name="connsiteY85" fmla="*/ 4805359 h 5143500"/>
              <a:gd name="connsiteX86" fmla="*/ 1031659 w 4781135"/>
              <a:gd name="connsiteY86" fmla="*/ 4802158 h 5143500"/>
              <a:gd name="connsiteX87" fmla="*/ 1054617 w 4781135"/>
              <a:gd name="connsiteY87" fmla="*/ 4778045 h 5143500"/>
              <a:gd name="connsiteX88" fmla="*/ 1068848 w 4781135"/>
              <a:gd name="connsiteY88" fmla="*/ 4779497 h 5143500"/>
              <a:gd name="connsiteX89" fmla="*/ 1074366 w 4781135"/>
              <a:gd name="connsiteY89" fmla="*/ 4773977 h 5143500"/>
              <a:gd name="connsiteX90" fmla="*/ 1077278 w 4781135"/>
              <a:gd name="connsiteY90" fmla="*/ 4758872 h 5143500"/>
              <a:gd name="connsiteX91" fmla="*/ 1077856 w 4781135"/>
              <a:gd name="connsiteY91" fmla="*/ 4755094 h 5143500"/>
              <a:gd name="connsiteX92" fmla="*/ 1072048 w 4781135"/>
              <a:gd name="connsiteY92" fmla="*/ 4749285 h 5143500"/>
              <a:gd name="connsiteX93" fmla="*/ 1053743 w 4781135"/>
              <a:gd name="connsiteY93" fmla="*/ 4747249 h 5143500"/>
              <a:gd name="connsiteX94" fmla="*/ 1115151 w 4781135"/>
              <a:gd name="connsiteY94" fmla="*/ 4747131 h 5143500"/>
              <a:gd name="connsiteX95" fmla="*/ 1095104 w 4781135"/>
              <a:gd name="connsiteY95" fmla="*/ 4767478 h 5143500"/>
              <a:gd name="connsiteX96" fmla="*/ 1116017 w 4781135"/>
              <a:gd name="connsiteY96" fmla="*/ 4787818 h 5143500"/>
              <a:gd name="connsiteX97" fmla="*/ 1136065 w 4781135"/>
              <a:gd name="connsiteY97" fmla="*/ 4767481 h 5143500"/>
              <a:gd name="connsiteX98" fmla="*/ 1115151 w 4781135"/>
              <a:gd name="connsiteY98" fmla="*/ 4747131 h 5143500"/>
              <a:gd name="connsiteX99" fmla="*/ 0 w 4781135"/>
              <a:gd name="connsiteY99" fmla="*/ 0 h 5143500"/>
              <a:gd name="connsiteX100" fmla="*/ 3673235 w 4781135"/>
              <a:gd name="connsiteY100" fmla="*/ 0 h 5143500"/>
              <a:gd name="connsiteX101" fmla="*/ 3843349 w 4781135"/>
              <a:gd name="connsiteY101" fmla="*/ 145970 h 5143500"/>
              <a:gd name="connsiteX102" fmla="*/ 4781135 w 4781135"/>
              <a:gd name="connsiteY102" fmla="*/ 2622891 h 5143500"/>
              <a:gd name="connsiteX103" fmla="*/ 3861453 w 4781135"/>
              <a:gd name="connsiteY103" fmla="*/ 5081299 h 5143500"/>
              <a:gd name="connsiteX104" fmla="*/ 3792118 w 4781135"/>
              <a:gd name="connsiteY104" fmla="*/ 5143500 h 5143500"/>
              <a:gd name="connsiteX105" fmla="*/ 0 w 4781135"/>
              <a:gd name="connsiteY10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781135" h="5143500">
                <a:moveTo>
                  <a:pt x="351363" y="4913481"/>
                </a:moveTo>
                <a:cubicBezTo>
                  <a:pt x="339456" y="4913486"/>
                  <a:pt x="331612" y="4921037"/>
                  <a:pt x="331613" y="4933530"/>
                </a:cubicBezTo>
                <a:cubicBezTo>
                  <a:pt x="331608" y="4945734"/>
                  <a:pt x="339456" y="4953580"/>
                  <a:pt x="352237" y="4953582"/>
                </a:cubicBezTo>
                <a:cubicBezTo>
                  <a:pt x="364153" y="4953577"/>
                  <a:pt x="371990" y="4945737"/>
                  <a:pt x="371987" y="4933533"/>
                </a:cubicBezTo>
                <a:cubicBezTo>
                  <a:pt x="371995" y="4921039"/>
                  <a:pt x="364153" y="4913482"/>
                  <a:pt x="351363" y="4913481"/>
                </a:cubicBezTo>
                <a:close/>
                <a:moveTo>
                  <a:pt x="891920" y="4837319"/>
                </a:moveTo>
                <a:cubicBezTo>
                  <a:pt x="913418" y="4837319"/>
                  <a:pt x="927648" y="4851260"/>
                  <a:pt x="927648" y="4877990"/>
                </a:cubicBezTo>
                <a:cubicBezTo>
                  <a:pt x="927648" y="4904719"/>
                  <a:pt x="913418" y="4918669"/>
                  <a:pt x="893949" y="4918669"/>
                </a:cubicBezTo>
                <a:cubicBezTo>
                  <a:pt x="872451" y="4918669"/>
                  <a:pt x="858212" y="4904719"/>
                  <a:pt x="858212" y="4877990"/>
                </a:cubicBezTo>
                <a:cubicBezTo>
                  <a:pt x="858212" y="4851260"/>
                  <a:pt x="872451" y="4837319"/>
                  <a:pt x="891920" y="4837319"/>
                </a:cubicBezTo>
                <a:close/>
                <a:moveTo>
                  <a:pt x="559545" y="4837319"/>
                </a:moveTo>
                <a:cubicBezTo>
                  <a:pt x="567390" y="4837319"/>
                  <a:pt x="572909" y="4838184"/>
                  <a:pt x="579303" y="4839934"/>
                </a:cubicBezTo>
                <a:cubicBezTo>
                  <a:pt x="584244" y="4841386"/>
                  <a:pt x="586562" y="4843414"/>
                  <a:pt x="586562" y="4847771"/>
                </a:cubicBezTo>
                <a:lnTo>
                  <a:pt x="586562" y="4908209"/>
                </a:lnTo>
                <a:cubicBezTo>
                  <a:pt x="586562" y="4912564"/>
                  <a:pt x="584244" y="4914601"/>
                  <a:pt x="579303" y="4916053"/>
                </a:cubicBezTo>
                <a:cubicBezTo>
                  <a:pt x="572909" y="4917794"/>
                  <a:pt x="567390" y="4918669"/>
                  <a:pt x="559545" y="4918669"/>
                </a:cubicBezTo>
                <a:cubicBezTo>
                  <a:pt x="540950" y="4918669"/>
                  <a:pt x="523519" y="4907623"/>
                  <a:pt x="523519" y="4877990"/>
                </a:cubicBezTo>
                <a:cubicBezTo>
                  <a:pt x="523519" y="4848356"/>
                  <a:pt x="540950" y="4837319"/>
                  <a:pt x="559545" y="4837319"/>
                </a:cubicBezTo>
                <a:close/>
                <a:moveTo>
                  <a:pt x="1101680" y="4805359"/>
                </a:moveTo>
                <a:cubicBezTo>
                  <a:pt x="1098191" y="4805359"/>
                  <a:pt x="1095864" y="4807677"/>
                  <a:pt x="1095864" y="4811167"/>
                </a:cubicBezTo>
                <a:lnTo>
                  <a:pt x="1095864" y="4944812"/>
                </a:lnTo>
                <a:cubicBezTo>
                  <a:pt x="1095864" y="4948301"/>
                  <a:pt x="1098191" y="4950628"/>
                  <a:pt x="1101680" y="4950628"/>
                </a:cubicBezTo>
                <a:lnTo>
                  <a:pt x="1127823" y="4950628"/>
                </a:lnTo>
                <a:cubicBezTo>
                  <a:pt x="1131313" y="4950628"/>
                  <a:pt x="1133640" y="4948301"/>
                  <a:pt x="1133640" y="4944812"/>
                </a:cubicBezTo>
                <a:lnTo>
                  <a:pt x="1133640" y="4811167"/>
                </a:lnTo>
                <a:cubicBezTo>
                  <a:pt x="1133640" y="4807677"/>
                  <a:pt x="1131313" y="4805359"/>
                  <a:pt x="1127823" y="4805359"/>
                </a:cubicBezTo>
                <a:close/>
                <a:moveTo>
                  <a:pt x="891920" y="4802455"/>
                </a:moveTo>
                <a:cubicBezTo>
                  <a:pt x="848337" y="4802455"/>
                  <a:pt x="819859" y="4834118"/>
                  <a:pt x="819859" y="4877990"/>
                </a:cubicBezTo>
                <a:cubicBezTo>
                  <a:pt x="819859" y="4921862"/>
                  <a:pt x="848337" y="4953533"/>
                  <a:pt x="893949" y="4953533"/>
                </a:cubicBezTo>
                <a:cubicBezTo>
                  <a:pt x="937531" y="4953533"/>
                  <a:pt x="966000" y="4921862"/>
                  <a:pt x="966000" y="4877990"/>
                </a:cubicBezTo>
                <a:cubicBezTo>
                  <a:pt x="966000" y="4834118"/>
                  <a:pt x="937531" y="4802455"/>
                  <a:pt x="891920" y="4802455"/>
                </a:cubicBezTo>
                <a:close/>
                <a:moveTo>
                  <a:pt x="725443" y="4802455"/>
                </a:moveTo>
                <a:cubicBezTo>
                  <a:pt x="708301" y="4802455"/>
                  <a:pt x="688255" y="4805359"/>
                  <a:pt x="667045" y="4812907"/>
                </a:cubicBezTo>
                <a:cubicBezTo>
                  <a:pt x="662977" y="4814359"/>
                  <a:pt x="659777" y="4817849"/>
                  <a:pt x="659777" y="4824531"/>
                </a:cubicBezTo>
                <a:lnTo>
                  <a:pt x="659777" y="4944812"/>
                </a:lnTo>
                <a:cubicBezTo>
                  <a:pt x="659777" y="4948301"/>
                  <a:pt x="662103" y="4950628"/>
                  <a:pt x="665593" y="4950628"/>
                </a:cubicBezTo>
                <a:lnTo>
                  <a:pt x="691736" y="4950628"/>
                </a:lnTo>
                <a:cubicBezTo>
                  <a:pt x="695225" y="4950628"/>
                  <a:pt x="697552" y="4948301"/>
                  <a:pt x="697552" y="4944812"/>
                </a:cubicBezTo>
                <a:lnTo>
                  <a:pt x="697552" y="4847194"/>
                </a:lnTo>
                <a:cubicBezTo>
                  <a:pt x="697552" y="4842838"/>
                  <a:pt x="699870" y="4840800"/>
                  <a:pt x="704522" y="4839636"/>
                </a:cubicBezTo>
                <a:cubicBezTo>
                  <a:pt x="712079" y="4837896"/>
                  <a:pt x="717012" y="4837319"/>
                  <a:pt x="726020" y="4837319"/>
                </a:cubicBezTo>
                <a:cubicBezTo>
                  <a:pt x="741711" y="4837319"/>
                  <a:pt x="754202" y="4844578"/>
                  <a:pt x="754202" y="4862009"/>
                </a:cubicBezTo>
                <a:lnTo>
                  <a:pt x="754202" y="4944812"/>
                </a:lnTo>
                <a:cubicBezTo>
                  <a:pt x="754202" y="4948301"/>
                  <a:pt x="756528" y="4950628"/>
                  <a:pt x="760018" y="4950628"/>
                </a:cubicBezTo>
                <a:lnTo>
                  <a:pt x="786160" y="4950628"/>
                </a:lnTo>
                <a:cubicBezTo>
                  <a:pt x="789650" y="4950628"/>
                  <a:pt x="791976" y="4948301"/>
                  <a:pt x="791976" y="4944812"/>
                </a:cubicBezTo>
                <a:lnTo>
                  <a:pt x="791976" y="4857068"/>
                </a:lnTo>
                <a:cubicBezTo>
                  <a:pt x="791976" y="4821627"/>
                  <a:pt x="770181" y="4802455"/>
                  <a:pt x="725443" y="4802455"/>
                </a:cubicBezTo>
                <a:close/>
                <a:moveTo>
                  <a:pt x="559834" y="4802455"/>
                </a:moveTo>
                <a:cubicBezTo>
                  <a:pt x="515971" y="4802455"/>
                  <a:pt x="485166" y="4831799"/>
                  <a:pt x="485166" y="4877990"/>
                </a:cubicBezTo>
                <a:cubicBezTo>
                  <a:pt x="485166" y="4924766"/>
                  <a:pt x="511896" y="4953533"/>
                  <a:pt x="559256" y="4953533"/>
                </a:cubicBezTo>
                <a:cubicBezTo>
                  <a:pt x="578427" y="4953533"/>
                  <a:pt x="597022" y="4950331"/>
                  <a:pt x="617068" y="4941908"/>
                </a:cubicBezTo>
                <a:cubicBezTo>
                  <a:pt x="621722" y="4939879"/>
                  <a:pt x="624336" y="4936678"/>
                  <a:pt x="624336" y="4930284"/>
                </a:cubicBezTo>
                <a:lnTo>
                  <a:pt x="624336" y="4824821"/>
                </a:lnTo>
                <a:cubicBezTo>
                  <a:pt x="624336" y="4818138"/>
                  <a:pt x="621722" y="4814946"/>
                  <a:pt x="617068" y="4813204"/>
                </a:cubicBezTo>
                <a:cubicBezTo>
                  <a:pt x="597897" y="4805936"/>
                  <a:pt x="579879" y="4802455"/>
                  <a:pt x="559834" y="4802455"/>
                </a:cubicBezTo>
                <a:close/>
                <a:moveTo>
                  <a:pt x="398011" y="4801292"/>
                </a:moveTo>
                <a:cubicBezTo>
                  <a:pt x="359080" y="4801292"/>
                  <a:pt x="334092" y="4822205"/>
                  <a:pt x="334092" y="4853587"/>
                </a:cubicBezTo>
                <a:cubicBezTo>
                  <a:pt x="334092" y="4915179"/>
                  <a:pt x="427643" y="4891337"/>
                  <a:pt x="427643" y="4934063"/>
                </a:cubicBezTo>
                <a:cubicBezTo>
                  <a:pt x="427643" y="4938419"/>
                  <a:pt x="427065" y="4941033"/>
                  <a:pt x="425903" y="4944812"/>
                </a:cubicBezTo>
                <a:cubicBezTo>
                  <a:pt x="425613" y="4945398"/>
                  <a:pt x="425613" y="4945975"/>
                  <a:pt x="425613" y="4946561"/>
                </a:cubicBezTo>
                <a:cubicBezTo>
                  <a:pt x="425613" y="4948879"/>
                  <a:pt x="427065" y="4950628"/>
                  <a:pt x="429969" y="4950628"/>
                </a:cubicBezTo>
                <a:lnTo>
                  <a:pt x="456121" y="4950628"/>
                </a:lnTo>
                <a:cubicBezTo>
                  <a:pt x="460476" y="4950628"/>
                  <a:pt x="462216" y="4949176"/>
                  <a:pt x="463668" y="4944812"/>
                </a:cubicBezTo>
                <a:cubicBezTo>
                  <a:pt x="465418" y="4939879"/>
                  <a:pt x="465994" y="4933196"/>
                  <a:pt x="465994" y="4928255"/>
                </a:cubicBezTo>
                <a:cubicBezTo>
                  <a:pt x="465994" y="4862299"/>
                  <a:pt x="372445" y="4878177"/>
                  <a:pt x="372445" y="4850972"/>
                </a:cubicBezTo>
                <a:cubicBezTo>
                  <a:pt x="372445" y="4842074"/>
                  <a:pt x="381454" y="4836444"/>
                  <a:pt x="396847" y="4836444"/>
                </a:cubicBezTo>
                <a:cubicBezTo>
                  <a:pt x="411664" y="4836444"/>
                  <a:pt x="425903" y="4841386"/>
                  <a:pt x="440718" y="4849520"/>
                </a:cubicBezTo>
                <a:cubicBezTo>
                  <a:pt x="442170" y="4850386"/>
                  <a:pt x="443622" y="4850684"/>
                  <a:pt x="445074" y="4850684"/>
                </a:cubicBezTo>
                <a:cubicBezTo>
                  <a:pt x="447689" y="4850684"/>
                  <a:pt x="450305" y="4849231"/>
                  <a:pt x="451467" y="4846616"/>
                </a:cubicBezTo>
                <a:lnTo>
                  <a:pt x="460476" y="4827435"/>
                </a:lnTo>
                <a:cubicBezTo>
                  <a:pt x="461317" y="4825652"/>
                  <a:pt x="461639" y="4823954"/>
                  <a:pt x="461639" y="4822502"/>
                </a:cubicBezTo>
                <a:cubicBezTo>
                  <a:pt x="461639" y="4820176"/>
                  <a:pt x="460485" y="4817858"/>
                  <a:pt x="458150" y="4816686"/>
                </a:cubicBezTo>
                <a:cubicBezTo>
                  <a:pt x="440141" y="4806226"/>
                  <a:pt x="418635" y="4801292"/>
                  <a:pt x="398011" y="4801292"/>
                </a:cubicBezTo>
                <a:close/>
                <a:moveTo>
                  <a:pt x="1053743" y="4747249"/>
                </a:moveTo>
                <a:cubicBezTo>
                  <a:pt x="1017716" y="4747249"/>
                  <a:pt x="994181" y="4766420"/>
                  <a:pt x="994181" y="4808264"/>
                </a:cubicBezTo>
                <a:lnTo>
                  <a:pt x="994181" y="4944812"/>
                </a:lnTo>
                <a:cubicBezTo>
                  <a:pt x="994181" y="4948301"/>
                  <a:pt x="996508" y="4950628"/>
                  <a:pt x="999997" y="4950628"/>
                </a:cubicBezTo>
                <a:lnTo>
                  <a:pt x="1025851" y="4950628"/>
                </a:lnTo>
                <a:cubicBezTo>
                  <a:pt x="1029340" y="4950628"/>
                  <a:pt x="1031659" y="4948301"/>
                  <a:pt x="1031659" y="4944812"/>
                </a:cubicBezTo>
                <a:lnTo>
                  <a:pt x="1031659" y="4837319"/>
                </a:lnTo>
                <a:lnTo>
                  <a:pt x="1068558" y="4837319"/>
                </a:lnTo>
                <a:cubicBezTo>
                  <a:pt x="1072338" y="4837319"/>
                  <a:pt x="1074366" y="4834992"/>
                  <a:pt x="1074366" y="4831502"/>
                </a:cubicBezTo>
                <a:lnTo>
                  <a:pt x="1074366" y="4811456"/>
                </a:lnTo>
                <a:cubicBezTo>
                  <a:pt x="1074366" y="4807677"/>
                  <a:pt x="1072338" y="4805359"/>
                  <a:pt x="1068558" y="4805359"/>
                </a:cubicBezTo>
                <a:lnTo>
                  <a:pt x="1031659" y="4805359"/>
                </a:lnTo>
                <a:lnTo>
                  <a:pt x="1031659" y="4802158"/>
                </a:lnTo>
                <a:cubicBezTo>
                  <a:pt x="1031659" y="4786179"/>
                  <a:pt x="1038637" y="4778045"/>
                  <a:pt x="1054617" y="4778045"/>
                </a:cubicBezTo>
                <a:cubicBezTo>
                  <a:pt x="1060425" y="4778045"/>
                  <a:pt x="1066682" y="4779497"/>
                  <a:pt x="1068848" y="4779497"/>
                </a:cubicBezTo>
                <a:cubicBezTo>
                  <a:pt x="1072338" y="4779497"/>
                  <a:pt x="1073790" y="4777467"/>
                  <a:pt x="1074366" y="4773977"/>
                </a:cubicBezTo>
                <a:lnTo>
                  <a:pt x="1077278" y="4758872"/>
                </a:lnTo>
                <a:cubicBezTo>
                  <a:pt x="1077533" y="4757531"/>
                  <a:pt x="1077856" y="4756351"/>
                  <a:pt x="1077856" y="4755094"/>
                </a:cubicBezTo>
                <a:cubicBezTo>
                  <a:pt x="1077856" y="4751868"/>
                  <a:pt x="1076116" y="4750152"/>
                  <a:pt x="1072048" y="4749285"/>
                </a:cubicBezTo>
                <a:cubicBezTo>
                  <a:pt x="1066232" y="4747834"/>
                  <a:pt x="1059941" y="4747249"/>
                  <a:pt x="1053743" y="4747249"/>
                </a:cubicBezTo>
                <a:close/>
                <a:moveTo>
                  <a:pt x="1115151" y="4747131"/>
                </a:moveTo>
                <a:cubicBezTo>
                  <a:pt x="1102947" y="4747139"/>
                  <a:pt x="1095102" y="4754688"/>
                  <a:pt x="1095104" y="4767478"/>
                </a:cubicBezTo>
                <a:cubicBezTo>
                  <a:pt x="1095101" y="4779971"/>
                  <a:pt x="1102947" y="4787811"/>
                  <a:pt x="1116017" y="4787818"/>
                </a:cubicBezTo>
                <a:cubicBezTo>
                  <a:pt x="1127932" y="4787817"/>
                  <a:pt x="1136070" y="4779974"/>
                  <a:pt x="1136065" y="4767481"/>
                </a:cubicBezTo>
                <a:cubicBezTo>
                  <a:pt x="1136070" y="4754690"/>
                  <a:pt x="1127932" y="4747137"/>
                  <a:pt x="1115151" y="4747131"/>
                </a:cubicBezTo>
                <a:close/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grpSp>
        <p:nvGrpSpPr>
          <p:cNvPr id="20" name="Graphique 7">
            <a:extLst>
              <a:ext uri="{FF2B5EF4-FFF2-40B4-BE49-F238E27FC236}">
                <a16:creationId xmlns:a16="http://schemas.microsoft.com/office/drawing/2014/main" id="{41A6B5B5-03B8-49D6-8E7D-7234849CFE6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21" name="Forme libre : forme 9">
              <a:extLst>
                <a:ext uri="{FF2B5EF4-FFF2-40B4-BE49-F238E27FC236}">
                  <a16:creationId xmlns:a16="http://schemas.microsoft.com/office/drawing/2014/main" id="{894C3BCE-0F75-41F2-8D95-D17AC0094E07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2" name="Forme libre : forme 10">
              <a:extLst>
                <a:ext uri="{FF2B5EF4-FFF2-40B4-BE49-F238E27FC236}">
                  <a16:creationId xmlns:a16="http://schemas.microsoft.com/office/drawing/2014/main" id="{3504E00F-BFEB-45F7-8ABF-8EDFD10A356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3" name="Forme libre : forme 11">
              <a:extLst>
                <a:ext uri="{FF2B5EF4-FFF2-40B4-BE49-F238E27FC236}">
                  <a16:creationId xmlns:a16="http://schemas.microsoft.com/office/drawing/2014/main" id="{62970186-18A1-474A-9D38-2066088D8A0F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C363-A4D1-4563-A512-0A66109FD79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034CF-B1F9-4870-88D3-96CB1ADF2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82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next t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C5F3432-6FAD-4E94-8F10-E3A9F64580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351364 w 4572000"/>
              <a:gd name="connsiteY0" fmla="*/ 4913481 h 5143500"/>
              <a:gd name="connsiteX1" fmla="*/ 331614 w 4572000"/>
              <a:gd name="connsiteY1" fmla="*/ 4933530 h 5143500"/>
              <a:gd name="connsiteX2" fmla="*/ 352238 w 4572000"/>
              <a:gd name="connsiteY2" fmla="*/ 4953582 h 5143500"/>
              <a:gd name="connsiteX3" fmla="*/ 371988 w 4572000"/>
              <a:gd name="connsiteY3" fmla="*/ 4933533 h 5143500"/>
              <a:gd name="connsiteX4" fmla="*/ 351364 w 4572000"/>
              <a:gd name="connsiteY4" fmla="*/ 4913481 h 5143500"/>
              <a:gd name="connsiteX5" fmla="*/ 892594 w 4572000"/>
              <a:gd name="connsiteY5" fmla="*/ 4837587 h 5143500"/>
              <a:gd name="connsiteX6" fmla="*/ 917847 w 4572000"/>
              <a:gd name="connsiteY6" fmla="*/ 4847631 h 5143500"/>
              <a:gd name="connsiteX7" fmla="*/ 927649 w 4572000"/>
              <a:gd name="connsiteY7" fmla="*/ 4877990 h 5143500"/>
              <a:gd name="connsiteX8" fmla="*/ 918101 w 4572000"/>
              <a:gd name="connsiteY8" fmla="*/ 4908353 h 5143500"/>
              <a:gd name="connsiteX9" fmla="*/ 894867 w 4572000"/>
              <a:gd name="connsiteY9" fmla="*/ 4918277 h 5143500"/>
              <a:gd name="connsiteX10" fmla="*/ 868934 w 4572000"/>
              <a:gd name="connsiteY10" fmla="*/ 4908080 h 5143500"/>
              <a:gd name="connsiteX11" fmla="*/ 859063 w 4572000"/>
              <a:gd name="connsiteY11" fmla="*/ 4877877 h 5143500"/>
              <a:gd name="connsiteX12" fmla="*/ 868679 w 4572000"/>
              <a:gd name="connsiteY12" fmla="*/ 4847677 h 5143500"/>
              <a:gd name="connsiteX13" fmla="*/ 559058 w 4572000"/>
              <a:gd name="connsiteY13" fmla="*/ 4837499 h 5143500"/>
              <a:gd name="connsiteX14" fmla="*/ 578337 w 4572000"/>
              <a:gd name="connsiteY14" fmla="*/ 4840021 h 5143500"/>
              <a:gd name="connsiteX15" fmla="*/ 585644 w 4572000"/>
              <a:gd name="connsiteY15" fmla="*/ 4847817 h 5143500"/>
              <a:gd name="connsiteX16" fmla="*/ 585644 w 4572000"/>
              <a:gd name="connsiteY16" fmla="*/ 4907937 h 5143500"/>
              <a:gd name="connsiteX17" fmla="*/ 578337 w 4572000"/>
              <a:gd name="connsiteY17" fmla="*/ 4915741 h 5143500"/>
              <a:gd name="connsiteX18" fmla="*/ 558606 w 4572000"/>
              <a:gd name="connsiteY18" fmla="*/ 4918322 h 5143500"/>
              <a:gd name="connsiteX19" fmla="*/ 534560 w 4572000"/>
              <a:gd name="connsiteY19" fmla="*/ 4909442 h 5143500"/>
              <a:gd name="connsiteX20" fmla="*/ 523520 w 4572000"/>
              <a:gd name="connsiteY20" fmla="*/ 4877990 h 5143500"/>
              <a:gd name="connsiteX21" fmla="*/ 534560 w 4572000"/>
              <a:gd name="connsiteY21" fmla="*/ 4846542 h 5143500"/>
              <a:gd name="connsiteX22" fmla="*/ 1101681 w 4572000"/>
              <a:gd name="connsiteY22" fmla="*/ 4805359 h 5143500"/>
              <a:gd name="connsiteX23" fmla="*/ 1095865 w 4572000"/>
              <a:gd name="connsiteY23" fmla="*/ 4811167 h 5143500"/>
              <a:gd name="connsiteX24" fmla="*/ 1095865 w 4572000"/>
              <a:gd name="connsiteY24" fmla="*/ 4944812 h 5143500"/>
              <a:gd name="connsiteX25" fmla="*/ 1101681 w 4572000"/>
              <a:gd name="connsiteY25" fmla="*/ 4950628 h 5143500"/>
              <a:gd name="connsiteX26" fmla="*/ 1127824 w 4572000"/>
              <a:gd name="connsiteY26" fmla="*/ 4950628 h 5143500"/>
              <a:gd name="connsiteX27" fmla="*/ 1128318 w 4572000"/>
              <a:gd name="connsiteY27" fmla="*/ 4950134 h 5143500"/>
              <a:gd name="connsiteX28" fmla="*/ 1130432 w 4572000"/>
              <a:gd name="connsiteY28" fmla="*/ 4950134 h 5143500"/>
              <a:gd name="connsiteX29" fmla="*/ 1136286 w 4572000"/>
              <a:gd name="connsiteY29" fmla="*/ 4944348 h 5143500"/>
              <a:gd name="connsiteX30" fmla="*/ 1136286 w 4572000"/>
              <a:gd name="connsiteY30" fmla="*/ 4811405 h 5143500"/>
              <a:gd name="connsiteX31" fmla="*/ 1130432 w 4572000"/>
              <a:gd name="connsiteY31" fmla="*/ 4805627 h 5143500"/>
              <a:gd name="connsiteX32" fmla="*/ 1128093 w 4572000"/>
              <a:gd name="connsiteY32" fmla="*/ 4805627 h 5143500"/>
              <a:gd name="connsiteX33" fmla="*/ 1127824 w 4572000"/>
              <a:gd name="connsiteY33" fmla="*/ 4805359 h 5143500"/>
              <a:gd name="connsiteX34" fmla="*/ 891921 w 4572000"/>
              <a:gd name="connsiteY34" fmla="*/ 4802455 h 5143500"/>
              <a:gd name="connsiteX35" fmla="*/ 819860 w 4572000"/>
              <a:gd name="connsiteY35" fmla="*/ 4877990 h 5143500"/>
              <a:gd name="connsiteX36" fmla="*/ 893950 w 4572000"/>
              <a:gd name="connsiteY36" fmla="*/ 4953533 h 5143500"/>
              <a:gd name="connsiteX37" fmla="*/ 923594 w 4572000"/>
              <a:gd name="connsiteY37" fmla="*/ 4947899 h 5143500"/>
              <a:gd name="connsiteX38" fmla="*/ 924072 w 4572000"/>
              <a:gd name="connsiteY38" fmla="*/ 4947569 h 5143500"/>
              <a:gd name="connsiteX39" fmla="*/ 924870 w 4572000"/>
              <a:gd name="connsiteY39" fmla="*/ 4947419 h 5143500"/>
              <a:gd name="connsiteX40" fmla="*/ 967554 w 4572000"/>
              <a:gd name="connsiteY40" fmla="*/ 4877877 h 5143500"/>
              <a:gd name="connsiteX41" fmla="*/ 924009 w 4572000"/>
              <a:gd name="connsiteY41" fmla="*/ 4808342 h 5143500"/>
              <a:gd name="connsiteX42" fmla="*/ 922788 w 4572000"/>
              <a:gd name="connsiteY42" fmla="*/ 4808122 h 5143500"/>
              <a:gd name="connsiteX43" fmla="*/ 922738 w 4572000"/>
              <a:gd name="connsiteY43" fmla="*/ 4808088 h 5143500"/>
              <a:gd name="connsiteX44" fmla="*/ 891921 w 4572000"/>
              <a:gd name="connsiteY44" fmla="*/ 4802455 h 5143500"/>
              <a:gd name="connsiteX45" fmla="*/ 725444 w 4572000"/>
              <a:gd name="connsiteY45" fmla="*/ 4802455 h 5143500"/>
              <a:gd name="connsiteX46" fmla="*/ 667046 w 4572000"/>
              <a:gd name="connsiteY46" fmla="*/ 4812907 h 5143500"/>
              <a:gd name="connsiteX47" fmla="*/ 666934 w 4572000"/>
              <a:gd name="connsiteY47" fmla="*/ 4813086 h 5143500"/>
              <a:gd name="connsiteX48" fmla="*/ 666651 w 4572000"/>
              <a:gd name="connsiteY48" fmla="*/ 4813136 h 5143500"/>
              <a:gd name="connsiteX49" fmla="*/ 659335 w 4572000"/>
              <a:gd name="connsiteY49" fmla="*/ 4824699 h 5143500"/>
              <a:gd name="connsiteX50" fmla="*/ 659335 w 4572000"/>
              <a:gd name="connsiteY50" fmla="*/ 4944348 h 5143500"/>
              <a:gd name="connsiteX51" fmla="*/ 659778 w 4572000"/>
              <a:gd name="connsiteY51" fmla="*/ 4944785 h 5143500"/>
              <a:gd name="connsiteX52" fmla="*/ 659778 w 4572000"/>
              <a:gd name="connsiteY52" fmla="*/ 4944812 h 5143500"/>
              <a:gd name="connsiteX53" fmla="*/ 665594 w 4572000"/>
              <a:gd name="connsiteY53" fmla="*/ 4950628 h 5143500"/>
              <a:gd name="connsiteX54" fmla="*/ 691737 w 4572000"/>
              <a:gd name="connsiteY54" fmla="*/ 4950628 h 5143500"/>
              <a:gd name="connsiteX55" fmla="*/ 697553 w 4572000"/>
              <a:gd name="connsiteY55" fmla="*/ 4944812 h 5143500"/>
              <a:gd name="connsiteX56" fmla="*/ 697553 w 4572000"/>
              <a:gd name="connsiteY56" fmla="*/ 4847194 h 5143500"/>
              <a:gd name="connsiteX57" fmla="*/ 704449 w 4572000"/>
              <a:gd name="connsiteY57" fmla="*/ 4839717 h 5143500"/>
              <a:gd name="connsiteX58" fmla="*/ 726010 w 4572000"/>
              <a:gd name="connsiteY58" fmla="*/ 4837419 h 5143500"/>
              <a:gd name="connsiteX59" fmla="*/ 746014 w 4572000"/>
              <a:gd name="connsiteY59" fmla="*/ 4843168 h 5143500"/>
              <a:gd name="connsiteX60" fmla="*/ 754203 w 4572000"/>
              <a:gd name="connsiteY60" fmla="*/ 4862009 h 5143500"/>
              <a:gd name="connsiteX61" fmla="*/ 754203 w 4572000"/>
              <a:gd name="connsiteY61" fmla="*/ 4944812 h 5143500"/>
              <a:gd name="connsiteX62" fmla="*/ 760019 w 4572000"/>
              <a:gd name="connsiteY62" fmla="*/ 4950628 h 5143500"/>
              <a:gd name="connsiteX63" fmla="*/ 786161 w 4572000"/>
              <a:gd name="connsiteY63" fmla="*/ 4950628 h 5143500"/>
              <a:gd name="connsiteX64" fmla="*/ 791977 w 4572000"/>
              <a:gd name="connsiteY64" fmla="*/ 4944812 h 5143500"/>
              <a:gd name="connsiteX65" fmla="*/ 791977 w 4572000"/>
              <a:gd name="connsiteY65" fmla="*/ 4944762 h 5143500"/>
              <a:gd name="connsiteX66" fmla="*/ 792396 w 4572000"/>
              <a:gd name="connsiteY66" fmla="*/ 4944348 h 5143500"/>
              <a:gd name="connsiteX67" fmla="*/ 792396 w 4572000"/>
              <a:gd name="connsiteY67" fmla="*/ 4857065 h 5143500"/>
              <a:gd name="connsiteX68" fmla="*/ 775798 w 4572000"/>
              <a:gd name="connsiteY68" fmla="*/ 4816682 h 5143500"/>
              <a:gd name="connsiteX69" fmla="*/ 775550 w 4572000"/>
              <a:gd name="connsiteY69" fmla="*/ 4816558 h 5143500"/>
              <a:gd name="connsiteX70" fmla="*/ 775487 w 4572000"/>
              <a:gd name="connsiteY70" fmla="*/ 4816471 h 5143500"/>
              <a:gd name="connsiteX71" fmla="*/ 725444 w 4572000"/>
              <a:gd name="connsiteY71" fmla="*/ 4802455 h 5143500"/>
              <a:gd name="connsiteX72" fmla="*/ 559835 w 4572000"/>
              <a:gd name="connsiteY72" fmla="*/ 4802455 h 5143500"/>
              <a:gd name="connsiteX73" fmla="*/ 529663 w 4572000"/>
              <a:gd name="connsiteY73" fmla="*/ 4807762 h 5143500"/>
              <a:gd name="connsiteX74" fmla="*/ 529596 w 4572000"/>
              <a:gd name="connsiteY74" fmla="*/ 4807805 h 5143500"/>
              <a:gd name="connsiteX75" fmla="*/ 528373 w 4572000"/>
              <a:gd name="connsiteY75" fmla="*/ 4808018 h 5143500"/>
              <a:gd name="connsiteX76" fmla="*/ 483587 w 4572000"/>
              <a:gd name="connsiteY76" fmla="*/ 4877877 h 5143500"/>
              <a:gd name="connsiteX77" fmla="*/ 526397 w 4572000"/>
              <a:gd name="connsiteY77" fmla="*/ 4947825 h 5143500"/>
              <a:gd name="connsiteX78" fmla="*/ 527143 w 4572000"/>
              <a:gd name="connsiteY78" fmla="*/ 4947947 h 5143500"/>
              <a:gd name="connsiteX79" fmla="*/ 527701 w 4572000"/>
              <a:gd name="connsiteY79" fmla="*/ 4948307 h 5143500"/>
              <a:gd name="connsiteX80" fmla="*/ 559257 w 4572000"/>
              <a:gd name="connsiteY80" fmla="*/ 4953533 h 5143500"/>
              <a:gd name="connsiteX81" fmla="*/ 617069 w 4572000"/>
              <a:gd name="connsiteY81" fmla="*/ 4941908 h 5143500"/>
              <a:gd name="connsiteX82" fmla="*/ 624338 w 4572000"/>
              <a:gd name="connsiteY82" fmla="*/ 4930284 h 5143500"/>
              <a:gd name="connsiteX83" fmla="*/ 624338 w 4572000"/>
              <a:gd name="connsiteY83" fmla="*/ 4824821 h 5143500"/>
              <a:gd name="connsiteX84" fmla="*/ 617069 w 4572000"/>
              <a:gd name="connsiteY84" fmla="*/ 4813204 h 5143500"/>
              <a:gd name="connsiteX85" fmla="*/ 559835 w 4572000"/>
              <a:gd name="connsiteY85" fmla="*/ 4802455 h 5143500"/>
              <a:gd name="connsiteX86" fmla="*/ 398012 w 4572000"/>
              <a:gd name="connsiteY86" fmla="*/ 4801292 h 5143500"/>
              <a:gd name="connsiteX87" fmla="*/ 396528 w 4572000"/>
              <a:gd name="connsiteY87" fmla="*/ 4801750 h 5143500"/>
              <a:gd name="connsiteX88" fmla="*/ 395863 w 4572000"/>
              <a:gd name="connsiteY88" fmla="*/ 4801582 h 5143500"/>
              <a:gd name="connsiteX89" fmla="*/ 331528 w 4572000"/>
              <a:gd name="connsiteY89" fmla="*/ 4853603 h 5143500"/>
              <a:gd name="connsiteX90" fmla="*/ 425688 w 4572000"/>
              <a:gd name="connsiteY90" fmla="*/ 4933656 h 5143500"/>
              <a:gd name="connsiteX91" fmla="*/ 423937 w 4572000"/>
              <a:gd name="connsiteY91" fmla="*/ 4944348 h 5143500"/>
              <a:gd name="connsiteX92" fmla="*/ 423646 w 4572000"/>
              <a:gd name="connsiteY92" fmla="*/ 4946089 h 5143500"/>
              <a:gd name="connsiteX93" fmla="*/ 428030 w 4572000"/>
              <a:gd name="connsiteY93" fmla="*/ 4950134 h 5143500"/>
              <a:gd name="connsiteX94" fmla="*/ 429441 w 4572000"/>
              <a:gd name="connsiteY94" fmla="*/ 4950134 h 5143500"/>
              <a:gd name="connsiteX95" fmla="*/ 429970 w 4572000"/>
              <a:gd name="connsiteY95" fmla="*/ 4950628 h 5143500"/>
              <a:gd name="connsiteX96" fmla="*/ 456122 w 4572000"/>
              <a:gd name="connsiteY96" fmla="*/ 4950628 h 5143500"/>
              <a:gd name="connsiteX97" fmla="*/ 463669 w 4572000"/>
              <a:gd name="connsiteY97" fmla="*/ 4944812 h 5143500"/>
              <a:gd name="connsiteX98" fmla="*/ 465995 w 4572000"/>
              <a:gd name="connsiteY98" fmla="*/ 4928255 h 5143500"/>
              <a:gd name="connsiteX99" fmla="*/ 372446 w 4572000"/>
              <a:gd name="connsiteY99" fmla="*/ 4850972 h 5143500"/>
              <a:gd name="connsiteX100" fmla="*/ 378875 w 4572000"/>
              <a:gd name="connsiteY100" fmla="*/ 4840371 h 5143500"/>
              <a:gd name="connsiteX101" fmla="*/ 395405 w 4572000"/>
              <a:gd name="connsiteY101" fmla="*/ 4836760 h 5143500"/>
              <a:gd name="connsiteX102" fmla="*/ 438849 w 4572000"/>
              <a:gd name="connsiteY102" fmla="*/ 4849557 h 5143500"/>
              <a:gd name="connsiteX103" fmla="*/ 443233 w 4572000"/>
              <a:gd name="connsiteY103" fmla="*/ 4850714 h 5143500"/>
              <a:gd name="connsiteX104" fmla="*/ 443816 w 4572000"/>
              <a:gd name="connsiteY104" fmla="*/ 4850348 h 5143500"/>
              <a:gd name="connsiteX105" fmla="*/ 445075 w 4572000"/>
              <a:gd name="connsiteY105" fmla="*/ 4850684 h 5143500"/>
              <a:gd name="connsiteX106" fmla="*/ 451468 w 4572000"/>
              <a:gd name="connsiteY106" fmla="*/ 4846616 h 5143500"/>
              <a:gd name="connsiteX107" fmla="*/ 460477 w 4572000"/>
              <a:gd name="connsiteY107" fmla="*/ 4827435 h 5143500"/>
              <a:gd name="connsiteX108" fmla="*/ 461640 w 4572000"/>
              <a:gd name="connsiteY108" fmla="*/ 4822502 h 5143500"/>
              <a:gd name="connsiteX109" fmla="*/ 458151 w 4572000"/>
              <a:gd name="connsiteY109" fmla="*/ 4816686 h 5143500"/>
              <a:gd name="connsiteX110" fmla="*/ 398012 w 4572000"/>
              <a:gd name="connsiteY110" fmla="*/ 4801292 h 5143500"/>
              <a:gd name="connsiteX111" fmla="*/ 1053744 w 4572000"/>
              <a:gd name="connsiteY111" fmla="*/ 4747249 h 5143500"/>
              <a:gd name="connsiteX112" fmla="*/ 994182 w 4572000"/>
              <a:gd name="connsiteY112" fmla="*/ 4808264 h 5143500"/>
              <a:gd name="connsiteX113" fmla="*/ 994182 w 4572000"/>
              <a:gd name="connsiteY113" fmla="*/ 4944812 h 5143500"/>
              <a:gd name="connsiteX114" fmla="*/ 999998 w 4572000"/>
              <a:gd name="connsiteY114" fmla="*/ 4950628 h 5143500"/>
              <a:gd name="connsiteX115" fmla="*/ 1025852 w 4572000"/>
              <a:gd name="connsiteY115" fmla="*/ 4950628 h 5143500"/>
              <a:gd name="connsiteX116" fmla="*/ 1026345 w 4572000"/>
              <a:gd name="connsiteY116" fmla="*/ 4950134 h 5143500"/>
              <a:gd name="connsiteX117" fmla="*/ 1027795 w 4572000"/>
              <a:gd name="connsiteY117" fmla="*/ 4950134 h 5143500"/>
              <a:gd name="connsiteX118" fmla="*/ 1033640 w 4572000"/>
              <a:gd name="connsiteY118" fmla="*/ 4944348 h 5143500"/>
              <a:gd name="connsiteX119" fmla="*/ 1033640 w 4572000"/>
              <a:gd name="connsiteY119" fmla="*/ 4837419 h 5143500"/>
              <a:gd name="connsiteX120" fmla="*/ 1070781 w 4572000"/>
              <a:gd name="connsiteY120" fmla="*/ 4837419 h 5143500"/>
              <a:gd name="connsiteX121" fmla="*/ 1076626 w 4572000"/>
              <a:gd name="connsiteY121" fmla="*/ 4831634 h 5143500"/>
              <a:gd name="connsiteX122" fmla="*/ 1076626 w 4572000"/>
              <a:gd name="connsiteY122" fmla="*/ 4811692 h 5143500"/>
              <a:gd name="connsiteX123" fmla="*/ 1070781 w 4572000"/>
              <a:gd name="connsiteY123" fmla="*/ 4805627 h 5143500"/>
              <a:gd name="connsiteX124" fmla="*/ 1068815 w 4572000"/>
              <a:gd name="connsiteY124" fmla="*/ 4805627 h 5143500"/>
              <a:gd name="connsiteX125" fmla="*/ 1068560 w 4572000"/>
              <a:gd name="connsiteY125" fmla="*/ 4805359 h 5143500"/>
              <a:gd name="connsiteX126" fmla="*/ 1033640 w 4572000"/>
              <a:gd name="connsiteY126" fmla="*/ 4805359 h 5143500"/>
              <a:gd name="connsiteX127" fmla="*/ 1033640 w 4572000"/>
              <a:gd name="connsiteY127" fmla="*/ 4802443 h 5143500"/>
              <a:gd name="connsiteX128" fmla="*/ 1056749 w 4572000"/>
              <a:gd name="connsiteY128" fmla="*/ 4778457 h 5143500"/>
              <a:gd name="connsiteX129" fmla="*/ 1071072 w 4572000"/>
              <a:gd name="connsiteY129" fmla="*/ 4779901 h 5143500"/>
              <a:gd name="connsiteX130" fmla="*/ 1076626 w 4572000"/>
              <a:gd name="connsiteY130" fmla="*/ 4774411 h 5143500"/>
              <a:gd name="connsiteX131" fmla="*/ 1079557 w 4572000"/>
              <a:gd name="connsiteY131" fmla="*/ 4759385 h 5143500"/>
              <a:gd name="connsiteX132" fmla="*/ 1080138 w 4572000"/>
              <a:gd name="connsiteY132" fmla="*/ 4755627 h 5143500"/>
              <a:gd name="connsiteX133" fmla="*/ 1074293 w 4572000"/>
              <a:gd name="connsiteY133" fmla="*/ 4749848 h 5143500"/>
              <a:gd name="connsiteX134" fmla="*/ 1072405 w 4572000"/>
              <a:gd name="connsiteY134" fmla="*/ 4749641 h 5143500"/>
              <a:gd name="connsiteX135" fmla="*/ 1072049 w 4572000"/>
              <a:gd name="connsiteY135" fmla="*/ 4749285 h 5143500"/>
              <a:gd name="connsiteX136" fmla="*/ 1053744 w 4572000"/>
              <a:gd name="connsiteY136" fmla="*/ 4747249 h 5143500"/>
              <a:gd name="connsiteX137" fmla="*/ 1115152 w 4572000"/>
              <a:gd name="connsiteY137" fmla="*/ 4747131 h 5143500"/>
              <a:gd name="connsiteX138" fmla="*/ 1095105 w 4572000"/>
              <a:gd name="connsiteY138" fmla="*/ 4767478 h 5143500"/>
              <a:gd name="connsiteX139" fmla="*/ 1116018 w 4572000"/>
              <a:gd name="connsiteY139" fmla="*/ 4787818 h 5143500"/>
              <a:gd name="connsiteX140" fmla="*/ 1136066 w 4572000"/>
              <a:gd name="connsiteY140" fmla="*/ 4767481 h 5143500"/>
              <a:gd name="connsiteX141" fmla="*/ 1115152 w 4572000"/>
              <a:gd name="connsiteY141" fmla="*/ 4747131 h 5143500"/>
              <a:gd name="connsiteX142" fmla="*/ 0 w 4572000"/>
              <a:gd name="connsiteY142" fmla="*/ 0 h 5143500"/>
              <a:gd name="connsiteX143" fmla="*/ 4572000 w 4572000"/>
              <a:gd name="connsiteY143" fmla="*/ 0 h 5143500"/>
              <a:gd name="connsiteX144" fmla="*/ 4572000 w 4572000"/>
              <a:gd name="connsiteY144" fmla="*/ 5143500 h 5143500"/>
              <a:gd name="connsiteX145" fmla="*/ 0 w 4572000"/>
              <a:gd name="connsiteY14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572000" h="5143500">
                <a:moveTo>
                  <a:pt x="351364" y="4913481"/>
                </a:moveTo>
                <a:cubicBezTo>
                  <a:pt x="339457" y="4913486"/>
                  <a:pt x="331613" y="4921037"/>
                  <a:pt x="331614" y="4933530"/>
                </a:cubicBezTo>
                <a:cubicBezTo>
                  <a:pt x="331609" y="4945734"/>
                  <a:pt x="339457" y="4953580"/>
                  <a:pt x="352238" y="4953582"/>
                </a:cubicBezTo>
                <a:cubicBezTo>
                  <a:pt x="364154" y="4953577"/>
                  <a:pt x="371991" y="4945737"/>
                  <a:pt x="371988" y="4933533"/>
                </a:cubicBezTo>
                <a:cubicBezTo>
                  <a:pt x="371996" y="4921039"/>
                  <a:pt x="364154" y="4913482"/>
                  <a:pt x="351364" y="4913481"/>
                </a:cubicBezTo>
                <a:close/>
                <a:moveTo>
                  <a:pt x="892594" y="4837587"/>
                </a:moveTo>
                <a:lnTo>
                  <a:pt x="917847" y="4847631"/>
                </a:lnTo>
                <a:cubicBezTo>
                  <a:pt x="924092" y="4854457"/>
                  <a:pt x="927649" y="4864625"/>
                  <a:pt x="927649" y="4877990"/>
                </a:cubicBezTo>
                <a:cubicBezTo>
                  <a:pt x="927649" y="4891355"/>
                  <a:pt x="924092" y="4901524"/>
                  <a:pt x="918101" y="4908353"/>
                </a:cubicBezTo>
                <a:lnTo>
                  <a:pt x="894867" y="4918277"/>
                </a:lnTo>
                <a:lnTo>
                  <a:pt x="868934" y="4908080"/>
                </a:lnTo>
                <a:cubicBezTo>
                  <a:pt x="862646" y="4901288"/>
                  <a:pt x="859063" y="4891172"/>
                  <a:pt x="859063" y="4877877"/>
                </a:cubicBezTo>
                <a:cubicBezTo>
                  <a:pt x="859063" y="4864582"/>
                  <a:pt x="862646" y="4854468"/>
                  <a:pt x="868679" y="4847677"/>
                </a:cubicBezTo>
                <a:close/>
                <a:moveTo>
                  <a:pt x="559058" y="4837499"/>
                </a:moveTo>
                <a:lnTo>
                  <a:pt x="578337" y="4840021"/>
                </a:lnTo>
                <a:cubicBezTo>
                  <a:pt x="583310" y="4841465"/>
                  <a:pt x="585644" y="4843483"/>
                  <a:pt x="585644" y="4847817"/>
                </a:cubicBezTo>
                <a:lnTo>
                  <a:pt x="585644" y="4907937"/>
                </a:lnTo>
                <a:cubicBezTo>
                  <a:pt x="585644" y="4912270"/>
                  <a:pt x="583310" y="4914296"/>
                  <a:pt x="578337" y="4915741"/>
                </a:cubicBezTo>
                <a:lnTo>
                  <a:pt x="558606" y="4918322"/>
                </a:lnTo>
                <a:lnTo>
                  <a:pt x="534560" y="4909442"/>
                </a:lnTo>
                <a:cubicBezTo>
                  <a:pt x="527878" y="4902976"/>
                  <a:pt x="523520" y="4892806"/>
                  <a:pt x="523520" y="4877990"/>
                </a:cubicBezTo>
                <a:cubicBezTo>
                  <a:pt x="523520" y="4863173"/>
                  <a:pt x="527878" y="4853005"/>
                  <a:pt x="534560" y="4846542"/>
                </a:cubicBezTo>
                <a:close/>
                <a:moveTo>
                  <a:pt x="1101681" y="4805359"/>
                </a:moveTo>
                <a:cubicBezTo>
                  <a:pt x="1098193" y="4805359"/>
                  <a:pt x="1095865" y="4807677"/>
                  <a:pt x="1095865" y="4811167"/>
                </a:cubicBezTo>
                <a:lnTo>
                  <a:pt x="1095865" y="4944812"/>
                </a:lnTo>
                <a:cubicBezTo>
                  <a:pt x="1095865" y="4948301"/>
                  <a:pt x="1098193" y="4950628"/>
                  <a:pt x="1101681" y="4950628"/>
                </a:cubicBezTo>
                <a:lnTo>
                  <a:pt x="1127824" y="4950628"/>
                </a:lnTo>
                <a:lnTo>
                  <a:pt x="1128318" y="4950134"/>
                </a:lnTo>
                <a:lnTo>
                  <a:pt x="1130432" y="4950134"/>
                </a:lnTo>
                <a:cubicBezTo>
                  <a:pt x="1133944" y="4950134"/>
                  <a:pt x="1136286" y="4947819"/>
                  <a:pt x="1136286" y="4944348"/>
                </a:cubicBezTo>
                <a:lnTo>
                  <a:pt x="1136286" y="4811405"/>
                </a:lnTo>
                <a:cubicBezTo>
                  <a:pt x="1136286" y="4807934"/>
                  <a:pt x="1133944" y="4805627"/>
                  <a:pt x="1130432" y="4805627"/>
                </a:cubicBezTo>
                <a:lnTo>
                  <a:pt x="1128093" y="4805627"/>
                </a:lnTo>
                <a:lnTo>
                  <a:pt x="1127824" y="4805359"/>
                </a:lnTo>
                <a:close/>
                <a:moveTo>
                  <a:pt x="891921" y="4802455"/>
                </a:moveTo>
                <a:cubicBezTo>
                  <a:pt x="848338" y="4802455"/>
                  <a:pt x="819860" y="4834118"/>
                  <a:pt x="819860" y="4877990"/>
                </a:cubicBezTo>
                <a:cubicBezTo>
                  <a:pt x="819860" y="4921862"/>
                  <a:pt x="848338" y="4953533"/>
                  <a:pt x="893950" y="4953533"/>
                </a:cubicBezTo>
                <a:cubicBezTo>
                  <a:pt x="904845" y="4953533"/>
                  <a:pt x="914796" y="4951553"/>
                  <a:pt x="923594" y="4947899"/>
                </a:cubicBezTo>
                <a:lnTo>
                  <a:pt x="924072" y="4947569"/>
                </a:lnTo>
                <a:lnTo>
                  <a:pt x="924870" y="4947419"/>
                </a:lnTo>
                <a:cubicBezTo>
                  <a:pt x="951435" y="4936512"/>
                  <a:pt x="967554" y="4910608"/>
                  <a:pt x="967554" y="4877877"/>
                </a:cubicBezTo>
                <a:cubicBezTo>
                  <a:pt x="967554" y="4845146"/>
                  <a:pt x="951435" y="4819246"/>
                  <a:pt x="924009" y="4808342"/>
                </a:cubicBezTo>
                <a:lnTo>
                  <a:pt x="922788" y="4808122"/>
                </a:lnTo>
                <a:lnTo>
                  <a:pt x="922738" y="4808088"/>
                </a:lnTo>
                <a:cubicBezTo>
                  <a:pt x="913655" y="4804434"/>
                  <a:pt x="903323" y="4802455"/>
                  <a:pt x="891921" y="4802455"/>
                </a:cubicBezTo>
                <a:close/>
                <a:moveTo>
                  <a:pt x="725444" y="4802455"/>
                </a:moveTo>
                <a:cubicBezTo>
                  <a:pt x="708302" y="4802455"/>
                  <a:pt x="688256" y="4805359"/>
                  <a:pt x="667046" y="4812907"/>
                </a:cubicBezTo>
                <a:lnTo>
                  <a:pt x="666934" y="4813086"/>
                </a:lnTo>
                <a:lnTo>
                  <a:pt x="666651" y="4813136"/>
                </a:lnTo>
                <a:cubicBezTo>
                  <a:pt x="662557" y="4814581"/>
                  <a:pt x="659335" y="4818052"/>
                  <a:pt x="659335" y="4824699"/>
                </a:cubicBezTo>
                <a:lnTo>
                  <a:pt x="659335" y="4944348"/>
                </a:lnTo>
                <a:lnTo>
                  <a:pt x="659778" y="4944785"/>
                </a:lnTo>
                <a:lnTo>
                  <a:pt x="659778" y="4944812"/>
                </a:lnTo>
                <a:cubicBezTo>
                  <a:pt x="659778" y="4948301"/>
                  <a:pt x="662104" y="4950628"/>
                  <a:pt x="665594" y="4950628"/>
                </a:cubicBezTo>
                <a:lnTo>
                  <a:pt x="691737" y="4950628"/>
                </a:lnTo>
                <a:cubicBezTo>
                  <a:pt x="695226" y="4950628"/>
                  <a:pt x="697553" y="4948301"/>
                  <a:pt x="697553" y="4944812"/>
                </a:cubicBezTo>
                <a:lnTo>
                  <a:pt x="697553" y="4847194"/>
                </a:lnTo>
                <a:lnTo>
                  <a:pt x="704449" y="4839717"/>
                </a:lnTo>
                <a:lnTo>
                  <a:pt x="726010" y="4837419"/>
                </a:lnTo>
                <a:lnTo>
                  <a:pt x="746014" y="4843168"/>
                </a:lnTo>
                <a:lnTo>
                  <a:pt x="754203" y="4862009"/>
                </a:lnTo>
                <a:lnTo>
                  <a:pt x="754203" y="4944812"/>
                </a:lnTo>
                <a:cubicBezTo>
                  <a:pt x="754203" y="4948301"/>
                  <a:pt x="756529" y="4950628"/>
                  <a:pt x="760019" y="4950628"/>
                </a:cubicBezTo>
                <a:lnTo>
                  <a:pt x="786161" y="4950628"/>
                </a:lnTo>
                <a:cubicBezTo>
                  <a:pt x="789651" y="4950628"/>
                  <a:pt x="791977" y="4948301"/>
                  <a:pt x="791977" y="4944812"/>
                </a:cubicBezTo>
                <a:lnTo>
                  <a:pt x="791977" y="4944762"/>
                </a:lnTo>
                <a:lnTo>
                  <a:pt x="792396" y="4944348"/>
                </a:lnTo>
                <a:lnTo>
                  <a:pt x="792396" y="4857065"/>
                </a:lnTo>
                <a:cubicBezTo>
                  <a:pt x="792396" y="4839438"/>
                  <a:pt x="786911" y="4825856"/>
                  <a:pt x="775798" y="4816682"/>
                </a:cubicBezTo>
                <a:lnTo>
                  <a:pt x="775550" y="4816558"/>
                </a:lnTo>
                <a:lnTo>
                  <a:pt x="775487" y="4816471"/>
                </a:lnTo>
                <a:cubicBezTo>
                  <a:pt x="764446" y="4807248"/>
                  <a:pt x="747813" y="4802455"/>
                  <a:pt x="725444" y="4802455"/>
                </a:cubicBezTo>
                <a:close/>
                <a:moveTo>
                  <a:pt x="559835" y="4802455"/>
                </a:moveTo>
                <a:cubicBezTo>
                  <a:pt x="548869" y="4802455"/>
                  <a:pt x="538720" y="4804289"/>
                  <a:pt x="529663" y="4807762"/>
                </a:cubicBezTo>
                <a:lnTo>
                  <a:pt x="529596" y="4807805"/>
                </a:lnTo>
                <a:lnTo>
                  <a:pt x="528373" y="4808018"/>
                </a:lnTo>
                <a:cubicBezTo>
                  <a:pt x="501027" y="4818381"/>
                  <a:pt x="483587" y="4843416"/>
                  <a:pt x="483587" y="4877877"/>
                </a:cubicBezTo>
                <a:cubicBezTo>
                  <a:pt x="483587" y="4912775"/>
                  <a:pt x="498720" y="4937596"/>
                  <a:pt x="526397" y="4947825"/>
                </a:cubicBezTo>
                <a:lnTo>
                  <a:pt x="527143" y="4947947"/>
                </a:lnTo>
                <a:lnTo>
                  <a:pt x="527701" y="4948307"/>
                </a:lnTo>
                <a:cubicBezTo>
                  <a:pt x="536867" y="4951735"/>
                  <a:pt x="547417" y="4953533"/>
                  <a:pt x="559257" y="4953533"/>
                </a:cubicBezTo>
                <a:cubicBezTo>
                  <a:pt x="578429" y="4953533"/>
                  <a:pt x="597023" y="4950331"/>
                  <a:pt x="617069" y="4941908"/>
                </a:cubicBezTo>
                <a:cubicBezTo>
                  <a:pt x="621723" y="4939879"/>
                  <a:pt x="624338" y="4936678"/>
                  <a:pt x="624338" y="4930284"/>
                </a:cubicBezTo>
                <a:lnTo>
                  <a:pt x="624338" y="4824821"/>
                </a:lnTo>
                <a:cubicBezTo>
                  <a:pt x="624338" y="4818138"/>
                  <a:pt x="621723" y="4814946"/>
                  <a:pt x="617069" y="4813204"/>
                </a:cubicBezTo>
                <a:cubicBezTo>
                  <a:pt x="597898" y="4805936"/>
                  <a:pt x="579880" y="4802455"/>
                  <a:pt x="559835" y="4802455"/>
                </a:cubicBezTo>
                <a:close/>
                <a:moveTo>
                  <a:pt x="398012" y="4801292"/>
                </a:moveTo>
                <a:lnTo>
                  <a:pt x="396528" y="4801750"/>
                </a:lnTo>
                <a:lnTo>
                  <a:pt x="395863" y="4801582"/>
                </a:lnTo>
                <a:cubicBezTo>
                  <a:pt x="356679" y="4801582"/>
                  <a:pt x="331528" y="4822385"/>
                  <a:pt x="331528" y="4853603"/>
                </a:cubicBezTo>
                <a:cubicBezTo>
                  <a:pt x="331528" y="4914871"/>
                  <a:pt x="425688" y="4891154"/>
                  <a:pt x="425688" y="4933656"/>
                </a:cubicBezTo>
                <a:cubicBezTo>
                  <a:pt x="425688" y="4937989"/>
                  <a:pt x="425107" y="4940590"/>
                  <a:pt x="423937" y="4944348"/>
                </a:cubicBezTo>
                <a:cubicBezTo>
                  <a:pt x="423646" y="4944931"/>
                  <a:pt x="423646" y="4945505"/>
                  <a:pt x="423646" y="4946089"/>
                </a:cubicBezTo>
                <a:cubicBezTo>
                  <a:pt x="423646" y="4948394"/>
                  <a:pt x="425107" y="4950134"/>
                  <a:pt x="428030" y="4950134"/>
                </a:cubicBezTo>
                <a:lnTo>
                  <a:pt x="429441" y="4950134"/>
                </a:lnTo>
                <a:lnTo>
                  <a:pt x="429970" y="4950628"/>
                </a:lnTo>
                <a:lnTo>
                  <a:pt x="456122" y="4950628"/>
                </a:lnTo>
                <a:cubicBezTo>
                  <a:pt x="460477" y="4950628"/>
                  <a:pt x="462217" y="4949176"/>
                  <a:pt x="463669" y="4944812"/>
                </a:cubicBezTo>
                <a:cubicBezTo>
                  <a:pt x="465419" y="4939879"/>
                  <a:pt x="465995" y="4933196"/>
                  <a:pt x="465995" y="4928255"/>
                </a:cubicBezTo>
                <a:cubicBezTo>
                  <a:pt x="465995" y="4862299"/>
                  <a:pt x="372446" y="4878177"/>
                  <a:pt x="372446" y="4850972"/>
                </a:cubicBezTo>
                <a:cubicBezTo>
                  <a:pt x="372446" y="4846523"/>
                  <a:pt x="374698" y="4842891"/>
                  <a:pt x="378875" y="4840371"/>
                </a:cubicBezTo>
                <a:lnTo>
                  <a:pt x="395405" y="4836760"/>
                </a:lnTo>
                <a:lnTo>
                  <a:pt x="438849" y="4849557"/>
                </a:lnTo>
                <a:cubicBezTo>
                  <a:pt x="440310" y="4850418"/>
                  <a:pt x="441772" y="4850714"/>
                  <a:pt x="443233" y="4850714"/>
                </a:cubicBezTo>
                <a:lnTo>
                  <a:pt x="443816" y="4850348"/>
                </a:lnTo>
                <a:lnTo>
                  <a:pt x="445075" y="4850684"/>
                </a:lnTo>
                <a:cubicBezTo>
                  <a:pt x="447690" y="4850684"/>
                  <a:pt x="450306" y="4849231"/>
                  <a:pt x="451468" y="4846616"/>
                </a:cubicBezTo>
                <a:lnTo>
                  <a:pt x="460477" y="4827435"/>
                </a:lnTo>
                <a:cubicBezTo>
                  <a:pt x="461318" y="4825652"/>
                  <a:pt x="461640" y="4823954"/>
                  <a:pt x="461640" y="4822502"/>
                </a:cubicBezTo>
                <a:cubicBezTo>
                  <a:pt x="461640" y="4820176"/>
                  <a:pt x="460486" y="4817858"/>
                  <a:pt x="458151" y="4816686"/>
                </a:cubicBezTo>
                <a:cubicBezTo>
                  <a:pt x="440142" y="4806226"/>
                  <a:pt x="418636" y="4801292"/>
                  <a:pt x="398012" y="4801292"/>
                </a:cubicBezTo>
                <a:close/>
                <a:moveTo>
                  <a:pt x="1053744" y="4747249"/>
                </a:moveTo>
                <a:cubicBezTo>
                  <a:pt x="1017718" y="4747249"/>
                  <a:pt x="994182" y="4766420"/>
                  <a:pt x="994182" y="4808264"/>
                </a:cubicBezTo>
                <a:lnTo>
                  <a:pt x="994182" y="4944812"/>
                </a:lnTo>
                <a:cubicBezTo>
                  <a:pt x="994182" y="4948301"/>
                  <a:pt x="996508" y="4950628"/>
                  <a:pt x="999998" y="4950628"/>
                </a:cubicBezTo>
                <a:lnTo>
                  <a:pt x="1025852" y="4950628"/>
                </a:lnTo>
                <a:lnTo>
                  <a:pt x="1026345" y="4950134"/>
                </a:lnTo>
                <a:lnTo>
                  <a:pt x="1027795" y="4950134"/>
                </a:lnTo>
                <a:cubicBezTo>
                  <a:pt x="1031307" y="4950134"/>
                  <a:pt x="1033640" y="4947819"/>
                  <a:pt x="1033640" y="4944348"/>
                </a:cubicBezTo>
                <a:lnTo>
                  <a:pt x="1033640" y="4837419"/>
                </a:lnTo>
                <a:lnTo>
                  <a:pt x="1070781" y="4837419"/>
                </a:lnTo>
                <a:cubicBezTo>
                  <a:pt x="1074584" y="4837419"/>
                  <a:pt x="1076626" y="4835105"/>
                  <a:pt x="1076626" y="4831634"/>
                </a:cubicBezTo>
                <a:lnTo>
                  <a:pt x="1076626" y="4811692"/>
                </a:lnTo>
                <a:cubicBezTo>
                  <a:pt x="1076626" y="4807934"/>
                  <a:pt x="1074584" y="4805627"/>
                  <a:pt x="1070781" y="4805627"/>
                </a:cubicBezTo>
                <a:lnTo>
                  <a:pt x="1068815" y="4805627"/>
                </a:lnTo>
                <a:lnTo>
                  <a:pt x="1068560" y="4805359"/>
                </a:lnTo>
                <a:lnTo>
                  <a:pt x="1033640" y="4805359"/>
                </a:lnTo>
                <a:lnTo>
                  <a:pt x="1033640" y="4802443"/>
                </a:lnTo>
                <a:cubicBezTo>
                  <a:pt x="1033640" y="4786548"/>
                  <a:pt x="1040664" y="4778457"/>
                  <a:pt x="1056749" y="4778457"/>
                </a:cubicBezTo>
                <a:cubicBezTo>
                  <a:pt x="1062594" y="4778457"/>
                  <a:pt x="1068893" y="4779901"/>
                  <a:pt x="1071072" y="4779901"/>
                </a:cubicBezTo>
                <a:cubicBezTo>
                  <a:pt x="1074584" y="4779901"/>
                  <a:pt x="1076046" y="4777882"/>
                  <a:pt x="1076626" y="4774411"/>
                </a:cubicBezTo>
                <a:lnTo>
                  <a:pt x="1079557" y="4759385"/>
                </a:lnTo>
                <a:cubicBezTo>
                  <a:pt x="1079814" y="4758050"/>
                  <a:pt x="1080138" y="4756876"/>
                  <a:pt x="1080138" y="4755627"/>
                </a:cubicBezTo>
                <a:cubicBezTo>
                  <a:pt x="1080138" y="4752417"/>
                  <a:pt x="1078387" y="4750711"/>
                  <a:pt x="1074293" y="4749848"/>
                </a:cubicBezTo>
                <a:lnTo>
                  <a:pt x="1072405" y="4749641"/>
                </a:lnTo>
                <a:lnTo>
                  <a:pt x="1072049" y="4749285"/>
                </a:lnTo>
                <a:cubicBezTo>
                  <a:pt x="1066233" y="4747834"/>
                  <a:pt x="1059942" y="4747249"/>
                  <a:pt x="1053744" y="4747249"/>
                </a:cubicBezTo>
                <a:close/>
                <a:moveTo>
                  <a:pt x="1115152" y="4747131"/>
                </a:moveTo>
                <a:cubicBezTo>
                  <a:pt x="1102948" y="4747139"/>
                  <a:pt x="1095102" y="4754688"/>
                  <a:pt x="1095105" y="4767478"/>
                </a:cubicBezTo>
                <a:cubicBezTo>
                  <a:pt x="1095102" y="4779971"/>
                  <a:pt x="1102948" y="4787811"/>
                  <a:pt x="1116018" y="4787818"/>
                </a:cubicBezTo>
                <a:cubicBezTo>
                  <a:pt x="1127933" y="4787817"/>
                  <a:pt x="1136071" y="4779974"/>
                  <a:pt x="1136066" y="4767481"/>
                </a:cubicBezTo>
                <a:cubicBezTo>
                  <a:pt x="1136071" y="4754690"/>
                  <a:pt x="1127933" y="4747137"/>
                  <a:pt x="1115152" y="4747131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u graphique SmartArt 11">
            <a:extLst>
              <a:ext uri="{FF2B5EF4-FFF2-40B4-BE49-F238E27FC236}">
                <a16:creationId xmlns:a16="http://schemas.microsoft.com/office/drawing/2014/main" id="{0F580B26-21D6-4630-AE3D-FB359C1C883E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216309" y="1901915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16B17374-481A-4CE6-8974-CA84865A03CA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216309" y="486008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013E5883-7FD1-4C44-9ADB-EE49A08914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6602" y="2500883"/>
            <a:ext cx="4103397" cy="973837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32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EF5BFE2C-3893-4574-8E43-0A06788709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6602" y="3490415"/>
            <a:ext cx="4103397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3333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3333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E331AD24-1AAB-440A-917D-3BB2B9658D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06602" y="4113499"/>
            <a:ext cx="4103397" cy="331244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l">
              <a:lnSpc>
                <a:spcPct val="100000"/>
              </a:lnSpc>
              <a:buFont typeface="Arial" panose="020B0604020202020204" pitchFamily="34" charset="0"/>
              <a:buNone/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0" name="Graphique 7">
            <a:extLst>
              <a:ext uri="{FF2B5EF4-FFF2-40B4-BE49-F238E27FC236}">
                <a16:creationId xmlns:a16="http://schemas.microsoft.com/office/drawing/2014/main" id="{36415BC7-CD75-43B4-8D23-C9943CF5DC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11" name="Forme libre : forme 9">
              <a:extLst>
                <a:ext uri="{FF2B5EF4-FFF2-40B4-BE49-F238E27FC236}">
                  <a16:creationId xmlns:a16="http://schemas.microsoft.com/office/drawing/2014/main" id="{08BF3487-FA01-463F-B765-FC8050A9B4FA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3" name="Forme libre : forme 10">
              <a:extLst>
                <a:ext uri="{FF2B5EF4-FFF2-40B4-BE49-F238E27FC236}">
                  <a16:creationId xmlns:a16="http://schemas.microsoft.com/office/drawing/2014/main" id="{E5776EFC-4750-4E4F-B73C-92D11E85244E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4" name="Forme libre : forme 11">
              <a:extLst>
                <a:ext uri="{FF2B5EF4-FFF2-40B4-BE49-F238E27FC236}">
                  <a16:creationId xmlns:a16="http://schemas.microsoft.com/office/drawing/2014/main" id="{B22794DC-D847-49AB-B775-8A5150FB65D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8D46E-B0D1-4DEA-8A8A-2F0BB8F165C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3204A-2714-498E-BAD7-8CDFA647EC1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4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6171-4788-4B4A-B8DB-98CB348C66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759071"/>
            <a:ext cx="11304000" cy="44799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8108C-3B96-45BA-A143-1827DF00019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C253E4-341A-4E65-AF5A-EE6D544EA72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FECB7-F17D-4E66-A8BB-9F9144F4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DEA44000-70EA-4644-9AA1-4F8505AC59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428424"/>
            <a:ext cx="11304000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04118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CEC2E05F-5F9D-41D9-A40F-97C2869C7DD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62400" y="0"/>
            <a:ext cx="37296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382A-5361-48EA-B663-59A63B051BF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8CE4-D6F9-4E6A-9B4B-F891472D6F4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AE74D0-D511-4EA3-8C00-2D028FEE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384000"/>
            <a:ext cx="764445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914186-4636-4EA0-B71E-B0AF01C68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4" y="1759071"/>
            <a:ext cx="7644020" cy="44799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88F44A4D-52DA-42EA-89E2-FC52FB6958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8424"/>
            <a:ext cx="7644020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0968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7E64057C-5A6F-41C9-B888-6149A71BAD6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0"/>
            <a:ext cx="6096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62E1-5368-4758-B51D-CBEEA4879A6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27F7-6218-479F-90BB-661BE481F17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AE7F8-0415-4DC7-AA94-A8E7A157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4000"/>
            <a:ext cx="5371001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5D150F-0E2F-4884-A2C1-71BB9FFA1D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3" y="1759071"/>
            <a:ext cx="5370568" cy="44799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0A5DAA2-AC36-45AA-94CC-4196EC15BA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428424"/>
            <a:ext cx="5370568" cy="574644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376263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88BFE2C-28A1-438A-960B-E93F4C5FF5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1600" y="1759070"/>
            <a:ext cx="5371435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67A3D333-F7E4-4D2F-8B90-78E621A65A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95999" y="1759070"/>
            <a:ext cx="5361711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Espace réservé pour une image  3">
            <a:extLst>
              <a:ext uri="{FF2B5EF4-FFF2-40B4-BE49-F238E27FC236}">
                <a16:creationId xmlns:a16="http://schemas.microsoft.com/office/drawing/2014/main" id="{D04D9ECA-57E3-42D4-AB59-AFDFC4994F9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44974" y="2089218"/>
            <a:ext cx="2340559" cy="414980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Espace réservé pour une image  3">
            <a:extLst>
              <a:ext uri="{FF2B5EF4-FFF2-40B4-BE49-F238E27FC236}">
                <a16:creationId xmlns:a16="http://schemas.microsoft.com/office/drawing/2014/main" id="{A4ACE33E-54EC-45BB-A1EF-BC5E84D636C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096001" y="2089218"/>
            <a:ext cx="2340559" cy="414980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3DEB9B5-F15A-466E-8080-C371BE1672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19523" y="2089217"/>
            <a:ext cx="2745600" cy="41498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3DFB714-75E9-40A1-A9E1-32341A0AB2F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068498" y="2089217"/>
            <a:ext cx="2744537" cy="41498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B647-5788-4FFF-ACED-A8A52CFA31E0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A9BB-1712-491B-9A89-BF735B6E718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00C992E9-040A-46A3-B299-137DE4A322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3" y="1428424"/>
            <a:ext cx="11304000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551DB0-1299-419C-8CD5-3C853DCA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que 7">
            <a:extLst>
              <a:ext uri="{FF2B5EF4-FFF2-40B4-BE49-F238E27FC236}">
                <a16:creationId xmlns:a16="http://schemas.microsoft.com/office/drawing/2014/main" id="{27488BCF-9F91-440E-B9B4-3B8628FE5A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28661" y="444457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B91D5A6-4846-4A0D-AEA5-4C76E28CB395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503CE94E-53F9-481B-BF77-A348529571D3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ADD6FFB-F84E-4F7B-930C-208E58062DD7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5EFF8E-40A6-42AA-8E6F-31C4F50AAD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Espace réservé du graphique SmartArt 18">
            <a:extLst>
              <a:ext uri="{FF2B5EF4-FFF2-40B4-BE49-F238E27FC236}">
                <a16:creationId xmlns:a16="http://schemas.microsoft.com/office/drawing/2014/main" id="{50E609C3-EA6F-468A-8B7C-CD27949FB33C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9130" y="4999905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8" name="Espace réservé du graphique SmartArt 19">
            <a:extLst>
              <a:ext uri="{FF2B5EF4-FFF2-40B4-BE49-F238E27FC236}">
                <a16:creationId xmlns:a16="http://schemas.microsoft.com/office/drawing/2014/main" id="{F155B637-1E1E-462B-9FBB-56FD4231172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9130" y="1548016"/>
            <a:ext cx="153740" cy="152649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287A90CB-3485-4D3D-9E87-2D7382BBBC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0778" y="1926301"/>
            <a:ext cx="9230445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56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54CCF570-9115-4289-839C-7FACBC619C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80778" y="3758157"/>
            <a:ext cx="9230445" cy="537959"/>
          </a:xfrm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5600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89FD9C7-FB39-4714-81F8-6EA37E5B62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0778" y="4513248"/>
            <a:ext cx="9230445" cy="308387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02638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31" name="Forme libre : forme 9">
            <a:extLst>
              <a:ext uri="{FF2B5EF4-FFF2-40B4-BE49-F238E27FC236}">
                <a16:creationId xmlns:a16="http://schemas.microsoft.com/office/drawing/2014/main" id="{F5349C85-4F38-41FC-8627-25D47DE73E7F}"/>
              </a:ext>
            </a:extLst>
          </p:cNvPr>
          <p:cNvSpPr>
            <a:spLocks noChangeAspect="1"/>
          </p:cNvSpPr>
          <p:nvPr userDrawn="1"/>
        </p:nvSpPr>
        <p:spPr>
          <a:xfrm>
            <a:off x="441599" y="6330316"/>
            <a:ext cx="1073008" cy="273600"/>
          </a:xfrm>
          <a:custGeom>
            <a:avLst/>
            <a:gdLst>
              <a:gd name="connsiteX0" fmla="*/ 689325 w 740699"/>
              <a:gd name="connsiteY0" fmla="*/ 7347 h 191096"/>
              <a:gd name="connsiteX1" fmla="*/ 688790 w 740699"/>
              <a:gd name="connsiteY1" fmla="*/ 10847 h 191096"/>
              <a:gd name="connsiteX2" fmla="*/ 686092 w 740699"/>
              <a:gd name="connsiteY2" fmla="*/ 24840 h 191096"/>
              <a:gd name="connsiteX3" fmla="*/ 680980 w 740699"/>
              <a:gd name="connsiteY3" fmla="*/ 29953 h 191096"/>
              <a:gd name="connsiteX4" fmla="*/ 667797 w 740699"/>
              <a:gd name="connsiteY4" fmla="*/ 28608 h 191096"/>
              <a:gd name="connsiteX5" fmla="*/ 646528 w 740699"/>
              <a:gd name="connsiteY5" fmla="*/ 50946 h 191096"/>
              <a:gd name="connsiteX6" fmla="*/ 646528 w 740699"/>
              <a:gd name="connsiteY6" fmla="*/ 53911 h 191096"/>
              <a:gd name="connsiteX7" fmla="*/ 680712 w 740699"/>
              <a:gd name="connsiteY7" fmla="*/ 53911 h 191096"/>
              <a:gd name="connsiteX8" fmla="*/ 686092 w 740699"/>
              <a:gd name="connsiteY8" fmla="*/ 59559 h 191096"/>
              <a:gd name="connsiteX9" fmla="*/ 686092 w 740699"/>
              <a:gd name="connsiteY9" fmla="*/ 78130 h 191096"/>
              <a:gd name="connsiteX10" fmla="*/ 680712 w 740699"/>
              <a:gd name="connsiteY10" fmla="*/ 83518 h 191096"/>
              <a:gd name="connsiteX11" fmla="*/ 646528 w 740699"/>
              <a:gd name="connsiteY11" fmla="*/ 83518 h 191096"/>
              <a:gd name="connsiteX12" fmla="*/ 646528 w 740699"/>
              <a:gd name="connsiteY12" fmla="*/ 183097 h 191096"/>
              <a:gd name="connsiteX13" fmla="*/ 641148 w 740699"/>
              <a:gd name="connsiteY13" fmla="*/ 188485 h 191096"/>
              <a:gd name="connsiteX14" fmla="*/ 617197 w 740699"/>
              <a:gd name="connsiteY14" fmla="*/ 188485 h 191096"/>
              <a:gd name="connsiteX15" fmla="*/ 611809 w 740699"/>
              <a:gd name="connsiteY15" fmla="*/ 183097 h 191096"/>
              <a:gd name="connsiteX16" fmla="*/ 611809 w 740699"/>
              <a:gd name="connsiteY16" fmla="*/ 56602 h 191096"/>
              <a:gd name="connsiteX17" fmla="*/ 666987 w 740699"/>
              <a:gd name="connsiteY17" fmla="*/ 79 h 191096"/>
              <a:gd name="connsiteX18" fmla="*/ 683945 w 740699"/>
              <a:gd name="connsiteY18" fmla="*/ 1966 h 191096"/>
              <a:gd name="connsiteX19" fmla="*/ 689325 w 740699"/>
              <a:gd name="connsiteY19" fmla="*/ 7347 h 191096"/>
              <a:gd name="connsiteX20" fmla="*/ 741003 w 740699"/>
              <a:gd name="connsiteY20" fmla="*/ 59292 h 191096"/>
              <a:gd name="connsiteX21" fmla="*/ 741003 w 740699"/>
              <a:gd name="connsiteY21" fmla="*/ 183097 h 191096"/>
              <a:gd name="connsiteX22" fmla="*/ 735615 w 740699"/>
              <a:gd name="connsiteY22" fmla="*/ 188485 h 191096"/>
              <a:gd name="connsiteX23" fmla="*/ 711396 w 740699"/>
              <a:gd name="connsiteY23" fmla="*/ 188485 h 191096"/>
              <a:gd name="connsiteX24" fmla="*/ 706008 w 740699"/>
              <a:gd name="connsiteY24" fmla="*/ 183097 h 191096"/>
              <a:gd name="connsiteX25" fmla="*/ 706008 w 740699"/>
              <a:gd name="connsiteY25" fmla="*/ 59292 h 191096"/>
              <a:gd name="connsiteX26" fmla="*/ 711396 w 740699"/>
              <a:gd name="connsiteY26" fmla="*/ 53911 h 191096"/>
              <a:gd name="connsiteX27" fmla="*/ 735615 w 740699"/>
              <a:gd name="connsiteY27" fmla="*/ 53911 h 191096"/>
              <a:gd name="connsiteX28" fmla="*/ 741003 w 740699"/>
              <a:gd name="connsiteY28" fmla="*/ 59292 h 191096"/>
              <a:gd name="connsiteX29" fmla="*/ 518954 w 740699"/>
              <a:gd name="connsiteY29" fmla="*/ 158879 h 191096"/>
              <a:gd name="connsiteX30" fmla="*/ 485847 w 740699"/>
              <a:gd name="connsiteY30" fmla="*/ 121195 h 191096"/>
              <a:gd name="connsiteX31" fmla="*/ 517074 w 740699"/>
              <a:gd name="connsiteY31" fmla="*/ 83518 h 191096"/>
              <a:gd name="connsiteX32" fmla="*/ 550173 w 740699"/>
              <a:gd name="connsiteY32" fmla="*/ 121195 h 191096"/>
              <a:gd name="connsiteX33" fmla="*/ 518954 w 740699"/>
              <a:gd name="connsiteY33" fmla="*/ 158879 h 191096"/>
              <a:gd name="connsiteX34" fmla="*/ 517074 w 740699"/>
              <a:gd name="connsiteY34" fmla="*/ 51221 h 191096"/>
              <a:gd name="connsiteX35" fmla="*/ 450317 w 740699"/>
              <a:gd name="connsiteY35" fmla="*/ 121195 h 191096"/>
              <a:gd name="connsiteX36" fmla="*/ 518954 w 740699"/>
              <a:gd name="connsiteY36" fmla="*/ 191176 h 191096"/>
              <a:gd name="connsiteX37" fmla="*/ 585702 w 740699"/>
              <a:gd name="connsiteY37" fmla="*/ 121195 h 191096"/>
              <a:gd name="connsiteX38" fmla="*/ 517074 w 740699"/>
              <a:gd name="connsiteY38" fmla="*/ 51221 h 191096"/>
              <a:gd name="connsiteX39" fmla="*/ 424486 w 740699"/>
              <a:gd name="connsiteY39" fmla="*/ 101813 h 191096"/>
              <a:gd name="connsiteX40" fmla="*/ 424486 w 740699"/>
              <a:gd name="connsiteY40" fmla="*/ 183097 h 191096"/>
              <a:gd name="connsiteX41" fmla="*/ 419098 w 740699"/>
              <a:gd name="connsiteY41" fmla="*/ 188485 h 191096"/>
              <a:gd name="connsiteX42" fmla="*/ 394880 w 740699"/>
              <a:gd name="connsiteY42" fmla="*/ 188485 h 191096"/>
              <a:gd name="connsiteX43" fmla="*/ 389492 w 740699"/>
              <a:gd name="connsiteY43" fmla="*/ 183097 h 191096"/>
              <a:gd name="connsiteX44" fmla="*/ 389492 w 740699"/>
              <a:gd name="connsiteY44" fmla="*/ 106391 h 191096"/>
              <a:gd name="connsiteX45" fmla="*/ 363385 w 740699"/>
              <a:gd name="connsiteY45" fmla="*/ 83518 h 191096"/>
              <a:gd name="connsiteX46" fmla="*/ 343469 w 740699"/>
              <a:gd name="connsiteY46" fmla="*/ 85665 h 191096"/>
              <a:gd name="connsiteX47" fmla="*/ 337012 w 740699"/>
              <a:gd name="connsiteY47" fmla="*/ 92666 h 191096"/>
              <a:gd name="connsiteX48" fmla="*/ 337012 w 740699"/>
              <a:gd name="connsiteY48" fmla="*/ 183097 h 191096"/>
              <a:gd name="connsiteX49" fmla="*/ 331624 w 740699"/>
              <a:gd name="connsiteY49" fmla="*/ 188485 h 191096"/>
              <a:gd name="connsiteX50" fmla="*/ 307405 w 740699"/>
              <a:gd name="connsiteY50" fmla="*/ 188485 h 191096"/>
              <a:gd name="connsiteX51" fmla="*/ 302017 w 740699"/>
              <a:gd name="connsiteY51" fmla="*/ 183097 h 191096"/>
              <a:gd name="connsiteX52" fmla="*/ 302017 w 740699"/>
              <a:gd name="connsiteY52" fmla="*/ 71672 h 191096"/>
              <a:gd name="connsiteX53" fmla="*/ 308750 w 740699"/>
              <a:gd name="connsiteY53" fmla="*/ 60904 h 191096"/>
              <a:gd name="connsiteX54" fmla="*/ 362850 w 740699"/>
              <a:gd name="connsiteY54" fmla="*/ 51221 h 191096"/>
              <a:gd name="connsiteX55" fmla="*/ 424486 w 740699"/>
              <a:gd name="connsiteY55" fmla="*/ 101813 h 191096"/>
              <a:gd name="connsiteX56" fmla="*/ 122497 w 740699"/>
              <a:gd name="connsiteY56" fmla="*/ 167759 h 191096"/>
              <a:gd name="connsiteX57" fmla="*/ 120342 w 740699"/>
              <a:gd name="connsiteY57" fmla="*/ 183097 h 191096"/>
              <a:gd name="connsiteX58" fmla="*/ 113350 w 740699"/>
              <a:gd name="connsiteY58" fmla="*/ 188485 h 191096"/>
              <a:gd name="connsiteX59" fmla="*/ 89123 w 740699"/>
              <a:gd name="connsiteY59" fmla="*/ 188485 h 191096"/>
              <a:gd name="connsiteX60" fmla="*/ 85088 w 740699"/>
              <a:gd name="connsiteY60" fmla="*/ 184718 h 191096"/>
              <a:gd name="connsiteX61" fmla="*/ 85356 w 740699"/>
              <a:gd name="connsiteY61" fmla="*/ 183097 h 191096"/>
              <a:gd name="connsiteX62" fmla="*/ 86968 w 740699"/>
              <a:gd name="connsiteY62" fmla="*/ 173140 h 191096"/>
              <a:gd name="connsiteX63" fmla="*/ 303 w 740699"/>
              <a:gd name="connsiteY63" fmla="*/ 98589 h 191096"/>
              <a:gd name="connsiteX64" fmla="*/ 59517 w 740699"/>
              <a:gd name="connsiteY64" fmla="*/ 50144 h 191096"/>
              <a:gd name="connsiteX65" fmla="*/ 115230 w 740699"/>
              <a:gd name="connsiteY65" fmla="*/ 64404 h 191096"/>
              <a:gd name="connsiteX66" fmla="*/ 118462 w 740699"/>
              <a:gd name="connsiteY66" fmla="*/ 69792 h 191096"/>
              <a:gd name="connsiteX67" fmla="*/ 117385 w 740699"/>
              <a:gd name="connsiteY67" fmla="*/ 74362 h 191096"/>
              <a:gd name="connsiteX68" fmla="*/ 109039 w 740699"/>
              <a:gd name="connsiteY68" fmla="*/ 92131 h 191096"/>
              <a:gd name="connsiteX69" fmla="*/ 103116 w 740699"/>
              <a:gd name="connsiteY69" fmla="*/ 95899 h 191096"/>
              <a:gd name="connsiteX70" fmla="*/ 99081 w 740699"/>
              <a:gd name="connsiteY70" fmla="*/ 94821 h 191096"/>
              <a:gd name="connsiteX71" fmla="*/ 58439 w 740699"/>
              <a:gd name="connsiteY71" fmla="*/ 82708 h 191096"/>
              <a:gd name="connsiteX72" fmla="*/ 35833 w 740699"/>
              <a:gd name="connsiteY72" fmla="*/ 96166 h 191096"/>
              <a:gd name="connsiteX73" fmla="*/ 122497 w 740699"/>
              <a:gd name="connsiteY73" fmla="*/ 167759 h 191096"/>
              <a:gd name="connsiteX74" fmla="*/ 234191 w 740699"/>
              <a:gd name="connsiteY74" fmla="*/ 149189 h 191096"/>
              <a:gd name="connsiteX75" fmla="*/ 227466 w 740699"/>
              <a:gd name="connsiteY75" fmla="*/ 156456 h 191096"/>
              <a:gd name="connsiteX76" fmla="*/ 209162 w 740699"/>
              <a:gd name="connsiteY76" fmla="*/ 158879 h 191096"/>
              <a:gd name="connsiteX77" fmla="*/ 175788 w 740699"/>
              <a:gd name="connsiteY77" fmla="*/ 121195 h 191096"/>
              <a:gd name="connsiteX78" fmla="*/ 209162 w 740699"/>
              <a:gd name="connsiteY78" fmla="*/ 83518 h 191096"/>
              <a:gd name="connsiteX79" fmla="*/ 227466 w 740699"/>
              <a:gd name="connsiteY79" fmla="*/ 85941 h 191096"/>
              <a:gd name="connsiteX80" fmla="*/ 234191 w 740699"/>
              <a:gd name="connsiteY80" fmla="*/ 93201 h 191096"/>
              <a:gd name="connsiteX81" fmla="*/ 234191 w 740699"/>
              <a:gd name="connsiteY81" fmla="*/ 149189 h 191096"/>
              <a:gd name="connsiteX82" fmla="*/ 262452 w 740699"/>
              <a:gd name="connsiteY82" fmla="*/ 61179 h 191096"/>
              <a:gd name="connsiteX83" fmla="*/ 209430 w 740699"/>
              <a:gd name="connsiteY83" fmla="*/ 51221 h 191096"/>
              <a:gd name="connsiteX84" fmla="*/ 140258 w 740699"/>
              <a:gd name="connsiteY84" fmla="*/ 121195 h 191096"/>
              <a:gd name="connsiteX85" fmla="*/ 208895 w 740699"/>
              <a:gd name="connsiteY85" fmla="*/ 191176 h 191096"/>
              <a:gd name="connsiteX86" fmla="*/ 262452 w 740699"/>
              <a:gd name="connsiteY86" fmla="*/ 180407 h 191096"/>
              <a:gd name="connsiteX87" fmla="*/ 269185 w 740699"/>
              <a:gd name="connsiteY87" fmla="*/ 169639 h 191096"/>
              <a:gd name="connsiteX88" fmla="*/ 269185 w 740699"/>
              <a:gd name="connsiteY88" fmla="*/ 71940 h 191096"/>
              <a:gd name="connsiteX89" fmla="*/ 262452 w 740699"/>
              <a:gd name="connsiteY89" fmla="*/ 61179 h 19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40699" h="191096">
                <a:moveTo>
                  <a:pt x="689325" y="7347"/>
                </a:moveTo>
                <a:cubicBezTo>
                  <a:pt x="689325" y="8511"/>
                  <a:pt x="689026" y="9604"/>
                  <a:pt x="688790" y="10847"/>
                </a:cubicBezTo>
                <a:lnTo>
                  <a:pt x="686092" y="24840"/>
                </a:lnTo>
                <a:cubicBezTo>
                  <a:pt x="685558" y="28073"/>
                  <a:pt x="684213" y="29953"/>
                  <a:pt x="680980" y="29953"/>
                </a:cubicBezTo>
                <a:cubicBezTo>
                  <a:pt x="678974" y="29953"/>
                  <a:pt x="673177" y="28608"/>
                  <a:pt x="667797" y="28608"/>
                </a:cubicBezTo>
                <a:cubicBezTo>
                  <a:pt x="652993" y="28608"/>
                  <a:pt x="646528" y="36143"/>
                  <a:pt x="646528" y="50946"/>
                </a:cubicBezTo>
                <a:lnTo>
                  <a:pt x="646528" y="53911"/>
                </a:lnTo>
                <a:lnTo>
                  <a:pt x="680712" y="53911"/>
                </a:lnTo>
                <a:cubicBezTo>
                  <a:pt x="684213" y="53911"/>
                  <a:pt x="686092" y="56059"/>
                  <a:pt x="686092" y="59559"/>
                </a:cubicBezTo>
                <a:lnTo>
                  <a:pt x="686092" y="78130"/>
                </a:lnTo>
                <a:cubicBezTo>
                  <a:pt x="686092" y="81363"/>
                  <a:pt x="684213" y="83518"/>
                  <a:pt x="680712" y="83518"/>
                </a:cubicBezTo>
                <a:lnTo>
                  <a:pt x="646528" y="83518"/>
                </a:lnTo>
                <a:lnTo>
                  <a:pt x="646528" y="183097"/>
                </a:lnTo>
                <a:cubicBezTo>
                  <a:pt x="646528" y="186330"/>
                  <a:pt x="644380" y="188485"/>
                  <a:pt x="641148" y="188485"/>
                </a:cubicBezTo>
                <a:lnTo>
                  <a:pt x="617197" y="188485"/>
                </a:lnTo>
                <a:cubicBezTo>
                  <a:pt x="613964" y="188485"/>
                  <a:pt x="611809" y="186330"/>
                  <a:pt x="611809" y="183097"/>
                </a:cubicBezTo>
                <a:lnTo>
                  <a:pt x="611809" y="56602"/>
                </a:lnTo>
                <a:cubicBezTo>
                  <a:pt x="611809" y="17839"/>
                  <a:pt x="633612" y="79"/>
                  <a:pt x="666987" y="79"/>
                </a:cubicBezTo>
                <a:cubicBezTo>
                  <a:pt x="672729" y="79"/>
                  <a:pt x="678557" y="621"/>
                  <a:pt x="683945" y="1966"/>
                </a:cubicBezTo>
                <a:cubicBezTo>
                  <a:pt x="687713" y="2769"/>
                  <a:pt x="689325" y="4358"/>
                  <a:pt x="689325" y="7347"/>
                </a:cubicBezTo>
                <a:moveTo>
                  <a:pt x="741003" y="59292"/>
                </a:moveTo>
                <a:lnTo>
                  <a:pt x="741003" y="183097"/>
                </a:lnTo>
                <a:cubicBezTo>
                  <a:pt x="741003" y="186330"/>
                  <a:pt x="738848" y="188485"/>
                  <a:pt x="735615" y="188485"/>
                </a:cubicBezTo>
                <a:lnTo>
                  <a:pt x="711396" y="188485"/>
                </a:lnTo>
                <a:cubicBezTo>
                  <a:pt x="708164" y="188485"/>
                  <a:pt x="706008" y="186330"/>
                  <a:pt x="706008" y="183097"/>
                </a:cubicBezTo>
                <a:lnTo>
                  <a:pt x="706008" y="59292"/>
                </a:lnTo>
                <a:cubicBezTo>
                  <a:pt x="706008" y="56059"/>
                  <a:pt x="708164" y="53911"/>
                  <a:pt x="711396" y="53911"/>
                </a:cubicBezTo>
                <a:lnTo>
                  <a:pt x="735615" y="53911"/>
                </a:lnTo>
                <a:cubicBezTo>
                  <a:pt x="738848" y="53911"/>
                  <a:pt x="741003" y="56059"/>
                  <a:pt x="741003" y="59292"/>
                </a:cubicBezTo>
                <a:moveTo>
                  <a:pt x="518954" y="158879"/>
                </a:moveTo>
                <a:cubicBezTo>
                  <a:pt x="499038" y="158879"/>
                  <a:pt x="485847" y="145956"/>
                  <a:pt x="485847" y="121195"/>
                </a:cubicBezTo>
                <a:cubicBezTo>
                  <a:pt x="485847" y="96433"/>
                  <a:pt x="499038" y="83518"/>
                  <a:pt x="517074" y="83518"/>
                </a:cubicBezTo>
                <a:cubicBezTo>
                  <a:pt x="536990" y="83518"/>
                  <a:pt x="550173" y="96433"/>
                  <a:pt x="550173" y="121195"/>
                </a:cubicBezTo>
                <a:cubicBezTo>
                  <a:pt x="550173" y="145956"/>
                  <a:pt x="536990" y="158879"/>
                  <a:pt x="518954" y="158879"/>
                </a:cubicBezTo>
                <a:moveTo>
                  <a:pt x="517074" y="51221"/>
                </a:moveTo>
                <a:cubicBezTo>
                  <a:pt x="476699" y="51221"/>
                  <a:pt x="450317" y="80553"/>
                  <a:pt x="450317" y="121195"/>
                </a:cubicBezTo>
                <a:cubicBezTo>
                  <a:pt x="450317" y="161837"/>
                  <a:pt x="476699" y="191176"/>
                  <a:pt x="518954" y="191176"/>
                </a:cubicBezTo>
                <a:cubicBezTo>
                  <a:pt x="559328" y="191176"/>
                  <a:pt x="585702" y="161837"/>
                  <a:pt x="585702" y="121195"/>
                </a:cubicBezTo>
                <a:cubicBezTo>
                  <a:pt x="585702" y="80553"/>
                  <a:pt x="559328" y="51221"/>
                  <a:pt x="517074" y="51221"/>
                </a:cubicBezTo>
                <a:moveTo>
                  <a:pt x="424486" y="101813"/>
                </a:moveTo>
                <a:lnTo>
                  <a:pt x="424486" y="183097"/>
                </a:lnTo>
                <a:cubicBezTo>
                  <a:pt x="424486" y="186330"/>
                  <a:pt x="422331" y="188485"/>
                  <a:pt x="419098" y="188485"/>
                </a:cubicBezTo>
                <a:lnTo>
                  <a:pt x="394880" y="188485"/>
                </a:lnTo>
                <a:cubicBezTo>
                  <a:pt x="391647" y="188485"/>
                  <a:pt x="389492" y="186330"/>
                  <a:pt x="389492" y="183097"/>
                </a:cubicBezTo>
                <a:lnTo>
                  <a:pt x="389492" y="106391"/>
                </a:lnTo>
                <a:cubicBezTo>
                  <a:pt x="389492" y="90243"/>
                  <a:pt x="377921" y="83518"/>
                  <a:pt x="363385" y="83518"/>
                </a:cubicBezTo>
                <a:cubicBezTo>
                  <a:pt x="355040" y="83518"/>
                  <a:pt x="350470" y="84053"/>
                  <a:pt x="343469" y="85665"/>
                </a:cubicBezTo>
                <a:cubicBezTo>
                  <a:pt x="339159" y="86743"/>
                  <a:pt x="337012" y="88631"/>
                  <a:pt x="337012" y="92666"/>
                </a:cubicBezTo>
                <a:lnTo>
                  <a:pt x="337012" y="183097"/>
                </a:lnTo>
                <a:cubicBezTo>
                  <a:pt x="337012" y="186330"/>
                  <a:pt x="334856" y="188485"/>
                  <a:pt x="331624" y="188485"/>
                </a:cubicBezTo>
                <a:lnTo>
                  <a:pt x="307405" y="188485"/>
                </a:lnTo>
                <a:cubicBezTo>
                  <a:pt x="304172" y="188485"/>
                  <a:pt x="302017" y="186330"/>
                  <a:pt x="302017" y="183097"/>
                </a:cubicBezTo>
                <a:lnTo>
                  <a:pt x="302017" y="71672"/>
                </a:lnTo>
                <a:cubicBezTo>
                  <a:pt x="302017" y="65482"/>
                  <a:pt x="304982" y="62249"/>
                  <a:pt x="308750" y="60904"/>
                </a:cubicBezTo>
                <a:cubicBezTo>
                  <a:pt x="328399" y="53911"/>
                  <a:pt x="346970" y="51221"/>
                  <a:pt x="362850" y="51221"/>
                </a:cubicBezTo>
                <a:cubicBezTo>
                  <a:pt x="404295" y="51221"/>
                  <a:pt x="424486" y="68982"/>
                  <a:pt x="424486" y="101813"/>
                </a:cubicBezTo>
                <a:moveTo>
                  <a:pt x="122497" y="167759"/>
                </a:moveTo>
                <a:cubicBezTo>
                  <a:pt x="122497" y="172337"/>
                  <a:pt x="121963" y="178528"/>
                  <a:pt x="120342" y="183097"/>
                </a:cubicBezTo>
                <a:cubicBezTo>
                  <a:pt x="118997" y="187140"/>
                  <a:pt x="117385" y="188485"/>
                  <a:pt x="113350" y="188485"/>
                </a:cubicBezTo>
                <a:lnTo>
                  <a:pt x="89123" y="188485"/>
                </a:lnTo>
                <a:cubicBezTo>
                  <a:pt x="86433" y="188485"/>
                  <a:pt x="85088" y="186865"/>
                  <a:pt x="85088" y="184718"/>
                </a:cubicBezTo>
                <a:cubicBezTo>
                  <a:pt x="85088" y="184175"/>
                  <a:pt x="85088" y="183640"/>
                  <a:pt x="85356" y="183097"/>
                </a:cubicBezTo>
                <a:cubicBezTo>
                  <a:pt x="86433" y="179597"/>
                  <a:pt x="86968" y="177175"/>
                  <a:pt x="86968" y="173140"/>
                </a:cubicBezTo>
                <a:cubicBezTo>
                  <a:pt x="86968" y="133559"/>
                  <a:pt x="303" y="155646"/>
                  <a:pt x="303" y="98589"/>
                </a:cubicBezTo>
                <a:cubicBezTo>
                  <a:pt x="303" y="69517"/>
                  <a:pt x="23452" y="50144"/>
                  <a:pt x="59517" y="50144"/>
                </a:cubicBezTo>
                <a:cubicBezTo>
                  <a:pt x="78623" y="50144"/>
                  <a:pt x="98546" y="54714"/>
                  <a:pt x="115230" y="64404"/>
                </a:cubicBezTo>
                <a:cubicBezTo>
                  <a:pt x="117393" y="65490"/>
                  <a:pt x="118462" y="67637"/>
                  <a:pt x="118462" y="69792"/>
                </a:cubicBezTo>
                <a:cubicBezTo>
                  <a:pt x="118462" y="71137"/>
                  <a:pt x="118164" y="72710"/>
                  <a:pt x="117385" y="74362"/>
                </a:cubicBezTo>
                <a:lnTo>
                  <a:pt x="109039" y="92131"/>
                </a:lnTo>
                <a:cubicBezTo>
                  <a:pt x="107962" y="94553"/>
                  <a:pt x="105539" y="95899"/>
                  <a:pt x="103116" y="95899"/>
                </a:cubicBezTo>
                <a:cubicBezTo>
                  <a:pt x="101771" y="95899"/>
                  <a:pt x="100426" y="95623"/>
                  <a:pt x="99081" y="94821"/>
                </a:cubicBezTo>
                <a:cubicBezTo>
                  <a:pt x="85356" y="87286"/>
                  <a:pt x="72165" y="82708"/>
                  <a:pt x="58439" y="82708"/>
                </a:cubicBezTo>
                <a:cubicBezTo>
                  <a:pt x="44179" y="82708"/>
                  <a:pt x="35833" y="87923"/>
                  <a:pt x="35833" y="96166"/>
                </a:cubicBezTo>
                <a:cubicBezTo>
                  <a:pt x="35833" y="121368"/>
                  <a:pt x="122497" y="106659"/>
                  <a:pt x="122497" y="167759"/>
                </a:cubicBezTo>
                <a:moveTo>
                  <a:pt x="234191" y="149189"/>
                </a:moveTo>
                <a:cubicBezTo>
                  <a:pt x="234191" y="153224"/>
                  <a:pt x="232043" y="155111"/>
                  <a:pt x="227466" y="156456"/>
                </a:cubicBezTo>
                <a:cubicBezTo>
                  <a:pt x="221543" y="158069"/>
                  <a:pt x="216430" y="158879"/>
                  <a:pt x="209162" y="158879"/>
                </a:cubicBezTo>
                <a:cubicBezTo>
                  <a:pt x="191936" y="158879"/>
                  <a:pt x="175788" y="148646"/>
                  <a:pt x="175788" y="121195"/>
                </a:cubicBezTo>
                <a:cubicBezTo>
                  <a:pt x="175788" y="93743"/>
                  <a:pt x="191936" y="83518"/>
                  <a:pt x="209162" y="83518"/>
                </a:cubicBezTo>
                <a:cubicBezTo>
                  <a:pt x="216430" y="83518"/>
                  <a:pt x="221543" y="84320"/>
                  <a:pt x="227466" y="85941"/>
                </a:cubicBezTo>
                <a:cubicBezTo>
                  <a:pt x="232043" y="87286"/>
                  <a:pt x="234191" y="89165"/>
                  <a:pt x="234191" y="93201"/>
                </a:cubicBezTo>
                <a:lnTo>
                  <a:pt x="234191" y="149189"/>
                </a:lnTo>
                <a:close/>
                <a:moveTo>
                  <a:pt x="262452" y="61179"/>
                </a:moveTo>
                <a:cubicBezTo>
                  <a:pt x="244692" y="54446"/>
                  <a:pt x="228000" y="51221"/>
                  <a:pt x="209430" y="51221"/>
                </a:cubicBezTo>
                <a:cubicBezTo>
                  <a:pt x="168795" y="51221"/>
                  <a:pt x="140258" y="78405"/>
                  <a:pt x="140258" y="121195"/>
                </a:cubicBezTo>
                <a:cubicBezTo>
                  <a:pt x="140258" y="164527"/>
                  <a:pt x="165020" y="191176"/>
                  <a:pt x="208895" y="191176"/>
                </a:cubicBezTo>
                <a:cubicBezTo>
                  <a:pt x="226655" y="191176"/>
                  <a:pt x="243881" y="188210"/>
                  <a:pt x="262452" y="180407"/>
                </a:cubicBezTo>
                <a:cubicBezTo>
                  <a:pt x="266763" y="178528"/>
                  <a:pt x="269185" y="175562"/>
                  <a:pt x="269185" y="169639"/>
                </a:cubicBezTo>
                <a:lnTo>
                  <a:pt x="269185" y="71940"/>
                </a:lnTo>
                <a:cubicBezTo>
                  <a:pt x="269185" y="65749"/>
                  <a:pt x="266763" y="62792"/>
                  <a:pt x="262452" y="61179"/>
                </a:cubicBezTo>
              </a:path>
            </a:pathLst>
          </a:custGeom>
          <a:solidFill>
            <a:schemeClr val="tx1"/>
          </a:solidFill>
          <a:ln w="7833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2400" noProof="0"/>
          </a:p>
        </p:txBody>
      </p:sp>
      <p:grpSp>
        <p:nvGrpSpPr>
          <p:cNvPr id="32" name="Graphique 7">
            <a:extLst>
              <a:ext uri="{FF2B5EF4-FFF2-40B4-BE49-F238E27FC236}">
                <a16:creationId xmlns:a16="http://schemas.microsoft.com/office/drawing/2014/main" id="{06A5D6C0-9CFB-4C86-8BD0-9B0F6C1008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40" name="Forme libre : forme 9">
              <a:extLst>
                <a:ext uri="{FF2B5EF4-FFF2-40B4-BE49-F238E27FC236}">
                  <a16:creationId xmlns:a16="http://schemas.microsoft.com/office/drawing/2014/main" id="{7570A171-087A-451D-8C88-52D822ABF6D0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1" name="Forme libre : forme 10">
              <a:extLst>
                <a:ext uri="{FF2B5EF4-FFF2-40B4-BE49-F238E27FC236}">
                  <a16:creationId xmlns:a16="http://schemas.microsoft.com/office/drawing/2014/main" id="{FC3C9097-DD6E-4680-8304-A8A8F1E97DBB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5" name="Forme libre : forme 11">
              <a:extLst>
                <a:ext uri="{FF2B5EF4-FFF2-40B4-BE49-F238E27FC236}">
                  <a16:creationId xmlns:a16="http://schemas.microsoft.com/office/drawing/2014/main" id="{BDB8E9CF-D9B2-4FB3-B1A5-B96BB1FF6D5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4" name="Espace réservé pour une image  15">
            <a:extLst>
              <a:ext uri="{FF2B5EF4-FFF2-40B4-BE49-F238E27FC236}">
                <a16:creationId xmlns:a16="http://schemas.microsoft.com/office/drawing/2014/main" id="{6EC29CFA-5793-4C6C-80E1-231B1EAA43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2083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456B57B-663C-438F-BBF6-1AB9B756FE5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2082" y="417365"/>
            <a:ext cx="1379716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48" name="Espace réservé pour une image  15">
            <a:extLst>
              <a:ext uri="{FF2B5EF4-FFF2-40B4-BE49-F238E27FC236}">
                <a16:creationId xmlns:a16="http://schemas.microsoft.com/office/drawing/2014/main" id="{59EC3F46-5FB4-498B-9543-7330D6DD49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61999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9" name="Espace réservé du texte 4">
            <a:extLst>
              <a:ext uri="{FF2B5EF4-FFF2-40B4-BE49-F238E27FC236}">
                <a16:creationId xmlns:a16="http://schemas.microsoft.com/office/drawing/2014/main" id="{D7722D17-99A8-4564-81CF-20F1F7F8DB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61999" y="417365"/>
            <a:ext cx="1379715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50" name="Espace réservé pour une image  15">
            <a:extLst>
              <a:ext uri="{FF2B5EF4-FFF2-40B4-BE49-F238E27FC236}">
                <a16:creationId xmlns:a16="http://schemas.microsoft.com/office/drawing/2014/main" id="{B20B9505-236E-4469-A51C-A2C7B71B271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21915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B0DC2D27-DE73-4D51-B4A4-D9CC4DC5A4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1914" y="417365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52" name="Espace réservé pour une image  15">
            <a:extLst>
              <a:ext uri="{FF2B5EF4-FFF2-40B4-BE49-F238E27FC236}">
                <a16:creationId xmlns:a16="http://schemas.microsoft.com/office/drawing/2014/main" id="{C7AF1FA3-8607-484E-960C-0DEC87C8B4B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381831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6F5500B0-3264-4A96-BDF7-6321D671A88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81830" y="417365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8D48725B-4307-4BEA-B9C9-15E0592A3B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427" y="384001"/>
            <a:ext cx="1178053" cy="2769081"/>
          </a:xfrm>
        </p:spPr>
        <p:txBody>
          <a:bodyPr anchor="t">
            <a:noAutofit/>
          </a:bodyPr>
          <a:lstStyle>
            <a:lvl1pPr algn="r">
              <a:lnSpc>
                <a:spcPct val="110000"/>
              </a:lnSpc>
              <a:defRPr sz="1867" cap="all" baseline="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CB6A-CFF2-42B3-9C1B-15E120EED9F7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B306-93B3-410A-AE3C-8804D808238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B8F00-12DB-4A04-92DA-413DFEA5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4000"/>
            <a:ext cx="282407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49EA8836-DAAA-4FC2-9D8E-83BC4840B32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142F63A-5880-4F52-9D3C-49778663C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035" y="1759071"/>
            <a:ext cx="2822400" cy="44799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CB08E671-E04E-BBBA-D3D3-B0FB2DB0C6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2083" y="3354077"/>
            <a:ext cx="1379716" cy="657177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285FBB45-6D46-7854-4D9F-08E4F5EC89C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02083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6594F61A-774F-6E82-FB92-A79BCC45A6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61998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8F385DB5-BB20-C6FC-A6DD-E9E8B3C7059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1998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382ADB1E-626A-E17D-A77E-7122B56D169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21911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9A08BCB0-31CB-7728-FE21-E55E24D911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21911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939FBA19-A847-70C9-6276-09103B0694E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81823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C755A8C8-AEDA-0AE0-30E8-3D5E6DA87DF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81823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82341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umbers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92DE48E4-21B7-43C3-B1C8-D1A1E1D118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CF3C004A-12EF-4882-9435-5C8C5CDDA3DC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854BF86-9CB6-42C3-B52B-E372D3EE21D0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A41B13E3-A26E-439F-AA34-2A97E1411892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EDF9C3-5C74-4BF1-B74F-35EF54D7FB2F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3234-1124-4AD2-B139-F869DD78E3A5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48D3D-3902-4F57-A8DB-DB58BDD7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4000"/>
            <a:ext cx="2824073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1974AA-BD4D-4F81-A910-FE9CAADA9ED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5" y="1787589"/>
            <a:ext cx="2827013" cy="44514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1807F42C-A174-4FB8-8693-5F4A4BFBBE5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7B0C13A1-18B5-41B6-916E-01ACAC62B0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0332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6577C7A9-9886-4411-914F-2179B87580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8" y="985499"/>
            <a:ext cx="7394749" cy="286660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867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FAD14005-F355-4E31-ADB3-BF925CA8C9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1135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83A743FE-FFB9-4537-8045-C75B843967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1937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CDFCFD4E-EF15-48FB-9CC8-A0AF0E1EA8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741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0CA17282-191E-F51F-BA13-777BCA057EB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50332" y="2949165"/>
            <a:ext cx="1691347" cy="657177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F4E6EE03-926C-8AE5-8DF8-41FB6D4A0C7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0332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D02E5D9D-5EFF-D77C-14E0-13F2E40E1C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51915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2B2FB870-1C36-2E4C-4866-E7211EF5654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1915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C82A45DD-6802-6723-29A8-5D5C166C224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151937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3D3CEBDC-260F-1979-AF02-0C481891EC6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51937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0" name="Espace réservé du texte 4">
            <a:extLst>
              <a:ext uri="{FF2B5EF4-FFF2-40B4-BE49-F238E27FC236}">
                <a16:creationId xmlns:a16="http://schemas.microsoft.com/office/drawing/2014/main" id="{DC9EF167-A7F9-ED88-C2CE-DD202D865A1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55680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299B2941-630C-389F-6D16-9D04A231F61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055680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34107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ble Placeholder 3">
            <a:extLst>
              <a:ext uri="{FF2B5EF4-FFF2-40B4-BE49-F238E27FC236}">
                <a16:creationId xmlns:a16="http://schemas.microsoft.com/office/drawing/2014/main" id="{828EDE46-3F40-4CF0-8732-22A2312E12B6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441384" y="1309863"/>
            <a:ext cx="11304000" cy="492915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BAE51-2427-4529-97AF-8182B55DCD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F9A1D3-3C9F-4351-9F43-411D57F732B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56397-0647-46B0-96FF-80D03858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98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23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984036"/>
            <a:ext cx="9144000" cy="889928"/>
          </a:xfrm>
        </p:spPr>
        <p:txBody>
          <a:bodyPr anchor="ctr">
            <a:normAutofit/>
          </a:bodyPr>
          <a:lstStyle>
            <a:lvl1pPr algn="ctr">
              <a:defRPr sz="5333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19" name="Espace réservé du graphique SmartArt 18">
            <a:extLst>
              <a:ext uri="{FF2B5EF4-FFF2-40B4-BE49-F238E27FC236}">
                <a16:creationId xmlns:a16="http://schemas.microsoft.com/office/drawing/2014/main" id="{B25D5AC7-4546-4A74-B36B-BA1B41C598C1}"/>
              </a:ext>
            </a:extLst>
          </p:cNvPr>
          <p:cNvSpPr>
            <a:spLocks noGrp="1" noChangeAspect="1"/>
          </p:cNvSpPr>
          <p:nvPr>
            <p:ph type="dgm" sz="quarter" idx="13"/>
          </p:nvPr>
        </p:nvSpPr>
        <p:spPr>
          <a:xfrm>
            <a:off x="6011445" y="4346936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0" name="Espace réservé du graphique SmartArt 19">
            <a:extLst>
              <a:ext uri="{FF2B5EF4-FFF2-40B4-BE49-F238E27FC236}">
                <a16:creationId xmlns:a16="http://schemas.microsoft.com/office/drawing/2014/main" id="{FE783EC5-36F3-4916-B0D5-15355CAD8B2D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6011445" y="2362265"/>
            <a:ext cx="169113" cy="167915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 dirty="0"/>
          </a:p>
        </p:txBody>
      </p:sp>
      <p:grpSp>
        <p:nvGrpSpPr>
          <p:cNvPr id="21" name="Graphique 7">
            <a:extLst>
              <a:ext uri="{FF2B5EF4-FFF2-40B4-BE49-F238E27FC236}">
                <a16:creationId xmlns:a16="http://schemas.microsoft.com/office/drawing/2014/main" id="{CCF15C7E-6A99-4286-A9D8-5CFB7F6C2F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60063" y="6013890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22" name="Forme libre : forme 9">
              <a:extLst>
                <a:ext uri="{FF2B5EF4-FFF2-40B4-BE49-F238E27FC236}">
                  <a16:creationId xmlns:a16="http://schemas.microsoft.com/office/drawing/2014/main" id="{6694094C-70CE-4AC8-A396-70F4CAC44E42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3" name="Forme libre : forme 10">
              <a:extLst>
                <a:ext uri="{FF2B5EF4-FFF2-40B4-BE49-F238E27FC236}">
                  <a16:creationId xmlns:a16="http://schemas.microsoft.com/office/drawing/2014/main" id="{F0CC9C0D-B090-476A-A414-384A1818254E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4" name="Forme libre : forme 11">
              <a:extLst>
                <a:ext uri="{FF2B5EF4-FFF2-40B4-BE49-F238E27FC236}">
                  <a16:creationId xmlns:a16="http://schemas.microsoft.com/office/drawing/2014/main" id="{6DE4ADDB-0CA9-4651-BF0C-18EF0C881B3A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1139085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66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Title with Image (Light)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555749" y="6046106"/>
            <a:ext cx="2743200" cy="366183"/>
          </a:xfrm>
        </p:spPr>
        <p:txBody>
          <a:bodyPr/>
          <a:lstStyle/>
          <a:p>
            <a:endParaRPr lang="en-US" noProof="0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360010" y="516248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1AB0F57C-0BDD-489A-8A1B-5EDF19A942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17152" y="0"/>
            <a:ext cx="6374848" cy="6858000"/>
          </a:xfrm>
          <a:custGeom>
            <a:avLst/>
            <a:gdLst>
              <a:gd name="connsiteX0" fmla="*/ 1107901 w 4781136"/>
              <a:gd name="connsiteY0" fmla="*/ 0 h 5143500"/>
              <a:gd name="connsiteX1" fmla="*/ 4781136 w 4781136"/>
              <a:gd name="connsiteY1" fmla="*/ 0 h 5143500"/>
              <a:gd name="connsiteX2" fmla="*/ 4781136 w 4781136"/>
              <a:gd name="connsiteY2" fmla="*/ 5143500 h 5143500"/>
              <a:gd name="connsiteX3" fmla="*/ 989018 w 4781136"/>
              <a:gd name="connsiteY3" fmla="*/ 5143500 h 5143500"/>
              <a:gd name="connsiteX4" fmla="*/ 919683 w 4781136"/>
              <a:gd name="connsiteY4" fmla="*/ 5081299 h 5143500"/>
              <a:gd name="connsiteX5" fmla="*/ 1 w 4781136"/>
              <a:gd name="connsiteY5" fmla="*/ 2622891 h 5143500"/>
              <a:gd name="connsiteX6" fmla="*/ 937787 w 4781136"/>
              <a:gd name="connsiteY6" fmla="*/ 145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6" h="5143500">
                <a:moveTo>
                  <a:pt x="1107901" y="0"/>
                </a:moveTo>
                <a:lnTo>
                  <a:pt x="4781136" y="0"/>
                </a:lnTo>
                <a:lnTo>
                  <a:pt x="4781136" y="5143500"/>
                </a:lnTo>
                <a:lnTo>
                  <a:pt x="989018" y="5143500"/>
                </a:lnTo>
                <a:lnTo>
                  <a:pt x="919683" y="5081299"/>
                </a:lnTo>
                <a:cubicBezTo>
                  <a:pt x="336550" y="4498301"/>
                  <a:pt x="-121" y="3656845"/>
                  <a:pt x="1" y="2622891"/>
                </a:cubicBezTo>
                <a:cubicBezTo>
                  <a:pt x="1" y="1564827"/>
                  <a:pt x="336658" y="723140"/>
                  <a:pt x="937787" y="14597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1" name="Espace réservé du graphique SmartArt 11">
            <a:extLst>
              <a:ext uri="{FF2B5EF4-FFF2-40B4-BE49-F238E27FC236}">
                <a16:creationId xmlns:a16="http://schemas.microsoft.com/office/drawing/2014/main" id="{E524DE05-7CC7-4387-9E17-CF1AA89E4B4E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285912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9" name="Espace réservé du graphique SmartArt 11">
            <a:extLst>
              <a:ext uri="{FF2B5EF4-FFF2-40B4-BE49-F238E27FC236}">
                <a16:creationId xmlns:a16="http://schemas.microsoft.com/office/drawing/2014/main" id="{F45AC8C0-72B9-4116-A64A-1AD549F9265B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285912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DAC97769-F6CE-4CF7-9BE0-6E710C7836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248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F3DF5F72-18BA-4065-A65B-A334B1A7765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248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34BB3A45-7407-4558-9A4C-0A5BE85B32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248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0371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Title with Image (Dark) -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555749" y="6046106"/>
            <a:ext cx="2743200" cy="3661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360010" y="516248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A1A4B6A3-0F23-48D5-8D83-A01BD3C3BF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17152" y="0"/>
            <a:ext cx="6374848" cy="6858000"/>
          </a:xfrm>
          <a:custGeom>
            <a:avLst/>
            <a:gdLst>
              <a:gd name="connsiteX0" fmla="*/ 1107901 w 4781136"/>
              <a:gd name="connsiteY0" fmla="*/ 0 h 5143500"/>
              <a:gd name="connsiteX1" fmla="*/ 4781136 w 4781136"/>
              <a:gd name="connsiteY1" fmla="*/ 0 h 5143500"/>
              <a:gd name="connsiteX2" fmla="*/ 4781136 w 4781136"/>
              <a:gd name="connsiteY2" fmla="*/ 5143500 h 5143500"/>
              <a:gd name="connsiteX3" fmla="*/ 989018 w 4781136"/>
              <a:gd name="connsiteY3" fmla="*/ 5143500 h 5143500"/>
              <a:gd name="connsiteX4" fmla="*/ 919683 w 4781136"/>
              <a:gd name="connsiteY4" fmla="*/ 5081299 h 5143500"/>
              <a:gd name="connsiteX5" fmla="*/ 1 w 4781136"/>
              <a:gd name="connsiteY5" fmla="*/ 2622891 h 5143500"/>
              <a:gd name="connsiteX6" fmla="*/ 937787 w 4781136"/>
              <a:gd name="connsiteY6" fmla="*/ 145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6" h="5143500">
                <a:moveTo>
                  <a:pt x="1107901" y="0"/>
                </a:moveTo>
                <a:lnTo>
                  <a:pt x="4781136" y="0"/>
                </a:lnTo>
                <a:lnTo>
                  <a:pt x="4781136" y="5143500"/>
                </a:lnTo>
                <a:lnTo>
                  <a:pt x="989018" y="5143500"/>
                </a:lnTo>
                <a:lnTo>
                  <a:pt x="919683" y="5081299"/>
                </a:lnTo>
                <a:cubicBezTo>
                  <a:pt x="336550" y="4498301"/>
                  <a:pt x="-121" y="3656845"/>
                  <a:pt x="1" y="2622891"/>
                </a:cubicBezTo>
                <a:cubicBezTo>
                  <a:pt x="1" y="1564827"/>
                  <a:pt x="336658" y="723140"/>
                  <a:pt x="937787" y="14597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2" name="Espace réservé du graphique SmartArt 11">
            <a:extLst>
              <a:ext uri="{FF2B5EF4-FFF2-40B4-BE49-F238E27FC236}">
                <a16:creationId xmlns:a16="http://schemas.microsoft.com/office/drawing/2014/main" id="{C938AE35-C335-46A4-B865-062BB2EDEDA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285912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9" name="Espace réservé du graphique SmartArt 11">
            <a:extLst>
              <a:ext uri="{FF2B5EF4-FFF2-40B4-BE49-F238E27FC236}">
                <a16:creationId xmlns:a16="http://schemas.microsoft.com/office/drawing/2014/main" id="{5A2EF04E-7E32-484C-8A97-49C0D78D35CA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285912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 dirty="0"/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7AD321A9-2625-4248-BA22-11774E4F2A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248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5E7D1836-CCB9-4FCA-BE58-DE0B08B47C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248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15901EB8-C7E1-46A6-AC78-F1FF1773D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248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78852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(Light)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8304C7AB-4C03-445E-AB02-650736116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013" y="964399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6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(Light)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47A4CFED-9962-48A7-8ED7-BCB4523B3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07" y="5024590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789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(Dark) Option 2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8304C7AB-4C03-445E-AB02-650736116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013" y="964399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886700" y="6046106"/>
            <a:ext cx="2743200" cy="366183"/>
          </a:xfrm>
        </p:spPr>
        <p:txBody>
          <a:bodyPr/>
          <a:lstStyle/>
          <a:p>
            <a:endParaRPr lang="en-US" noProof="0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90961" y="516248"/>
            <a:ext cx="1134681" cy="292121"/>
            <a:chOff x="4767702" y="-472136"/>
            <a:chExt cx="745525" cy="191931"/>
          </a:xfrm>
          <a:solidFill>
            <a:srgbClr val="FFFFFF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17" name="Espace réservé du graphique SmartArt 11">
            <a:extLst>
              <a:ext uri="{FF2B5EF4-FFF2-40B4-BE49-F238E27FC236}">
                <a16:creationId xmlns:a16="http://schemas.microsoft.com/office/drawing/2014/main" id="{4F60E46E-0715-41F6-BEAC-C9C998D41D44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19007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22" name="Espace réservé du graphique SmartArt 11">
            <a:extLst>
              <a:ext uri="{FF2B5EF4-FFF2-40B4-BE49-F238E27FC236}">
                <a16:creationId xmlns:a16="http://schemas.microsoft.com/office/drawing/2014/main" id="{2835F6F0-E601-40E8-8F65-7949A8AA2AF1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19007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 graphique SmartArt</a:t>
            </a:r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CA236998-34E3-4BB4-B42A-72EE346C3C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343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14179443-CD99-4560-A70A-CF3E60CA5C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633150E7-212E-42D8-857F-00B727BB0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8343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87922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(Dark) Option 3">
    <p:bg>
      <p:bgPr>
        <a:solidFill>
          <a:srgbClr val="1E0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B077D764-009F-4B11-889B-7C1F77AE7E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>
            <a:noAutofit/>
          </a:bodyPr>
          <a:lstStyle>
            <a:lvl1pPr algn="r">
              <a:defRPr lang="en-US" sz="3200" b="1" noProof="0" dirty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26F07BC6-BD1D-4953-9F45-D190CB67B2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FB6BFF7B-8B97-443F-8D19-A75C20F978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DA36FF3D-AF0A-45ED-BF39-F628AE9DBF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que 4">
            <a:extLst>
              <a:ext uri="{FF2B5EF4-FFF2-40B4-BE49-F238E27FC236}">
                <a16:creationId xmlns:a16="http://schemas.microsoft.com/office/drawing/2014/main" id="{47A4CFED-9962-48A7-8ED7-BCB4523B3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07" y="5024590"/>
            <a:ext cx="12712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803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Emphasis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E3B24775-398E-4087-B482-695BFCE86D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7792" y="2864756"/>
            <a:ext cx="4949741" cy="1399251"/>
          </a:xfrm>
          <a:effectLst/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4800" b="0" i="1" kern="1200" dirty="0" err="1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l">
              <a:lnSpc>
                <a:spcPct val="90000"/>
              </a:lnSpc>
              <a:buFont typeface="Arial" panose="020B0604020202020204" pitchFamily="34" charset="0"/>
              <a:buNone/>
              <a:defRPr lang="en-US" sz="4800" b="0" i="1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marL="761981" lvl="0" indent="-761981" algn="l" defTabSz="914377" rtl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FF72D6EB-2072-48CF-8149-C11572AF31C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7792" y="4395893"/>
            <a:ext cx="4949741" cy="710532"/>
          </a:xfrm>
          <a:effectLst/>
        </p:spPr>
        <p:txBody>
          <a:bodyPr anchor="t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1867" b="0" i="0" kern="1200" dirty="0" err="1" smtClean="0">
                <a:solidFill>
                  <a:schemeClr val="tx1"/>
                </a:solidFill>
                <a:effectLst/>
                <a:latin typeface="+mj-lt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algn="l">
              <a:lnSpc>
                <a:spcPct val="90000"/>
              </a:lnSpc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lang="en-US" sz="1867" b="0" i="0" kern="1200" noProof="0" dirty="0">
                <a:solidFill>
                  <a:schemeClr val="bg1"/>
                </a:solidFill>
                <a:effectLst>
                  <a:outerShdw blurRad="127000" sx="105000" sy="105000" algn="ctr" rotWithShape="0">
                    <a:prstClr val="black">
                      <a:alpha val="9957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2C4EF113-15A3-41B2-8400-E66FC4D036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7792" y="1792928"/>
            <a:ext cx="4949741" cy="939945"/>
          </a:xfrm>
          <a:effectLst/>
        </p:spPr>
        <p:txBody>
          <a:bodyPr anchor="b">
            <a:noAutofit/>
          </a:bodyPr>
          <a:lstStyle>
            <a:lvl1pPr algn="l">
              <a:lnSpc>
                <a:spcPct val="96000"/>
              </a:lnSpc>
              <a:spcAft>
                <a:spcPts val="1333"/>
              </a:spcAft>
              <a:defRPr lang="fr-FR" sz="2933" b="0" i="0" kern="1200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90000"/>
              </a:lnSpc>
              <a:defRPr sz="4800" b="0" i="1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lnSpc>
                <a:spcPct val="100000"/>
              </a:lnSpc>
              <a:spcBef>
                <a:spcPts val="1333"/>
              </a:spcBef>
              <a:defRPr sz="1867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3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aphique 7">
            <a:extLst>
              <a:ext uri="{FF2B5EF4-FFF2-40B4-BE49-F238E27FC236}">
                <a16:creationId xmlns:a16="http://schemas.microsoft.com/office/drawing/2014/main" id="{3FF0D626-42A8-45EF-8474-314AE0EFFE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24" name="Forme libre : forme 9">
              <a:extLst>
                <a:ext uri="{FF2B5EF4-FFF2-40B4-BE49-F238E27FC236}">
                  <a16:creationId xmlns:a16="http://schemas.microsoft.com/office/drawing/2014/main" id="{806C5BA4-1D7D-4B74-B10D-9325D9FB66D6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25" name="Forme libre : forme 10">
              <a:extLst>
                <a:ext uri="{FF2B5EF4-FFF2-40B4-BE49-F238E27FC236}">
                  <a16:creationId xmlns:a16="http://schemas.microsoft.com/office/drawing/2014/main" id="{B06C3126-8395-4413-8816-5A9644E1B53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26" name="Forme libre : forme 11">
              <a:extLst>
                <a:ext uri="{FF2B5EF4-FFF2-40B4-BE49-F238E27FC236}">
                  <a16:creationId xmlns:a16="http://schemas.microsoft.com/office/drawing/2014/main" id="{08480098-5CA5-497D-AE0E-5636E64CC08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12" name="Espace réservé pour une image  10">
            <a:extLst>
              <a:ext uri="{FF2B5EF4-FFF2-40B4-BE49-F238E27FC236}">
                <a16:creationId xmlns:a16="http://schemas.microsoft.com/office/drawing/2014/main" id="{391C3F6D-FD25-4FFF-BFC1-39C23CC03E7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17152" y="0"/>
            <a:ext cx="6374848" cy="6858000"/>
          </a:xfrm>
          <a:custGeom>
            <a:avLst/>
            <a:gdLst>
              <a:gd name="connsiteX0" fmla="*/ 1107901 w 4781136"/>
              <a:gd name="connsiteY0" fmla="*/ 0 h 5143500"/>
              <a:gd name="connsiteX1" fmla="*/ 4781136 w 4781136"/>
              <a:gd name="connsiteY1" fmla="*/ 0 h 5143500"/>
              <a:gd name="connsiteX2" fmla="*/ 4781136 w 4781136"/>
              <a:gd name="connsiteY2" fmla="*/ 5143500 h 5143500"/>
              <a:gd name="connsiteX3" fmla="*/ 989018 w 4781136"/>
              <a:gd name="connsiteY3" fmla="*/ 5143500 h 5143500"/>
              <a:gd name="connsiteX4" fmla="*/ 919683 w 4781136"/>
              <a:gd name="connsiteY4" fmla="*/ 5081299 h 5143500"/>
              <a:gd name="connsiteX5" fmla="*/ 1 w 4781136"/>
              <a:gd name="connsiteY5" fmla="*/ 2622891 h 5143500"/>
              <a:gd name="connsiteX6" fmla="*/ 937787 w 4781136"/>
              <a:gd name="connsiteY6" fmla="*/ 14597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6" h="5143500">
                <a:moveTo>
                  <a:pt x="1107901" y="0"/>
                </a:moveTo>
                <a:lnTo>
                  <a:pt x="4781136" y="0"/>
                </a:lnTo>
                <a:lnTo>
                  <a:pt x="4781136" y="5143500"/>
                </a:lnTo>
                <a:lnTo>
                  <a:pt x="989018" y="5143500"/>
                </a:lnTo>
                <a:lnTo>
                  <a:pt x="919683" y="5081299"/>
                </a:lnTo>
                <a:cubicBezTo>
                  <a:pt x="336550" y="4498301"/>
                  <a:pt x="-121" y="3656845"/>
                  <a:pt x="1" y="2622891"/>
                </a:cubicBezTo>
                <a:cubicBezTo>
                  <a:pt x="1" y="1564827"/>
                  <a:pt x="336658" y="723140"/>
                  <a:pt x="937787" y="14597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380CA-ED25-4FED-8C2D-2FDC2C902D4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918C4-BDA5-4994-AC61-FC1B0EAC5E5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371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Number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grpSp>
        <p:nvGrpSpPr>
          <p:cNvPr id="31" name="Graphique 7">
            <a:extLst>
              <a:ext uri="{FF2B5EF4-FFF2-40B4-BE49-F238E27FC236}">
                <a16:creationId xmlns:a16="http://schemas.microsoft.com/office/drawing/2014/main" id="{0055A07A-E8A5-4FC1-9082-2E1016C9787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2" name="Forme libre : forme 9">
              <a:extLst>
                <a:ext uri="{FF2B5EF4-FFF2-40B4-BE49-F238E27FC236}">
                  <a16:creationId xmlns:a16="http://schemas.microsoft.com/office/drawing/2014/main" id="{3CAEBE62-17A4-4CBD-B78D-154B1E270C58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0" name="Forme libre : forme 10">
              <a:extLst>
                <a:ext uri="{FF2B5EF4-FFF2-40B4-BE49-F238E27FC236}">
                  <a16:creationId xmlns:a16="http://schemas.microsoft.com/office/drawing/2014/main" id="{398D76C0-14BC-45A1-BA5D-05C4DA269827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1" name="Forme libre : forme 11">
              <a:extLst>
                <a:ext uri="{FF2B5EF4-FFF2-40B4-BE49-F238E27FC236}">
                  <a16:creationId xmlns:a16="http://schemas.microsoft.com/office/drawing/2014/main" id="{7734F84F-E2B5-42BC-915A-6FEA20143203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69964-D04F-462D-97D1-A0A6D7758F31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7B5A1-AC03-4F73-A8F5-AAF7AB10A0BF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0" name="Espace réservé pour une image  15">
            <a:extLst>
              <a:ext uri="{FF2B5EF4-FFF2-40B4-BE49-F238E27FC236}">
                <a16:creationId xmlns:a16="http://schemas.microsoft.com/office/drawing/2014/main" id="{AD1D52D6-A271-4677-B734-4B02C2481E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2083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562979AB-1A4C-4BF1-9F1C-8F52596F4D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02082" y="417365"/>
            <a:ext cx="1379716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35" name="Espace réservé pour une image  15">
            <a:extLst>
              <a:ext uri="{FF2B5EF4-FFF2-40B4-BE49-F238E27FC236}">
                <a16:creationId xmlns:a16="http://schemas.microsoft.com/office/drawing/2014/main" id="{11B8EECB-0FB8-4461-AC32-F128BF151CA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061999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CB1CE06E-1D53-4220-A104-B63069074B6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61999" y="417365"/>
            <a:ext cx="1379715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37" name="Espace réservé pour une image  15">
            <a:extLst>
              <a:ext uri="{FF2B5EF4-FFF2-40B4-BE49-F238E27FC236}">
                <a16:creationId xmlns:a16="http://schemas.microsoft.com/office/drawing/2014/main" id="{9BAB2743-ED68-4209-AB6F-7F6E30FA08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21915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B4BCABD8-F8B6-4D20-BE19-509AFF37BA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1914" y="417365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39" name="Espace réservé pour une image  15">
            <a:extLst>
              <a:ext uri="{FF2B5EF4-FFF2-40B4-BE49-F238E27FC236}">
                <a16:creationId xmlns:a16="http://schemas.microsoft.com/office/drawing/2014/main" id="{561C23E8-3E70-4A2A-92D2-E494EDE4E5A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381831" y="1339812"/>
            <a:ext cx="1379716" cy="18192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3272207C-B538-4288-8811-5D859CB750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81830" y="417365"/>
            <a:ext cx="1379713" cy="532283"/>
          </a:xfrm>
        </p:spPr>
        <p:txBody>
          <a:bodyPr/>
          <a:lstStyle>
            <a:lvl1pPr algn="l">
              <a:lnSpc>
                <a:spcPct val="110000"/>
              </a:lnSpc>
              <a:defRPr sz="34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67" name="Espace réservé du texte 4">
            <a:extLst>
              <a:ext uri="{FF2B5EF4-FFF2-40B4-BE49-F238E27FC236}">
                <a16:creationId xmlns:a16="http://schemas.microsoft.com/office/drawing/2014/main" id="{4DC94E27-3A6E-4C12-AC09-36F30F1ECD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427" y="384001"/>
            <a:ext cx="1178053" cy="2769081"/>
          </a:xfrm>
        </p:spPr>
        <p:txBody>
          <a:bodyPr anchor="t">
            <a:noAutofit/>
          </a:bodyPr>
          <a:lstStyle>
            <a:lvl1pPr algn="r">
              <a:lnSpc>
                <a:spcPct val="110000"/>
              </a:lnSpc>
              <a:defRPr sz="1867" cap="all" baseline="0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83129B53-5E2E-4705-B40B-CB231810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4000"/>
            <a:ext cx="2824073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4607B6B8-82CA-42C4-AA8A-6BB66D08A37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5" y="1787589"/>
            <a:ext cx="2827013" cy="44514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02392" indent="-302392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609585" indent="-302392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  <a:lvl4pPr marL="911977" indent="-302392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1" name="Espace réservé du texte 4">
            <a:extLst>
              <a:ext uri="{FF2B5EF4-FFF2-40B4-BE49-F238E27FC236}">
                <a16:creationId xmlns:a16="http://schemas.microsoft.com/office/drawing/2014/main" id="{39414F8C-3540-46ED-8902-32DFA484E8C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A87A0091-9E1A-C42E-3F43-8FCB740228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2083" y="3354077"/>
            <a:ext cx="1379716" cy="657177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172DF584-C320-31A0-5337-08435B1E94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402083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81ACE20F-B974-54DE-8675-DFC7CF7AF97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61998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5" name="Espace réservé du texte 4">
            <a:extLst>
              <a:ext uri="{FF2B5EF4-FFF2-40B4-BE49-F238E27FC236}">
                <a16:creationId xmlns:a16="http://schemas.microsoft.com/office/drawing/2014/main" id="{E3F0A9A3-AFC9-0D5A-FF26-55857D341D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61998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4713D6B1-D066-EF2A-8EFD-A0AAB932397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21911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7" name="Espace réservé du texte 4">
            <a:extLst>
              <a:ext uri="{FF2B5EF4-FFF2-40B4-BE49-F238E27FC236}">
                <a16:creationId xmlns:a16="http://schemas.microsoft.com/office/drawing/2014/main" id="{E1691046-4C6D-188A-865A-569CD08CAE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21911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718722A6-C799-4462-72B4-568F0E9C9C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81823" y="3346376"/>
            <a:ext cx="1379716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9" name="Espace réservé du texte 4">
            <a:extLst>
              <a:ext uri="{FF2B5EF4-FFF2-40B4-BE49-F238E27FC236}">
                <a16:creationId xmlns:a16="http://schemas.microsoft.com/office/drawing/2014/main" id="{A63EED24-B92C-E884-35EA-A5A9526E83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381823" y="4199057"/>
            <a:ext cx="1379716" cy="203996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077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Numbers (Alternative)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276DEF-3CBF-476F-8A84-C6760A5FE884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rgbClr val="E9E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grpSp>
        <p:nvGrpSpPr>
          <p:cNvPr id="35" name="Graphique 7">
            <a:extLst>
              <a:ext uri="{FF2B5EF4-FFF2-40B4-BE49-F238E27FC236}">
                <a16:creationId xmlns:a16="http://schemas.microsoft.com/office/drawing/2014/main" id="{5AC15C66-D7EB-4500-A551-9FCE3A2D9B8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DAF98B67-E81F-4FBA-B764-933BBFE9CB5D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C543963D-5473-4E97-AA1B-110116F53F39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7" name="Forme libre : forme 11">
              <a:extLst>
                <a:ext uri="{FF2B5EF4-FFF2-40B4-BE49-F238E27FC236}">
                  <a16:creationId xmlns:a16="http://schemas.microsoft.com/office/drawing/2014/main" id="{3C560FE1-3142-4294-8909-8B9B8E77CFF7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CC61FAB-C1EB-4704-B2FA-2B884DF627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2035" y="1787589"/>
            <a:ext cx="2827013" cy="44514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15CE0F10-520C-4450-B275-81C181742D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4973" y="1428425"/>
            <a:ext cx="2824073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D3341-2117-493B-9A2C-2EBBCA8495BD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7B08-CED6-4F07-863D-D5C80CC6CE6C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3F5E9A41-5413-4B2E-903A-ED1CA3B530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0332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66C05382-581F-400A-828E-DCB8C308EE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8" y="985499"/>
            <a:ext cx="7394749" cy="286660"/>
          </a:xfrm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defRPr sz="1867">
                <a:solidFill>
                  <a:schemeClr val="tx1"/>
                </a:solidFill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9" name="Espace réservé du texte 4">
            <a:extLst>
              <a:ext uri="{FF2B5EF4-FFF2-40B4-BE49-F238E27FC236}">
                <a16:creationId xmlns:a16="http://schemas.microsoft.com/office/drawing/2014/main" id="{3ACE5288-C7BA-498C-8B89-74E5E50D65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1135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50" name="Espace réservé du texte 4">
            <a:extLst>
              <a:ext uri="{FF2B5EF4-FFF2-40B4-BE49-F238E27FC236}">
                <a16:creationId xmlns:a16="http://schemas.microsoft.com/office/drawing/2014/main" id="{32F90EDA-1408-4B75-9503-135AC463E8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1937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8B25B677-DCA6-4B48-ABF6-F498388935F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741" y="1787588"/>
            <a:ext cx="1091851" cy="921277"/>
          </a:xfrm>
        </p:spPr>
        <p:txBody>
          <a:bodyPr>
            <a:spAutoFit/>
          </a:bodyPr>
          <a:lstStyle>
            <a:lvl1pPr algn="l">
              <a:lnSpc>
                <a:spcPct val="110000"/>
              </a:lnSpc>
              <a:defRPr sz="6000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28594" indent="-228594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67"/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0E569-7645-4A47-BFC5-6EFD633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384000"/>
            <a:ext cx="283496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8E5C2FFE-005E-7450-097A-64DCAFCECAD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50332" y="2949165"/>
            <a:ext cx="1691347" cy="657177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9E992FA2-6C6F-BD12-C745-BEBA7D5EC77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0332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F6011957-95FF-33D7-3A7B-03F814166E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51915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673210D9-7BCF-38B3-EC6C-99107746985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51915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0B63DB70-5A30-ABE4-30AA-2B7E3B0AEA7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151937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1D95C272-BBD9-4F5C-B9F9-AB3586B96E5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51937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6F342D89-5BC2-317E-8449-3094DFF31A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55680" y="2941464"/>
            <a:ext cx="1691347" cy="666825"/>
          </a:xfrm>
        </p:spPr>
        <p:txBody>
          <a:bodyPr/>
          <a:lstStyle>
            <a:lvl1pPr algn="l">
              <a:lnSpc>
                <a:spcPct val="125000"/>
              </a:lnSpc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1467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616EF480-CB1A-952A-8C00-D8C86CDF77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055680" y="3840886"/>
            <a:ext cx="1691347" cy="2398137"/>
          </a:xfrm>
        </p:spPr>
        <p:txBody>
          <a:bodyPr/>
          <a:lstStyle>
            <a:lvl1pPr algn="l">
              <a:lnSpc>
                <a:spcPct val="125000"/>
              </a:lnSpc>
              <a:defRPr sz="1867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Aft>
                <a:spcPts val="533"/>
              </a:spcAft>
              <a:buFont typeface="Arial" panose="020B0604020202020204" pitchFamily="34" charset="0"/>
              <a:buNone/>
              <a:defRPr sz="933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35398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ual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pour une image  8">
            <a:extLst>
              <a:ext uri="{FF2B5EF4-FFF2-40B4-BE49-F238E27FC236}">
                <a16:creationId xmlns:a16="http://schemas.microsoft.com/office/drawing/2014/main" id="{C39C5CD1-48A3-4FD3-8112-25C19BD8D92B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444975" y="1059780"/>
            <a:ext cx="4128000" cy="4098739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26" name="Espace réservé pour une image  8">
            <a:extLst>
              <a:ext uri="{FF2B5EF4-FFF2-40B4-BE49-F238E27FC236}">
                <a16:creationId xmlns:a16="http://schemas.microsoft.com/office/drawing/2014/main" id="{877CF915-392C-4C9E-9231-933278F733C0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5419650" y="2111311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3" name="Espace réservé pour une image  8">
            <a:extLst>
              <a:ext uri="{FF2B5EF4-FFF2-40B4-BE49-F238E27FC236}">
                <a16:creationId xmlns:a16="http://schemas.microsoft.com/office/drawing/2014/main" id="{4C7F2E51-ABA8-4F5A-9037-C8CCEEB2507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058241" y="2111311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6" name="Espace réservé pour une image  8">
            <a:extLst>
              <a:ext uri="{FF2B5EF4-FFF2-40B4-BE49-F238E27FC236}">
                <a16:creationId xmlns:a16="http://schemas.microsoft.com/office/drawing/2014/main" id="{372F035A-F8CD-4ACE-99B9-4C5DF57FF21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717707" y="2111311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Espace réservé pour une image  8">
            <a:extLst>
              <a:ext uri="{FF2B5EF4-FFF2-40B4-BE49-F238E27FC236}">
                <a16:creationId xmlns:a16="http://schemas.microsoft.com/office/drawing/2014/main" id="{BFF91B72-FE8D-4E96-8F5D-0506EA882BB5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10356298" y="2111311"/>
            <a:ext cx="918511" cy="9120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BD78D16-C0A6-4E4D-BDF3-C89D4B91A3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422250" y="3462938"/>
            <a:ext cx="1390651" cy="2371361"/>
          </a:xfrm>
        </p:spPr>
        <p:txBody>
          <a:bodyPr/>
          <a:lstStyle>
            <a:lvl1pPr marL="263993" indent="-263993">
              <a:buFontTx/>
              <a:buBlip>
                <a:blip r:embed="rId2"/>
              </a:buBlip>
              <a:defRPr sz="1867"/>
            </a:lvl1pPr>
            <a:lvl2pPr marL="0" indent="0">
              <a:buFont typeface="Arial" panose="020B0604020202020204" pitchFamily="34" charset="0"/>
              <a:buNone/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D56E2E-9D45-40B4-956F-705AE6D7BE2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071149" y="3462938"/>
            <a:ext cx="1390651" cy="2371361"/>
          </a:xfrm>
        </p:spPr>
        <p:txBody>
          <a:bodyPr/>
          <a:lstStyle>
            <a:lvl1pPr marL="263993" indent="-263993">
              <a:buFontTx/>
              <a:buBlip>
                <a:blip r:embed="rId2"/>
              </a:buBlip>
              <a:defRPr sz="1867"/>
            </a:lvl1pPr>
            <a:lvl2pPr marL="0" indent="0">
              <a:buFont typeface="Arial" panose="020B0604020202020204" pitchFamily="34" charset="0"/>
              <a:buNone/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CE06AA0C-A05A-4A5D-9BA3-BA349B66AE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707524" y="3462938"/>
            <a:ext cx="1390651" cy="2371361"/>
          </a:xfrm>
        </p:spPr>
        <p:txBody>
          <a:bodyPr/>
          <a:lstStyle>
            <a:lvl1pPr marL="263993" indent="-263993">
              <a:buFontTx/>
              <a:buBlip>
                <a:blip r:embed="rId2"/>
              </a:buBlip>
              <a:defRPr sz="1867"/>
            </a:lvl1pPr>
            <a:lvl2pPr marL="0" indent="0">
              <a:buFont typeface="Arial" panose="020B0604020202020204" pitchFamily="34" charset="0"/>
              <a:buNone/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D30E108-1FD8-4DBE-A150-CFAAE2AA5A0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356421" y="3462938"/>
            <a:ext cx="1390651" cy="2371361"/>
          </a:xfrm>
        </p:spPr>
        <p:txBody>
          <a:bodyPr/>
          <a:lstStyle>
            <a:lvl1pPr marL="263993" indent="-263993">
              <a:buFontTx/>
              <a:buBlip>
                <a:blip r:embed="rId2"/>
              </a:buBlip>
              <a:defRPr sz="1867"/>
            </a:lvl1pPr>
            <a:lvl2pPr marL="0" indent="0">
              <a:buFont typeface="Arial" panose="020B0604020202020204" pitchFamily="34" charset="0"/>
              <a:buNone/>
              <a:defRPr sz="1867" i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63993" indent="-263993" algn="l" defTabSz="914377" rtl="0" eaLnBrk="1" latinLnBrk="0" hangingPunct="1">
              <a:lnSpc>
                <a:spcPct val="125000"/>
              </a:lnSpc>
              <a:spcBef>
                <a:spcPts val="0"/>
              </a:spcBef>
              <a:buFontTx/>
              <a:buBlip>
                <a:blip r:embed="rId2"/>
              </a:buBlip>
              <a:defRPr lang="en-US" sz="1867" b="0" i="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A6641BDE-5730-443C-8CD0-E329F568CE3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16974" y="1425463"/>
            <a:ext cx="6331999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EF2E8-9C85-44DC-A6CE-6247146BC093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ACC35-025F-4716-9C19-B3339CB136BD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E8268-853D-42EC-8BF8-64EFB591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973" y="384000"/>
            <a:ext cx="6338227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771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graphique 7">
            <a:extLst>
              <a:ext uri="{FF2B5EF4-FFF2-40B4-BE49-F238E27FC236}">
                <a16:creationId xmlns:a16="http://schemas.microsoft.com/office/drawing/2014/main" id="{5740236E-B231-4B38-9B19-5CA4361809F8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3750734" y="1786519"/>
            <a:ext cx="7988300" cy="4172451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Chart and Table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5DA32841-FFD2-4958-9016-86B21215C9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5463"/>
            <a:ext cx="11303997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6E4A1-F201-4CDB-9EFD-23C4C1D4BBBF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BA679-DA65-4E2E-B972-44A3FED52D0A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5F40A-1C8A-45FF-954A-21A8F448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BAAC05-1321-4EDF-AFC7-46E6DB57F9B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2035" y="1787589"/>
            <a:ext cx="2827013" cy="44514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3B30EFF9-2AE5-458B-98C2-448436363A4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750734" y="6074874"/>
            <a:ext cx="7988300" cy="164148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867" b="0"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Overarching subtext goes here - if text box necessary</a:t>
            </a:r>
          </a:p>
        </p:txBody>
      </p:sp>
    </p:spTree>
    <p:extLst>
      <p:ext uri="{BB962C8B-B14F-4D97-AF65-F5344CB8AC3E}">
        <p14:creationId xmlns:p14="http://schemas.microsoft.com/office/powerpoint/2010/main" val="1464273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p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9C742B60-DBF9-4074-B1A9-8F6E74E9D9E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8973" y="3678152"/>
            <a:ext cx="2640000" cy="4783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8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Title goes here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09AF6B2D-FE1E-4067-9129-C4B5676FF75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08973" y="4723423"/>
            <a:ext cx="2640000" cy="1295251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Body copy goes here</a:t>
            </a:r>
          </a:p>
        </p:txBody>
      </p:sp>
      <p:sp>
        <p:nvSpPr>
          <p:cNvPr id="48" name="Espace réservé pour une image  8">
            <a:extLst>
              <a:ext uri="{FF2B5EF4-FFF2-40B4-BE49-F238E27FC236}">
                <a16:creationId xmlns:a16="http://schemas.microsoft.com/office/drawing/2014/main" id="{A2BF4A97-13DA-4E9F-8ACB-59EB15D77A1E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9817705" y="2028341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3" name="Espace réservé du graphique SmartArt 29">
            <a:extLst>
              <a:ext uri="{FF2B5EF4-FFF2-40B4-BE49-F238E27FC236}">
                <a16:creationId xmlns:a16="http://schemas.microsoft.com/office/drawing/2014/main" id="{7DBF2C70-2304-418B-A045-58A1900F2C79}"/>
              </a:ext>
            </a:extLst>
          </p:cNvPr>
          <p:cNvSpPr>
            <a:spLocks noGrp="1" noChangeAspect="1"/>
          </p:cNvSpPr>
          <p:nvPr>
            <p:ph type="dgm" sz="quarter" idx="46" hasCustomPrompt="1"/>
          </p:nvPr>
        </p:nvSpPr>
        <p:spPr>
          <a:xfrm>
            <a:off x="10277353" y="4294604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Body copy goes here in Verdana 7pt</a:t>
            </a:r>
          </a:p>
        </p:txBody>
      </p:sp>
      <p:sp>
        <p:nvSpPr>
          <p:cNvPr id="65" name="Espace réservé du texte 4">
            <a:extLst>
              <a:ext uri="{FF2B5EF4-FFF2-40B4-BE49-F238E27FC236}">
                <a16:creationId xmlns:a16="http://schemas.microsoft.com/office/drawing/2014/main" id="{C564BC63-82B6-4B97-BBA2-8A1469E226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3028" y="3678152"/>
            <a:ext cx="2640000" cy="4783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8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Title goes here</a:t>
            </a:r>
          </a:p>
        </p:txBody>
      </p:sp>
      <p:sp>
        <p:nvSpPr>
          <p:cNvPr id="66" name="Espace réservé du texte 4">
            <a:extLst>
              <a:ext uri="{FF2B5EF4-FFF2-40B4-BE49-F238E27FC236}">
                <a16:creationId xmlns:a16="http://schemas.microsoft.com/office/drawing/2014/main" id="{9475D1E3-2B8C-4BE6-9A5E-FC270C4526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028" y="4723423"/>
            <a:ext cx="2640000" cy="1295251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Body copy goes here</a:t>
            </a:r>
          </a:p>
        </p:txBody>
      </p:sp>
      <p:sp>
        <p:nvSpPr>
          <p:cNvPr id="67" name="Espace réservé pour une image  8">
            <a:extLst>
              <a:ext uri="{FF2B5EF4-FFF2-40B4-BE49-F238E27FC236}">
                <a16:creationId xmlns:a16="http://schemas.microsoft.com/office/drawing/2014/main" id="{4BAB2053-02C8-44E3-BCB5-79E125611896}"/>
              </a:ext>
            </a:extLst>
          </p:cNvPr>
          <p:cNvSpPr>
            <a:spLocks noGrp="1" noChangeAspect="1"/>
          </p:cNvSpPr>
          <p:nvPr>
            <p:ph type="pic" sz="quarter" idx="53"/>
          </p:nvPr>
        </p:nvSpPr>
        <p:spPr>
          <a:xfrm>
            <a:off x="1151760" y="2028341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68" name="Espace réservé du graphique SmartArt 29">
            <a:extLst>
              <a:ext uri="{FF2B5EF4-FFF2-40B4-BE49-F238E27FC236}">
                <a16:creationId xmlns:a16="http://schemas.microsoft.com/office/drawing/2014/main" id="{140B83C6-7CB5-431F-A405-E72F2291F5A8}"/>
              </a:ext>
            </a:extLst>
          </p:cNvPr>
          <p:cNvSpPr>
            <a:spLocks noGrp="1" noChangeAspect="1"/>
          </p:cNvSpPr>
          <p:nvPr>
            <p:ph type="dgm" sz="quarter" idx="54" hasCustomPrompt="1"/>
          </p:nvPr>
        </p:nvSpPr>
        <p:spPr>
          <a:xfrm>
            <a:off x="1611407" y="4294604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Body copy goes here in Verdana 7pt</a:t>
            </a:r>
          </a:p>
        </p:txBody>
      </p:sp>
      <p:sp>
        <p:nvSpPr>
          <p:cNvPr id="69" name="Espace réservé du texte 4">
            <a:extLst>
              <a:ext uri="{FF2B5EF4-FFF2-40B4-BE49-F238E27FC236}">
                <a16:creationId xmlns:a16="http://schemas.microsoft.com/office/drawing/2014/main" id="{7F0AC9BA-C19E-43C7-A448-DEE60FB9164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331676" y="3678152"/>
            <a:ext cx="2640000" cy="4783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8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Title goes here</a:t>
            </a:r>
          </a:p>
        </p:txBody>
      </p:sp>
      <p:sp>
        <p:nvSpPr>
          <p:cNvPr id="70" name="Espace réservé du texte 4">
            <a:extLst>
              <a:ext uri="{FF2B5EF4-FFF2-40B4-BE49-F238E27FC236}">
                <a16:creationId xmlns:a16="http://schemas.microsoft.com/office/drawing/2014/main" id="{69E36A4E-A75B-4A2C-94A4-C4D3118AD0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331676" y="4723423"/>
            <a:ext cx="2640000" cy="1295251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Body copy goes here</a:t>
            </a:r>
          </a:p>
        </p:txBody>
      </p:sp>
      <p:sp>
        <p:nvSpPr>
          <p:cNvPr id="71" name="Espace réservé pour une image  8">
            <a:extLst>
              <a:ext uri="{FF2B5EF4-FFF2-40B4-BE49-F238E27FC236}">
                <a16:creationId xmlns:a16="http://schemas.microsoft.com/office/drawing/2014/main" id="{74115A93-3F72-4EC1-B0BA-6FD3238A6FB7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4040408" y="2028341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72" name="Espace réservé du graphique SmartArt 29">
            <a:extLst>
              <a:ext uri="{FF2B5EF4-FFF2-40B4-BE49-F238E27FC236}">
                <a16:creationId xmlns:a16="http://schemas.microsoft.com/office/drawing/2014/main" id="{2AF69BEC-2777-47C7-8F52-1B79F4B55198}"/>
              </a:ext>
            </a:extLst>
          </p:cNvPr>
          <p:cNvSpPr>
            <a:spLocks noGrp="1" noChangeAspect="1"/>
          </p:cNvSpPr>
          <p:nvPr>
            <p:ph type="dgm" sz="quarter" idx="58" hasCustomPrompt="1"/>
          </p:nvPr>
        </p:nvSpPr>
        <p:spPr>
          <a:xfrm>
            <a:off x="4500055" y="4294604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Body copy goes here in Verdana 7pt</a:t>
            </a:r>
          </a:p>
        </p:txBody>
      </p:sp>
      <p:sp>
        <p:nvSpPr>
          <p:cNvPr id="73" name="Espace réservé du texte 4">
            <a:extLst>
              <a:ext uri="{FF2B5EF4-FFF2-40B4-BE49-F238E27FC236}">
                <a16:creationId xmlns:a16="http://schemas.microsoft.com/office/drawing/2014/main" id="{FCDD8CFB-1C52-4794-B2D2-C3C704D18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220324" y="3678152"/>
            <a:ext cx="2640000" cy="4783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8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Title goes here</a:t>
            </a:r>
          </a:p>
        </p:txBody>
      </p:sp>
      <p:sp>
        <p:nvSpPr>
          <p:cNvPr id="74" name="Espace réservé du texte 4">
            <a:extLst>
              <a:ext uri="{FF2B5EF4-FFF2-40B4-BE49-F238E27FC236}">
                <a16:creationId xmlns:a16="http://schemas.microsoft.com/office/drawing/2014/main" id="{1ADE3853-ADBB-43DA-BEF0-489A8FE29E1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20324" y="4723423"/>
            <a:ext cx="2640000" cy="1295251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Body copy goes here</a:t>
            </a:r>
          </a:p>
        </p:txBody>
      </p:sp>
      <p:sp>
        <p:nvSpPr>
          <p:cNvPr id="75" name="Espace réservé pour une image  8">
            <a:extLst>
              <a:ext uri="{FF2B5EF4-FFF2-40B4-BE49-F238E27FC236}">
                <a16:creationId xmlns:a16="http://schemas.microsoft.com/office/drawing/2014/main" id="{67341440-8039-48A0-AD99-26B09C54BE05}"/>
              </a:ext>
            </a:extLst>
          </p:cNvPr>
          <p:cNvSpPr>
            <a:spLocks noGrp="1" noChangeAspect="1"/>
          </p:cNvSpPr>
          <p:nvPr>
            <p:ph type="pic" sz="quarter" idx="61"/>
          </p:nvPr>
        </p:nvSpPr>
        <p:spPr>
          <a:xfrm>
            <a:off x="6929056" y="2028341"/>
            <a:ext cx="1222537" cy="1213872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76" name="Espace réservé du graphique SmartArt 29">
            <a:extLst>
              <a:ext uri="{FF2B5EF4-FFF2-40B4-BE49-F238E27FC236}">
                <a16:creationId xmlns:a16="http://schemas.microsoft.com/office/drawing/2014/main" id="{CC665F29-3036-4C25-BA1A-2389FF61E929}"/>
              </a:ext>
            </a:extLst>
          </p:cNvPr>
          <p:cNvSpPr>
            <a:spLocks noGrp="1" noChangeAspect="1"/>
          </p:cNvSpPr>
          <p:nvPr>
            <p:ph type="dgm" sz="quarter" idx="62" hasCustomPrompt="1"/>
          </p:nvPr>
        </p:nvSpPr>
        <p:spPr>
          <a:xfrm>
            <a:off x="7388703" y="4294604"/>
            <a:ext cx="292772" cy="290697"/>
          </a:xfrm>
          <a:custGeom>
            <a:avLst/>
            <a:gdLst>
              <a:gd name="connsiteX0" fmla="*/ 2922939 w 3483218"/>
              <a:gd name="connsiteY0" fmla="*/ 1259365 h 3458526"/>
              <a:gd name="connsiteX1" fmla="*/ 1600525 w 3483218"/>
              <a:gd name="connsiteY1" fmla="*/ 2492535 h 3458526"/>
              <a:gd name="connsiteX2" fmla="*/ 868506 w 3483218"/>
              <a:gd name="connsiteY2" fmla="*/ 1555592 h 3458526"/>
              <a:gd name="connsiteX3" fmla="*/ 797650 w 3483218"/>
              <a:gd name="connsiteY3" fmla="*/ 1610951 h 3458526"/>
              <a:gd name="connsiteX4" fmla="*/ 1586692 w 3483218"/>
              <a:gd name="connsiteY4" fmla="*/ 2620878 h 3458526"/>
              <a:gd name="connsiteX5" fmla="*/ 1626892 w 3483218"/>
              <a:gd name="connsiteY5" fmla="*/ 2589471 h 3458526"/>
              <a:gd name="connsiteX6" fmla="*/ 1627601 w 3483218"/>
              <a:gd name="connsiteY6" fmla="*/ 2590232 h 3458526"/>
              <a:gd name="connsiteX7" fmla="*/ 1636303 w 3483218"/>
              <a:gd name="connsiteY7" fmla="*/ 2582117 h 3458526"/>
              <a:gd name="connsiteX8" fmla="*/ 1657548 w 3483218"/>
              <a:gd name="connsiteY8" fmla="*/ 2565520 h 3458526"/>
              <a:gd name="connsiteX9" fmla="*/ 1656095 w 3483218"/>
              <a:gd name="connsiteY9" fmla="*/ 2563661 h 3458526"/>
              <a:gd name="connsiteX10" fmla="*/ 2984262 w 3483218"/>
              <a:gd name="connsiteY10" fmla="*/ 1325125 h 3458526"/>
              <a:gd name="connsiteX11" fmla="*/ 1704581 w 3483218"/>
              <a:gd name="connsiteY11" fmla="*/ 1 h 3458526"/>
              <a:gd name="connsiteX12" fmla="*/ 3483218 w 3483218"/>
              <a:gd name="connsiteY12" fmla="*/ 1729247 h 3458526"/>
              <a:gd name="connsiteX13" fmla="*/ 1778716 w 3483218"/>
              <a:gd name="connsiteY13" fmla="*/ 3458526 h 3458526"/>
              <a:gd name="connsiteX14" fmla="*/ 1 w 3483218"/>
              <a:gd name="connsiteY14" fmla="*/ 1729282 h 3458526"/>
              <a:gd name="connsiteX15" fmla="*/ 1704581 w 3483218"/>
              <a:gd name="connsiteY15" fmla="*/ 1 h 34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3218" h="3458526">
                <a:moveTo>
                  <a:pt x="2922939" y="1259365"/>
                </a:moveTo>
                <a:lnTo>
                  <a:pt x="1600525" y="2492535"/>
                </a:lnTo>
                <a:lnTo>
                  <a:pt x="868506" y="1555592"/>
                </a:lnTo>
                <a:lnTo>
                  <a:pt x="797650" y="1610951"/>
                </a:lnTo>
                <a:lnTo>
                  <a:pt x="1586692" y="2620878"/>
                </a:lnTo>
                <a:lnTo>
                  <a:pt x="1626892" y="2589471"/>
                </a:lnTo>
                <a:lnTo>
                  <a:pt x="1627601" y="2590232"/>
                </a:lnTo>
                <a:lnTo>
                  <a:pt x="1636303" y="2582117"/>
                </a:lnTo>
                <a:lnTo>
                  <a:pt x="1657548" y="2565520"/>
                </a:lnTo>
                <a:lnTo>
                  <a:pt x="1656095" y="2563661"/>
                </a:lnTo>
                <a:lnTo>
                  <a:pt x="2984262" y="1325125"/>
                </a:lnTo>
                <a:close/>
                <a:moveTo>
                  <a:pt x="1704581" y="1"/>
                </a:moveTo>
                <a:cubicBezTo>
                  <a:pt x="2791550" y="-37"/>
                  <a:pt x="3483179" y="642275"/>
                  <a:pt x="3483218" y="1729247"/>
                </a:cubicBezTo>
                <a:cubicBezTo>
                  <a:pt x="3483201" y="2791528"/>
                  <a:pt x="2791534" y="3458489"/>
                  <a:pt x="1778716" y="3458526"/>
                </a:cubicBezTo>
                <a:cubicBezTo>
                  <a:pt x="666974" y="3458540"/>
                  <a:pt x="-14" y="2791564"/>
                  <a:pt x="1" y="1729282"/>
                </a:cubicBezTo>
                <a:cubicBezTo>
                  <a:pt x="42" y="642310"/>
                  <a:pt x="666991" y="13"/>
                  <a:pt x="1704581" y="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Body copy goes here in Verdana 7pt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3913F-E1D6-41D3-8124-922116D6EE61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137A5-862C-484E-82EA-09069DC28D46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73ED-3A51-43ED-92AF-502A3B2E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18543BFC-51CD-4127-AE00-EF8C17425F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5463"/>
            <a:ext cx="11303997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62994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E70A040-45DC-4C4F-9C35-9C8855F2FADC}"/>
              </a:ext>
            </a:extLst>
          </p:cNvPr>
          <p:cNvCxnSpPr>
            <a:cxnSpLocks/>
          </p:cNvCxnSpPr>
          <p:nvPr userDrawn="1"/>
        </p:nvCxnSpPr>
        <p:spPr>
          <a:xfrm>
            <a:off x="456000" y="4051837"/>
            <a:ext cx="1128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du graphique SmartArt 11">
            <a:extLst>
              <a:ext uri="{FF2B5EF4-FFF2-40B4-BE49-F238E27FC236}">
                <a16:creationId xmlns:a16="http://schemas.microsoft.com/office/drawing/2014/main" id="{27C8F47C-3200-4352-B957-F47C1A5FCAFC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1079875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A0A44F60-C67D-46ED-9CCB-CDD8B11F957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1475" y="2322759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867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867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lvl="1"/>
            <a:r>
              <a:rPr lang="en-US" noProof="0" dirty="0"/>
              <a:t>Body copy goes here</a:t>
            </a:r>
          </a:p>
        </p:txBody>
      </p:sp>
      <p:sp>
        <p:nvSpPr>
          <p:cNvPr id="62" name="Espace réservé du graphique SmartArt 11">
            <a:extLst>
              <a:ext uri="{FF2B5EF4-FFF2-40B4-BE49-F238E27FC236}">
                <a16:creationId xmlns:a16="http://schemas.microsoft.com/office/drawing/2014/main" id="{CE16E605-DFA7-4CED-8CBF-0542C7698DF9}"/>
              </a:ext>
            </a:extLst>
          </p:cNvPr>
          <p:cNvSpPr>
            <a:spLocks noGrp="1" noChangeAspect="1"/>
          </p:cNvSpPr>
          <p:nvPr>
            <p:ph type="dgm" sz="quarter" idx="40"/>
          </p:nvPr>
        </p:nvSpPr>
        <p:spPr>
          <a:xfrm>
            <a:off x="2733698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63" name="Espace réservé du graphique SmartArt 11">
            <a:extLst>
              <a:ext uri="{FF2B5EF4-FFF2-40B4-BE49-F238E27FC236}">
                <a16:creationId xmlns:a16="http://schemas.microsoft.com/office/drawing/2014/main" id="{5A796DFE-A231-4181-AD26-E6261F7463D2}"/>
              </a:ext>
            </a:extLst>
          </p:cNvPr>
          <p:cNvSpPr>
            <a:spLocks noGrp="1" noChangeAspect="1"/>
          </p:cNvSpPr>
          <p:nvPr>
            <p:ph type="dgm" sz="quarter" idx="41"/>
          </p:nvPr>
        </p:nvSpPr>
        <p:spPr>
          <a:xfrm>
            <a:off x="4387521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64" name="Espace réservé du graphique SmartArt 11">
            <a:extLst>
              <a:ext uri="{FF2B5EF4-FFF2-40B4-BE49-F238E27FC236}">
                <a16:creationId xmlns:a16="http://schemas.microsoft.com/office/drawing/2014/main" id="{4AF62F43-58B0-40EE-BBAF-40FAE44E0A13}"/>
              </a:ext>
            </a:extLst>
          </p:cNvPr>
          <p:cNvSpPr>
            <a:spLocks noGrp="1" noChangeAspect="1"/>
          </p:cNvSpPr>
          <p:nvPr>
            <p:ph type="dgm" sz="quarter" idx="42"/>
          </p:nvPr>
        </p:nvSpPr>
        <p:spPr>
          <a:xfrm>
            <a:off x="6041343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65" name="Espace réservé du graphique SmartArt 11">
            <a:extLst>
              <a:ext uri="{FF2B5EF4-FFF2-40B4-BE49-F238E27FC236}">
                <a16:creationId xmlns:a16="http://schemas.microsoft.com/office/drawing/2014/main" id="{EA159B1B-69A6-4A2A-8825-3CE557B1A745}"/>
              </a:ext>
            </a:extLst>
          </p:cNvPr>
          <p:cNvSpPr>
            <a:spLocks noGrp="1" noChangeAspect="1"/>
          </p:cNvSpPr>
          <p:nvPr>
            <p:ph type="dgm" sz="quarter" idx="43"/>
          </p:nvPr>
        </p:nvSpPr>
        <p:spPr>
          <a:xfrm>
            <a:off x="7695166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66" name="Espace réservé du graphique SmartArt 11">
            <a:extLst>
              <a:ext uri="{FF2B5EF4-FFF2-40B4-BE49-F238E27FC236}">
                <a16:creationId xmlns:a16="http://schemas.microsoft.com/office/drawing/2014/main" id="{46A4C6F1-FE20-48BF-A8EC-70436EAC5DE4}"/>
              </a:ext>
            </a:extLst>
          </p:cNvPr>
          <p:cNvSpPr>
            <a:spLocks noGrp="1" noChangeAspect="1"/>
          </p:cNvSpPr>
          <p:nvPr>
            <p:ph type="dgm" sz="quarter" idx="44"/>
          </p:nvPr>
        </p:nvSpPr>
        <p:spPr>
          <a:xfrm>
            <a:off x="9348989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67" name="Espace réservé du graphique SmartArt 11">
            <a:extLst>
              <a:ext uri="{FF2B5EF4-FFF2-40B4-BE49-F238E27FC236}">
                <a16:creationId xmlns:a16="http://schemas.microsoft.com/office/drawing/2014/main" id="{2AD47857-C65A-440C-9B23-312C1566BFFB}"/>
              </a:ext>
            </a:extLst>
          </p:cNvPr>
          <p:cNvSpPr>
            <a:spLocks noGrp="1" noChangeAspect="1"/>
          </p:cNvSpPr>
          <p:nvPr>
            <p:ph type="dgm" sz="quarter" idx="45"/>
          </p:nvPr>
        </p:nvSpPr>
        <p:spPr>
          <a:xfrm>
            <a:off x="11002811" y="4003837"/>
            <a:ext cx="96687" cy="96000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35" name="Espace réservé du texte 57">
            <a:extLst>
              <a:ext uri="{FF2B5EF4-FFF2-40B4-BE49-F238E27FC236}">
                <a16:creationId xmlns:a16="http://schemas.microsoft.com/office/drawing/2014/main" id="{428D303E-DDAF-3641-B132-0379E658A1E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683003" y="2322759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None/>
              <a:defRPr lang="en-US" sz="1867" b="0" i="1" kern="1200" noProof="0" dirty="0" smtClean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marL="0" lvl="1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noProof="0" dirty="0"/>
              <a:t>Body copy goes here</a:t>
            </a:r>
          </a:p>
        </p:txBody>
      </p:sp>
      <p:sp>
        <p:nvSpPr>
          <p:cNvPr id="37" name="Espace réservé du texte 57">
            <a:extLst>
              <a:ext uri="{FF2B5EF4-FFF2-40B4-BE49-F238E27FC236}">
                <a16:creationId xmlns:a16="http://schemas.microsoft.com/office/drawing/2014/main" id="{842F84FC-333E-1F4F-8881-03E7346E68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306060" y="2322759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867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marL="0" lvl="1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noProof="0" dirty="0"/>
              <a:t>Body copy goes here</a:t>
            </a:r>
          </a:p>
        </p:txBody>
      </p:sp>
      <p:sp>
        <p:nvSpPr>
          <p:cNvPr id="39" name="Espace réservé du texte 57">
            <a:extLst>
              <a:ext uri="{FF2B5EF4-FFF2-40B4-BE49-F238E27FC236}">
                <a16:creationId xmlns:a16="http://schemas.microsoft.com/office/drawing/2014/main" id="{44621C0C-848F-154C-A0BE-F77AB0303ED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994531" y="2322759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867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marL="0" lvl="1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noProof="0" dirty="0"/>
              <a:t>Body copy goes here</a:t>
            </a:r>
          </a:p>
        </p:txBody>
      </p:sp>
      <p:sp>
        <p:nvSpPr>
          <p:cNvPr id="41" name="Espace réservé du texte 57">
            <a:extLst>
              <a:ext uri="{FF2B5EF4-FFF2-40B4-BE49-F238E27FC236}">
                <a16:creationId xmlns:a16="http://schemas.microsoft.com/office/drawing/2014/main" id="{5C884832-94C5-EC48-AD59-0BFF5B9292F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25297" y="4324810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867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marL="0" lvl="1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noProof="0" dirty="0"/>
              <a:t>Body copy goes here</a:t>
            </a:r>
          </a:p>
        </p:txBody>
      </p:sp>
      <p:sp>
        <p:nvSpPr>
          <p:cNvPr id="43" name="Espace réservé du texte 57">
            <a:extLst>
              <a:ext uri="{FF2B5EF4-FFF2-40B4-BE49-F238E27FC236}">
                <a16:creationId xmlns:a16="http://schemas.microsoft.com/office/drawing/2014/main" id="{55EE616D-CD9C-F747-B3C1-7E058D1739B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332213" y="4324810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867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marL="0" lvl="1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noProof="0" dirty="0"/>
              <a:t>Body copy goes here</a:t>
            </a:r>
          </a:p>
        </p:txBody>
      </p:sp>
      <p:sp>
        <p:nvSpPr>
          <p:cNvPr id="45" name="Espace réservé du texte 57">
            <a:extLst>
              <a:ext uri="{FF2B5EF4-FFF2-40B4-BE49-F238E27FC236}">
                <a16:creationId xmlns:a16="http://schemas.microsoft.com/office/drawing/2014/main" id="{EE1276C9-7673-0445-9714-7351552FC1F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9129" y="4324810"/>
            <a:ext cx="1513491" cy="1503437"/>
          </a:xfrm>
          <a:custGeom>
            <a:avLst/>
            <a:gdLst>
              <a:gd name="connsiteX0" fmla="*/ 522269 w 1044473"/>
              <a:gd name="connsiteY0" fmla="*/ 171 h 1037537"/>
              <a:gd name="connsiteX1" fmla="*/ 1044299 w 1044473"/>
              <a:gd name="connsiteY1" fmla="*/ 530013 h 1037537"/>
              <a:gd name="connsiteX2" fmla="*/ 522269 w 1044473"/>
              <a:gd name="connsiteY2" fmla="*/ 1037382 h 1037537"/>
              <a:gd name="connsiteX3" fmla="*/ 175 w 1044473"/>
              <a:gd name="connsiteY3" fmla="*/ 507603 h 1037537"/>
              <a:gd name="connsiteX4" fmla="*/ 522269 w 1044473"/>
              <a:gd name="connsiteY4" fmla="*/ 171 h 103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473" h="1037537">
                <a:moveTo>
                  <a:pt x="522269" y="171"/>
                </a:moveTo>
                <a:cubicBezTo>
                  <a:pt x="848049" y="7150"/>
                  <a:pt x="1051279" y="204168"/>
                  <a:pt x="1044299" y="530013"/>
                </a:cubicBezTo>
                <a:cubicBezTo>
                  <a:pt x="1037512" y="848431"/>
                  <a:pt x="825831" y="1043849"/>
                  <a:pt x="522269" y="1037382"/>
                </a:cubicBezTo>
                <a:cubicBezTo>
                  <a:pt x="188997" y="1030211"/>
                  <a:pt x="-6676" y="826021"/>
                  <a:pt x="175" y="507603"/>
                </a:cubicBezTo>
                <a:cubicBezTo>
                  <a:pt x="7154" y="181758"/>
                  <a:pt x="211215" y="-6488"/>
                  <a:pt x="522269" y="17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 algn="ctr">
              <a:lnSpc>
                <a:spcPct val="100000"/>
              </a:lnSpc>
              <a:spcAft>
                <a:spcPts val="267"/>
              </a:spcAft>
              <a:defRPr sz="1867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Year/Date</a:t>
            </a:r>
          </a:p>
          <a:p>
            <a:pPr marL="0" lvl="1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noProof="0" dirty="0"/>
              <a:t>Body copy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0F66C-ED58-47EE-85F6-FCCA1780EC5E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A806-9F22-493A-A19B-F8AF47744BF7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26D1-EFCA-4284-B137-3BCEB73E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FA9F27EE-8D64-4EB3-8508-6CFCF87844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5463"/>
            <a:ext cx="11303997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72219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0A4075-8388-4D55-A178-9B9B0A11486C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grpSp>
        <p:nvGrpSpPr>
          <p:cNvPr id="36" name="Graphique 7">
            <a:extLst>
              <a:ext uri="{FF2B5EF4-FFF2-40B4-BE49-F238E27FC236}">
                <a16:creationId xmlns:a16="http://schemas.microsoft.com/office/drawing/2014/main" id="{3C798781-F4CB-44F3-9F78-3F13A698590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37" name="Forme libre : forme 9">
              <a:extLst>
                <a:ext uri="{FF2B5EF4-FFF2-40B4-BE49-F238E27FC236}">
                  <a16:creationId xmlns:a16="http://schemas.microsoft.com/office/drawing/2014/main" id="{1449B5FD-7625-4985-9939-DCBF403E122A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8" name="Forme libre : forme 10">
              <a:extLst>
                <a:ext uri="{FF2B5EF4-FFF2-40B4-BE49-F238E27FC236}">
                  <a16:creationId xmlns:a16="http://schemas.microsoft.com/office/drawing/2014/main" id="{79BB7204-57DC-4669-89E8-1BC85F9001F0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39" name="Forme libre : forme 11">
              <a:extLst>
                <a:ext uri="{FF2B5EF4-FFF2-40B4-BE49-F238E27FC236}">
                  <a16:creationId xmlns:a16="http://schemas.microsoft.com/office/drawing/2014/main" id="{7FB3F5C2-F3C4-4335-B7A9-8E0DB1BE42B2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C1698-2737-4E37-B19B-1B0638E9D784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ED99-C66F-4094-8DC3-CB4DA79FFDE8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492C5C-F468-4CB0-80F1-9B4B46F1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4000"/>
            <a:ext cx="2824073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CFCBD4-C7D2-4B77-80E4-175D189F6A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5" y="1787589"/>
            <a:ext cx="2827013" cy="44514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6C9A8073-A40D-4AF6-AA04-2FF422EE4C1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61413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Su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pour une image  8">
            <a:extLst>
              <a:ext uri="{FF2B5EF4-FFF2-40B4-BE49-F238E27FC236}">
                <a16:creationId xmlns:a16="http://schemas.microsoft.com/office/drawing/2014/main" id="{CC5C9632-E14B-4BCC-B960-B235737C8F5E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1885829" y="2253973"/>
            <a:ext cx="1814105" cy="1801248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2" name="Espace réservé pour une image  8">
            <a:extLst>
              <a:ext uri="{FF2B5EF4-FFF2-40B4-BE49-F238E27FC236}">
                <a16:creationId xmlns:a16="http://schemas.microsoft.com/office/drawing/2014/main" id="{D248539B-6296-41E2-B2A7-32CAFE749EF1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5242862" y="2253973"/>
            <a:ext cx="1814105" cy="1801248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3" name="Espace réservé pour une image  8">
            <a:extLst>
              <a:ext uri="{FF2B5EF4-FFF2-40B4-BE49-F238E27FC236}">
                <a16:creationId xmlns:a16="http://schemas.microsoft.com/office/drawing/2014/main" id="{C99700F4-131B-4BC3-9911-BC47E4952A9B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8608996" y="2253973"/>
            <a:ext cx="1814105" cy="1801248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5C1F33E9-9CFD-C248-B455-84A70176E55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43789" y="4436037"/>
            <a:ext cx="2698183" cy="1031471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667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133" b="0" i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0" indent="0" algn="ctr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Header</a:t>
            </a:r>
          </a:p>
          <a:p>
            <a:pPr lvl="1"/>
            <a:r>
              <a:rPr lang="en-US" noProof="0" dirty="0"/>
              <a:t>Body copy</a:t>
            </a:r>
          </a:p>
          <a:p>
            <a:pPr lvl="1"/>
            <a:r>
              <a:rPr lang="en-US" noProof="0" dirty="0"/>
              <a:t>Line 2</a:t>
            </a:r>
          </a:p>
          <a:p>
            <a:pPr lvl="1"/>
            <a:r>
              <a:rPr lang="en-US" noProof="0" dirty="0"/>
              <a:t>Line 3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07B91730-598B-3A45-B533-0E89A10E5AB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75609" y="4436037"/>
            <a:ext cx="2698183" cy="1031471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667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lang="en-US" sz="2133" b="0" i="1" kern="1200" noProof="0" dirty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Header</a:t>
            </a:r>
          </a:p>
          <a:p>
            <a:pPr lvl="1"/>
            <a:r>
              <a:rPr lang="en-US" noProof="0" dirty="0"/>
              <a:t>Body copy</a:t>
            </a:r>
          </a:p>
          <a:p>
            <a:pPr lvl="1"/>
            <a:r>
              <a:rPr lang="en-US" noProof="0" dirty="0"/>
              <a:t>Line 2</a:t>
            </a:r>
          </a:p>
          <a:p>
            <a:pPr lvl="1"/>
            <a:r>
              <a:rPr lang="en-US" noProof="0" dirty="0"/>
              <a:t>Line 3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ED327B16-2D28-E74D-80D9-FCA946C0498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809698" y="4436037"/>
            <a:ext cx="2698183" cy="1031471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667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lang="en-US" sz="2133" b="0" i="1" kern="1200" noProof="0" dirty="0" smtClean="0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Georgia" panose="02040502050405020303" pitchFamily="18" charset="0"/>
              </a:defRPr>
            </a:lvl1pPr>
            <a:lvl2pPr marL="0" indent="0" algn="ctr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defRPr sz="1067">
                <a:latin typeface="+mj-lt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Header</a:t>
            </a:r>
          </a:p>
          <a:p>
            <a:pPr lvl="1"/>
            <a:r>
              <a:rPr lang="en-US" noProof="0" dirty="0"/>
              <a:t>Body copy</a:t>
            </a:r>
          </a:p>
          <a:p>
            <a:pPr lvl="1"/>
            <a:r>
              <a:rPr lang="en-US" noProof="0" dirty="0"/>
              <a:t>Line 2</a:t>
            </a:r>
          </a:p>
          <a:p>
            <a:pPr lvl="1"/>
            <a:r>
              <a:rPr lang="en-US" noProof="0" dirty="0"/>
              <a:t>Line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CC9AF-1D84-4E20-8773-023984D2DC7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09253-B448-4D7E-82EC-969C95022A7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3D8E-EC3B-4FD1-8E5A-8E5069C9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54622637-4D93-4D10-A1EB-43C293CEEF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5463"/>
            <a:ext cx="11303997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AD4BD1C-212D-452E-9ED6-AD8B370F44C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87121" y="6074874"/>
            <a:ext cx="10417759" cy="164148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867" b="0"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Overarching subtext goes here - if text box necessary</a:t>
            </a:r>
          </a:p>
        </p:txBody>
      </p:sp>
    </p:spTree>
    <p:extLst>
      <p:ext uri="{BB962C8B-B14F-4D97-AF65-F5344CB8AC3E}">
        <p14:creationId xmlns:p14="http://schemas.microsoft.com/office/powerpoint/2010/main" val="34494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with Image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61F378-E818-498E-989A-601A8E73F31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7886700" y="6046106"/>
            <a:ext cx="2743200" cy="36618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3" name="Graphique 7">
            <a:extLst>
              <a:ext uri="{FF2B5EF4-FFF2-40B4-BE49-F238E27FC236}">
                <a16:creationId xmlns:a16="http://schemas.microsoft.com/office/drawing/2014/main" id="{9EDD880A-DFFE-4F0B-ACE0-49E81EAC5C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90961" y="516248"/>
            <a:ext cx="1134681" cy="292121"/>
            <a:chOff x="4767702" y="-472136"/>
            <a:chExt cx="745525" cy="191931"/>
          </a:xfrm>
          <a:solidFill>
            <a:schemeClr val="bg1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23232CF7-6A63-4E62-9BB3-AEC2E2985622}"/>
                </a:ext>
              </a:extLst>
            </p:cNvPr>
            <p:cNvSpPr/>
            <p:nvPr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7EF7850-35A6-4B4B-BC7E-9FC7583FB3C6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2E436654-D7D3-4BBB-9470-2F10DA8514EE}"/>
                </a:ext>
              </a:extLst>
            </p:cNvPr>
            <p:cNvSpPr/>
            <p:nvPr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B393D89D-0FFD-4664-8FAD-EE45D64CF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" y="0"/>
            <a:ext cx="6374847" cy="6858000"/>
          </a:xfrm>
          <a:custGeom>
            <a:avLst/>
            <a:gdLst>
              <a:gd name="connsiteX0" fmla="*/ 0 w 4781135"/>
              <a:gd name="connsiteY0" fmla="*/ 0 h 5143500"/>
              <a:gd name="connsiteX1" fmla="*/ 3673235 w 4781135"/>
              <a:gd name="connsiteY1" fmla="*/ 0 h 5143500"/>
              <a:gd name="connsiteX2" fmla="*/ 3843349 w 4781135"/>
              <a:gd name="connsiteY2" fmla="*/ 145970 h 5143500"/>
              <a:gd name="connsiteX3" fmla="*/ 4781135 w 4781135"/>
              <a:gd name="connsiteY3" fmla="*/ 2622891 h 5143500"/>
              <a:gd name="connsiteX4" fmla="*/ 3861453 w 4781135"/>
              <a:gd name="connsiteY4" fmla="*/ 5081299 h 5143500"/>
              <a:gd name="connsiteX5" fmla="*/ 3792118 w 4781135"/>
              <a:gd name="connsiteY5" fmla="*/ 5143500 h 5143500"/>
              <a:gd name="connsiteX6" fmla="*/ 0 w 4781135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135" h="5143500">
                <a:moveTo>
                  <a:pt x="0" y="0"/>
                </a:moveTo>
                <a:lnTo>
                  <a:pt x="3673235" y="0"/>
                </a:lnTo>
                <a:lnTo>
                  <a:pt x="3843349" y="145970"/>
                </a:lnTo>
                <a:cubicBezTo>
                  <a:pt x="4444478" y="723140"/>
                  <a:pt x="4781135" y="1564827"/>
                  <a:pt x="4781135" y="2622891"/>
                </a:cubicBezTo>
                <a:cubicBezTo>
                  <a:pt x="4781257" y="3656845"/>
                  <a:pt x="4444586" y="4498301"/>
                  <a:pt x="3861453" y="5081299"/>
                </a:cubicBezTo>
                <a:lnTo>
                  <a:pt x="3792118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1" name="Espace réservé du graphique SmartArt 11">
            <a:extLst>
              <a:ext uri="{FF2B5EF4-FFF2-40B4-BE49-F238E27FC236}">
                <a16:creationId xmlns:a16="http://schemas.microsoft.com/office/drawing/2014/main" id="{540F3744-EAB0-48D1-B7AE-720C8628C071}"/>
              </a:ext>
            </a:extLst>
          </p:cNvPr>
          <p:cNvSpPr>
            <a:spLocks noGrp="1" noChangeAspect="1"/>
          </p:cNvSpPr>
          <p:nvPr>
            <p:ph type="dgm" sz="quarter" idx="14"/>
          </p:nvPr>
        </p:nvSpPr>
        <p:spPr>
          <a:xfrm>
            <a:off x="9190079" y="1763753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6" name="Espace réservé du graphique SmartArt 11">
            <a:extLst>
              <a:ext uri="{FF2B5EF4-FFF2-40B4-BE49-F238E27FC236}">
                <a16:creationId xmlns:a16="http://schemas.microsoft.com/office/drawing/2014/main" id="{E04644FF-725F-4770-81BC-F016774228AE}"/>
              </a:ext>
            </a:extLst>
          </p:cNvPr>
          <p:cNvSpPr>
            <a:spLocks noGrp="1" noChangeAspect="1"/>
          </p:cNvSpPr>
          <p:nvPr>
            <p:ph type="dgm" sz="quarter" idx="19"/>
          </p:nvPr>
        </p:nvSpPr>
        <p:spPr>
          <a:xfrm>
            <a:off x="9190079" y="5169752"/>
            <a:ext cx="136443" cy="135473"/>
          </a:xfrm>
          <a:custGeom>
            <a:avLst/>
            <a:gdLst>
              <a:gd name="connsiteX0" fmla="*/ 122355 w 250013"/>
              <a:gd name="connsiteY0" fmla="*/ 0 h 248243"/>
              <a:gd name="connsiteX1" fmla="*/ 250013 w 250013"/>
              <a:gd name="connsiteY1" fmla="*/ 124134 h 248243"/>
              <a:gd name="connsiteX2" fmla="*/ 127674 w 250013"/>
              <a:gd name="connsiteY2" fmla="*/ 248243 h 248243"/>
              <a:gd name="connsiteX3" fmla="*/ 1 w 250013"/>
              <a:gd name="connsiteY3" fmla="*/ 124125 h 248243"/>
              <a:gd name="connsiteX4" fmla="*/ 122355 w 250013"/>
              <a:gd name="connsiteY4" fmla="*/ 0 h 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13" h="248243">
                <a:moveTo>
                  <a:pt x="122355" y="0"/>
                </a:moveTo>
                <a:cubicBezTo>
                  <a:pt x="200363" y="0"/>
                  <a:pt x="250013" y="46111"/>
                  <a:pt x="250013" y="124134"/>
                </a:cubicBezTo>
                <a:cubicBezTo>
                  <a:pt x="250022" y="200379"/>
                  <a:pt x="200361" y="248234"/>
                  <a:pt x="127674" y="248243"/>
                </a:cubicBezTo>
                <a:cubicBezTo>
                  <a:pt x="47872" y="248236"/>
                  <a:pt x="-6" y="200370"/>
                  <a:pt x="1" y="124125"/>
                </a:cubicBezTo>
                <a:cubicBezTo>
                  <a:pt x="0" y="46103"/>
                  <a:pt x="47874" y="2"/>
                  <a:pt x="122355" y="0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 dirty="0"/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008D4AEF-2960-4B86-98AA-A0ABA6675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3430" y="1926301"/>
            <a:ext cx="4949741" cy="1658148"/>
          </a:xfrm>
        </p:spPr>
        <p:txBody>
          <a:bodyPr anchor="b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fr-FR" sz="4000" b="0" i="0" kern="120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00000"/>
              </a:lnSpc>
              <a:defRPr sz="2667" b="0" i="1">
                <a:solidFill>
                  <a:schemeClr val="accent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4763866-3F61-4A13-9CE8-9A542B41F4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3758157"/>
            <a:ext cx="4949741" cy="537959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2667" b="0" i="1" kern="1200" dirty="0">
                <a:solidFill>
                  <a:schemeClr val="bg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71391" indent="0" algn="ctr">
              <a:lnSpc>
                <a:spcPct val="100000"/>
              </a:lnSpc>
              <a:buFont typeface="Arial" panose="020B0604020202020204" pitchFamily="34" charset="0"/>
              <a:buNone/>
              <a:defRPr sz="2667" b="0" i="1">
                <a:solidFill>
                  <a:schemeClr val="bg1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A2D6EFB-94B5-487C-A9CF-03E9B187D6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83430" y="4320498"/>
            <a:ext cx="4949741" cy="770660"/>
          </a:xfrm>
        </p:spPr>
        <p:txBody>
          <a:bodyPr anchor="t">
            <a:noAutofit/>
          </a:bodyPr>
          <a:lstStyle>
            <a:lvl1pPr algn="ctr">
              <a:lnSpc>
                <a:spcPct val="96000"/>
              </a:lnSpc>
              <a:spcAft>
                <a:spcPts val="1333"/>
              </a:spcAft>
              <a:defRPr lang="en-US" sz="1867" b="0" i="0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lnSpc>
                <a:spcPct val="100000"/>
              </a:lnSpc>
              <a:defRPr lang="en-US" sz="1600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>
              <a:lnSpc>
                <a:spcPct val="100000"/>
              </a:lnSpc>
              <a:spcBef>
                <a:spcPts val="1333"/>
              </a:spcBef>
              <a:defRPr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800778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.Body_Text&amp;Visual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99EBFDD5-74E4-455D-9724-A19D96C204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1323" y="1762033"/>
            <a:ext cx="5387175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Header IN ALLCAPS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102EE37F-49C7-4E9B-9C3D-B4ED45E947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96000" y="1762033"/>
            <a:ext cx="5653969" cy="215444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1333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Header IN ALLCAPS</a:t>
            </a:r>
          </a:p>
        </p:txBody>
      </p:sp>
      <p:sp>
        <p:nvSpPr>
          <p:cNvPr id="16" name="Espace réservé pour une image  3">
            <a:extLst>
              <a:ext uri="{FF2B5EF4-FFF2-40B4-BE49-F238E27FC236}">
                <a16:creationId xmlns:a16="http://schemas.microsoft.com/office/drawing/2014/main" id="{53ACCDE3-920E-4B07-97C0-4268A8816D7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44974" y="2123583"/>
            <a:ext cx="2340559" cy="4115439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17" name="Espace réservé pour une image  3">
            <a:extLst>
              <a:ext uri="{FF2B5EF4-FFF2-40B4-BE49-F238E27FC236}">
                <a16:creationId xmlns:a16="http://schemas.microsoft.com/office/drawing/2014/main" id="{BA1D5B65-0ABB-49CE-B750-F373B8CD7F3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096001" y="2123583"/>
            <a:ext cx="2340559" cy="4115439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70B13997-CC8E-4CA7-BC9F-1E2FE9781D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6143" y="2123583"/>
            <a:ext cx="2782356" cy="4115439"/>
          </a:xfrm>
        </p:spPr>
        <p:txBody>
          <a:bodyPr wrap="square">
            <a:noAutofit/>
          </a:bodyPr>
          <a:lstStyle>
            <a:lvl1pPr>
              <a:lnSpc>
                <a:spcPct val="125000"/>
              </a:lnSpc>
              <a:spcAft>
                <a:spcPts val="0"/>
              </a:spcAft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3993" marR="0" indent="-263993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90000"/>
              <a:buFontTx/>
              <a:buBlip>
                <a:blip r:embed="rId2"/>
              </a:buBlip>
              <a:tabLst/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09585" indent="-302392">
              <a:lnSpc>
                <a:spcPct val="110000"/>
              </a:lnSpc>
              <a:spcAft>
                <a:spcPts val="400"/>
              </a:spcAft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Body copy goes here</a:t>
            </a:r>
          </a:p>
          <a:p>
            <a:pPr lvl="0"/>
            <a:r>
              <a:rPr lang="en-US" noProof="0" dirty="0"/>
              <a:t>Line 2</a:t>
            </a:r>
            <a:br>
              <a:rPr lang="en-US" noProof="0" dirty="0"/>
            </a:br>
            <a:r>
              <a:rPr lang="en-US" noProof="0" dirty="0"/>
              <a:t>Line 3</a:t>
            </a:r>
          </a:p>
          <a:p>
            <a:pPr lvl="0"/>
            <a:endParaRPr lang="en-US" noProof="0" dirty="0"/>
          </a:p>
          <a:p>
            <a:pPr lvl="1"/>
            <a:r>
              <a:rPr lang="en-US" noProof="0" dirty="0"/>
              <a:t>Bullet point level</a:t>
            </a:r>
          </a:p>
          <a:p>
            <a:pPr lvl="1"/>
            <a:r>
              <a:rPr lang="en-US" noProof="0" dirty="0"/>
              <a:t>Bullet point 2</a:t>
            </a:r>
          </a:p>
          <a:p>
            <a:pPr lvl="1"/>
            <a:r>
              <a:rPr lang="en-US" noProof="0" dirty="0"/>
              <a:t>Bullet point 3</a:t>
            </a:r>
          </a:p>
          <a:p>
            <a:pPr lvl="1"/>
            <a:endParaRPr lang="en-US" noProof="0" dirty="0"/>
          </a:p>
          <a:p>
            <a:pPr lvl="2"/>
            <a:r>
              <a:rPr lang="en-US" noProof="0" dirty="0"/>
              <a:t>Body copy goes here</a:t>
            </a:r>
          </a:p>
          <a:p>
            <a:pPr lvl="2"/>
            <a:r>
              <a:rPr lang="en-US" noProof="0" dirty="0"/>
              <a:t>Line 2</a:t>
            </a:r>
          </a:p>
          <a:p>
            <a:pPr lvl="2"/>
            <a:r>
              <a:rPr lang="en-US" noProof="0" dirty="0"/>
              <a:t>Line 3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6DB5F657-F4DF-42D2-9800-EC40180DF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19522" y="2123583"/>
            <a:ext cx="3027505" cy="4115439"/>
          </a:xfrm>
        </p:spPr>
        <p:txBody>
          <a:bodyPr wrap="square">
            <a:noAutofit/>
          </a:bodyPr>
          <a:lstStyle>
            <a:lvl1pPr>
              <a:lnSpc>
                <a:spcPct val="125000"/>
              </a:lnSpc>
              <a:spcAft>
                <a:spcPts val="0"/>
              </a:spcAft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3993" marR="0" indent="-263993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90000"/>
              <a:buFontTx/>
              <a:buBlip>
                <a:blip r:embed="rId2"/>
              </a:buBlip>
              <a:tabLst/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09585" indent="-302392">
              <a:lnSpc>
                <a:spcPct val="110000"/>
              </a:lnSpc>
              <a:spcAft>
                <a:spcPts val="400"/>
              </a:spcAft>
              <a:buFontTx/>
              <a:buBlip>
                <a:blip r:embed="rId2"/>
              </a:buBlip>
              <a:defRPr lang="en-US" sz="1867" b="0" i="0" kern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Body copy goes here</a:t>
            </a:r>
          </a:p>
          <a:p>
            <a:pPr lvl="0"/>
            <a:r>
              <a:rPr lang="en-US" noProof="0" dirty="0"/>
              <a:t>Line 2</a:t>
            </a:r>
            <a:br>
              <a:rPr lang="en-US" noProof="0" dirty="0"/>
            </a:br>
            <a:r>
              <a:rPr lang="en-US" noProof="0" dirty="0"/>
              <a:t>Line 3</a:t>
            </a:r>
          </a:p>
          <a:p>
            <a:pPr lvl="0"/>
            <a:endParaRPr lang="en-US" noProof="0" dirty="0"/>
          </a:p>
          <a:p>
            <a:pPr lvl="1"/>
            <a:r>
              <a:rPr lang="en-US" noProof="0" dirty="0"/>
              <a:t>Bullet point level</a:t>
            </a:r>
          </a:p>
          <a:p>
            <a:pPr lvl="1"/>
            <a:r>
              <a:rPr lang="en-US" noProof="0" dirty="0"/>
              <a:t>Bullet point 2</a:t>
            </a:r>
          </a:p>
          <a:p>
            <a:pPr lvl="1"/>
            <a:r>
              <a:rPr lang="en-US" noProof="0" dirty="0"/>
              <a:t>Bullet point 3</a:t>
            </a:r>
          </a:p>
          <a:p>
            <a:pPr lvl="1"/>
            <a:endParaRPr lang="en-US" noProof="0" dirty="0"/>
          </a:p>
          <a:p>
            <a:pPr lvl="2"/>
            <a:r>
              <a:rPr lang="en-US" noProof="0" dirty="0"/>
              <a:t>Body copy goes here</a:t>
            </a:r>
          </a:p>
          <a:p>
            <a:pPr lvl="2"/>
            <a:r>
              <a:rPr lang="en-US" noProof="0" dirty="0"/>
              <a:t>Line 2</a:t>
            </a:r>
          </a:p>
          <a:p>
            <a:pPr lvl="2"/>
            <a:r>
              <a:rPr lang="en-US" noProof="0" dirty="0"/>
              <a:t>Line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270F3-9CE7-47FC-BCCB-E2577AB57586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9FC19-BFCF-4464-AC1A-382B2EC35922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A077A-BED8-437A-9BED-66277D4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9860A59-0B66-4557-8B8F-8DADF43EE2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5463"/>
            <a:ext cx="11303997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90181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.Series_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texte 4">
            <a:extLst>
              <a:ext uri="{FF2B5EF4-FFF2-40B4-BE49-F238E27FC236}">
                <a16:creationId xmlns:a16="http://schemas.microsoft.com/office/drawing/2014/main" id="{D6A66775-D99C-FB4D-B9BA-F866BE69C75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552224" y="5147237"/>
            <a:ext cx="2640000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lang="en-US" sz="2667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Icon header</a:t>
            </a:r>
          </a:p>
          <a:p>
            <a:pPr lvl="1"/>
            <a:r>
              <a:rPr lang="en-US" noProof="0" dirty="0"/>
              <a:t>Subtext level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168A2321-51C0-44B8-85CC-82C00400516F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5518301" y="2164893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Espace réservé pour une image  8">
            <a:extLst>
              <a:ext uri="{FF2B5EF4-FFF2-40B4-BE49-F238E27FC236}">
                <a16:creationId xmlns:a16="http://schemas.microsoft.com/office/drawing/2014/main" id="{53004C71-88FB-4D84-AF67-163F0A8F5713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9230415" y="2164893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6" name="Espace réservé pour une image  8">
            <a:extLst>
              <a:ext uri="{FF2B5EF4-FFF2-40B4-BE49-F238E27FC236}">
                <a16:creationId xmlns:a16="http://schemas.microsoft.com/office/drawing/2014/main" id="{2DBF61FA-A35E-4273-8034-DAAC1ECD9D13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518301" y="4279855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Espace réservé pour une image  8">
            <a:extLst>
              <a:ext uri="{FF2B5EF4-FFF2-40B4-BE49-F238E27FC236}">
                <a16:creationId xmlns:a16="http://schemas.microsoft.com/office/drawing/2014/main" id="{A400283B-48F4-4D29-A5D4-EF54E4DEE830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9230415" y="4279855"/>
            <a:ext cx="705803" cy="700800"/>
          </a:xfrm>
          <a:custGeom>
            <a:avLst/>
            <a:gdLst>
              <a:gd name="connsiteX0" fmla="*/ 2060531 w 4210385"/>
              <a:gd name="connsiteY0" fmla="*/ 0 h 4180540"/>
              <a:gd name="connsiteX1" fmla="*/ 4210385 w 4210385"/>
              <a:gd name="connsiteY1" fmla="*/ 2090481 h 4180540"/>
              <a:gd name="connsiteX2" fmla="*/ 2150107 w 4210385"/>
              <a:gd name="connsiteY2" fmla="*/ 4180540 h 4180540"/>
              <a:gd name="connsiteX3" fmla="*/ 1 w 4210385"/>
              <a:gd name="connsiteY3" fmla="*/ 2090329 h 4180540"/>
              <a:gd name="connsiteX4" fmla="*/ 2060531 w 4210385"/>
              <a:gd name="connsiteY4" fmla="*/ 0 h 41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85" h="4180540">
                <a:moveTo>
                  <a:pt x="2060531" y="0"/>
                </a:moveTo>
                <a:cubicBezTo>
                  <a:pt x="3374243" y="0"/>
                  <a:pt x="4210385" y="776533"/>
                  <a:pt x="4210385" y="2090481"/>
                </a:cubicBezTo>
                <a:cubicBezTo>
                  <a:pt x="4210536" y="3374486"/>
                  <a:pt x="3374209" y="4180389"/>
                  <a:pt x="2150107" y="4180540"/>
                </a:cubicBezTo>
                <a:cubicBezTo>
                  <a:pt x="806184" y="4180422"/>
                  <a:pt x="-117" y="3374334"/>
                  <a:pt x="1" y="2090329"/>
                </a:cubicBezTo>
                <a:cubicBezTo>
                  <a:pt x="-16" y="776398"/>
                  <a:pt x="806217" y="34"/>
                  <a:pt x="2060531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42CCC6AE-5AF4-4691-BF67-CE2AE425B9A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2224" y="3030023"/>
            <a:ext cx="2640000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sz="26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Icon header</a:t>
            </a:r>
          </a:p>
          <a:p>
            <a:pPr lvl="1"/>
            <a:r>
              <a:rPr lang="en-US" noProof="0" dirty="0"/>
              <a:t>Subtext level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6D6398C9-77BD-0246-B4C7-E8636466B43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69256" y="3030023"/>
            <a:ext cx="2640000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lang="en-US" sz="2667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Icon header</a:t>
            </a:r>
          </a:p>
          <a:p>
            <a:pPr lvl="1"/>
            <a:r>
              <a:rPr lang="en-US" noProof="0" dirty="0"/>
              <a:t>Subtext level</a:t>
            </a:r>
          </a:p>
        </p:txBody>
      </p:sp>
      <p:sp>
        <p:nvSpPr>
          <p:cNvPr id="44" name="Espace réservé du texte 4">
            <a:extLst>
              <a:ext uri="{FF2B5EF4-FFF2-40B4-BE49-F238E27FC236}">
                <a16:creationId xmlns:a16="http://schemas.microsoft.com/office/drawing/2014/main" id="{4E9486BD-46D7-254F-A584-B651B6D8D4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269256" y="5147237"/>
            <a:ext cx="2640000" cy="734884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Wingdings 2" panose="05020102010507070707" pitchFamily="18" charset="2"/>
              <a:buNone/>
              <a:defRPr lang="en-US" sz="2667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67" b="0" i="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/>
              <a:t>Icon header</a:t>
            </a:r>
          </a:p>
          <a:p>
            <a:pPr lvl="1"/>
            <a:r>
              <a:rPr lang="en-US" noProof="0" dirty="0"/>
              <a:t>Subtext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BB43-490F-42B6-8CEA-8611BC9D3B92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C50-B261-4FE6-8E70-8FE3DE09764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C4BA9-9384-4318-9A85-113228EA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C7E80DB4-B593-4E5D-8316-7A84EB5402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4974" y="1425463"/>
            <a:ext cx="11303997" cy="28725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F53C6C-1C9D-48AC-A16E-0D66B86E8A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2035" y="1787589"/>
            <a:ext cx="2827013" cy="44514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42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.ColumnTitle+3columns_NoVisual_Colo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BD28644-31E5-42EB-A359-94FBB151C4BA}"/>
              </a:ext>
            </a:extLst>
          </p:cNvPr>
          <p:cNvSpPr/>
          <p:nvPr userDrawn="1"/>
        </p:nvSpPr>
        <p:spPr>
          <a:xfrm>
            <a:off x="0" y="0"/>
            <a:ext cx="372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9A2CA514-4233-4338-B4D8-DECD377FF6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2911" y="1788185"/>
            <a:ext cx="1841499" cy="780873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defRPr sz="1867" b="0" cap="none" baseline="0">
                <a:solidFill>
                  <a:schemeClr val="bg1"/>
                </a:solidFill>
                <a:latin typeface="+mn-lt"/>
              </a:defRPr>
            </a:lvl1pPr>
            <a:lvl2pPr>
              <a:defRPr sz="1333">
                <a:latin typeface="LOREAL Royale" pitchFamily="2" charset="0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 dirty="0"/>
              <a:t>Lorem </a:t>
            </a:r>
          </a:p>
          <a:p>
            <a:pPr lvl="0"/>
            <a:r>
              <a:rPr lang="en-US" noProof="0" dirty="0"/>
              <a:t>ipsum </a:t>
            </a:r>
          </a:p>
        </p:txBody>
      </p:sp>
      <p:sp>
        <p:nvSpPr>
          <p:cNvPr id="14" name="Espace réservé du graphique SmartArt 10">
            <a:extLst>
              <a:ext uri="{FF2B5EF4-FFF2-40B4-BE49-F238E27FC236}">
                <a16:creationId xmlns:a16="http://schemas.microsoft.com/office/drawing/2014/main" id="{19B0CBA6-8D91-40B7-A08B-3172CF7A8299}"/>
              </a:ext>
            </a:extLst>
          </p:cNvPr>
          <p:cNvSpPr>
            <a:spLocks noGrp="1"/>
          </p:cNvSpPr>
          <p:nvPr>
            <p:ph type="dgm" sz="quarter" idx="44"/>
          </p:nvPr>
        </p:nvSpPr>
        <p:spPr>
          <a:xfrm rot="5400000">
            <a:off x="5393937" y="1698032"/>
            <a:ext cx="99444" cy="18414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299C77F5-F32E-41C3-BEFC-25D7AC59AB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522910" y="4444444"/>
            <a:ext cx="1841497" cy="1073147"/>
          </a:xfrm>
          <a:noFill/>
          <a:ln w="9525">
            <a:solidFill>
              <a:schemeClr val="accent2"/>
            </a:solidFill>
          </a:ln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sz="1867" b="0" cap="none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buNone/>
              <a:defRPr kumimoji="0" lang="fr-FR" sz="1667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EAL Royale" pitchFamily="2" charset="0"/>
                <a:ea typeface="+mn-ea"/>
                <a:cs typeface="+mn-cs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</a:t>
            </a:r>
            <a:r>
              <a:rPr lang="en-US" noProof="0" dirty="0"/>
              <a:t>-</a:t>
            </a:r>
          </a:p>
          <a:p>
            <a:pPr lvl="0"/>
            <a:r>
              <a:rPr lang="en-US" noProof="0" dirty="0" err="1"/>
              <a:t>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endParaRPr lang="en-US" noProof="0" dirty="0"/>
          </a:p>
        </p:txBody>
      </p:sp>
      <p:sp>
        <p:nvSpPr>
          <p:cNvPr id="16" name="Espace réservé du graphique SmartArt 47">
            <a:extLst>
              <a:ext uri="{FF2B5EF4-FFF2-40B4-BE49-F238E27FC236}">
                <a16:creationId xmlns:a16="http://schemas.microsoft.com/office/drawing/2014/main" id="{92E82BE4-7D85-4A10-9D30-E2BA20C54B67}"/>
              </a:ext>
            </a:extLst>
          </p:cNvPr>
          <p:cNvSpPr>
            <a:spLocks noGrp="1" noChangeAspect="1"/>
          </p:cNvSpPr>
          <p:nvPr>
            <p:ph type="dgm" sz="quarter" idx="70"/>
          </p:nvPr>
        </p:nvSpPr>
        <p:spPr>
          <a:xfrm rot="5400000">
            <a:off x="5349433" y="3912069"/>
            <a:ext cx="188448" cy="361955"/>
          </a:xfrm>
          <a:custGeom>
            <a:avLst/>
            <a:gdLst>
              <a:gd name="connsiteX0" fmla="*/ 6561 w 141336"/>
              <a:gd name="connsiteY0" fmla="*/ 211367 h 221456"/>
              <a:gd name="connsiteX1" fmla="*/ 132807 w 141336"/>
              <a:gd name="connsiteY1" fmla="*/ 110734 h 221456"/>
              <a:gd name="connsiteX2" fmla="*/ 6561 w 141336"/>
              <a:gd name="connsiteY2" fmla="*/ 10089 h 221456"/>
              <a:gd name="connsiteX3" fmla="*/ 0 w 141336"/>
              <a:gd name="connsiteY3" fmla="*/ 218178 h 221456"/>
              <a:gd name="connsiteX4" fmla="*/ 0 w 141336"/>
              <a:gd name="connsiteY4" fmla="*/ 3279 h 221456"/>
              <a:gd name="connsiteX5" fmla="*/ 1863 w 141336"/>
              <a:gd name="connsiteY5" fmla="*/ 327 h 221456"/>
              <a:gd name="connsiteX6" fmla="*/ 5327 w 141336"/>
              <a:gd name="connsiteY6" fmla="*/ 720 h 221456"/>
              <a:gd name="connsiteX7" fmla="*/ 140103 w 141336"/>
              <a:gd name="connsiteY7" fmla="*/ 108162 h 221456"/>
              <a:gd name="connsiteX8" fmla="*/ 141336 w 141336"/>
              <a:gd name="connsiteY8" fmla="*/ 110734 h 221456"/>
              <a:gd name="connsiteX9" fmla="*/ 140103 w 141336"/>
              <a:gd name="connsiteY9" fmla="*/ 113293 h 221456"/>
              <a:gd name="connsiteX10" fmla="*/ 5327 w 141336"/>
              <a:gd name="connsiteY10" fmla="*/ 220749 h 221456"/>
              <a:gd name="connsiteX11" fmla="*/ 1863 w 141336"/>
              <a:gd name="connsiteY11" fmla="*/ 221130 h 221456"/>
              <a:gd name="connsiteX12" fmla="*/ 0 w 141336"/>
              <a:gd name="connsiteY12" fmla="*/ 218178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336" h="221456">
                <a:moveTo>
                  <a:pt x="6561" y="211367"/>
                </a:moveTo>
                <a:lnTo>
                  <a:pt x="132807" y="110734"/>
                </a:lnTo>
                <a:lnTo>
                  <a:pt x="6561" y="10089"/>
                </a:lnTo>
                <a:close/>
                <a:moveTo>
                  <a:pt x="0" y="218178"/>
                </a:moveTo>
                <a:lnTo>
                  <a:pt x="0" y="3279"/>
                </a:lnTo>
                <a:cubicBezTo>
                  <a:pt x="0" y="2019"/>
                  <a:pt x="721" y="878"/>
                  <a:pt x="1863" y="327"/>
                </a:cubicBezTo>
                <a:cubicBezTo>
                  <a:pt x="2992" y="-225"/>
                  <a:pt x="4330" y="-67"/>
                  <a:pt x="5327" y="720"/>
                </a:cubicBezTo>
                <a:lnTo>
                  <a:pt x="140103" y="108162"/>
                </a:lnTo>
                <a:cubicBezTo>
                  <a:pt x="140890" y="108793"/>
                  <a:pt x="141336" y="109724"/>
                  <a:pt x="141336" y="110734"/>
                </a:cubicBezTo>
                <a:cubicBezTo>
                  <a:pt x="141336" y="111732"/>
                  <a:pt x="140890" y="112677"/>
                  <a:pt x="140103" y="113293"/>
                </a:cubicBezTo>
                <a:lnTo>
                  <a:pt x="5327" y="220749"/>
                </a:lnTo>
                <a:cubicBezTo>
                  <a:pt x="4330" y="221523"/>
                  <a:pt x="2992" y="221681"/>
                  <a:pt x="1863" y="221130"/>
                </a:cubicBezTo>
                <a:cubicBezTo>
                  <a:pt x="721" y="220592"/>
                  <a:pt x="0" y="219437"/>
                  <a:pt x="0" y="218178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40A17507-5CAB-41A8-8654-A943A0B8BB4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22910" y="2668502"/>
            <a:ext cx="1841497" cy="1073148"/>
          </a:xfrm>
          <a:custGeom>
            <a:avLst/>
            <a:gdLst>
              <a:gd name="connsiteX0" fmla="*/ 0 w 1744470"/>
              <a:gd name="connsiteY0" fmla="*/ 0 h 1095374"/>
              <a:gd name="connsiteX1" fmla="*/ 1744470 w 1744470"/>
              <a:gd name="connsiteY1" fmla="*/ 0 h 1095374"/>
              <a:gd name="connsiteX2" fmla="*/ 1744470 w 1744470"/>
              <a:gd name="connsiteY2" fmla="*/ 1095374 h 1095374"/>
              <a:gd name="connsiteX3" fmla="*/ 0 w 1744470"/>
              <a:gd name="connsiteY3" fmla="*/ 1095374 h 109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470" h="1095374">
                <a:moveTo>
                  <a:pt x="0" y="0"/>
                </a:moveTo>
                <a:lnTo>
                  <a:pt x="1744470" y="0"/>
                </a:lnTo>
                <a:lnTo>
                  <a:pt x="1744470" y="1095374"/>
                </a:lnTo>
                <a:lnTo>
                  <a:pt x="0" y="1095374"/>
                </a:lnTo>
                <a:close/>
              </a:path>
            </a:pathLst>
          </a:custGeom>
          <a:solidFill>
            <a:srgbClr val="F5F3F8"/>
          </a:solidFill>
        </p:spPr>
        <p:txBody>
          <a:bodyPr wrap="square" lIns="0" tIns="0" rIns="0" bIns="0" numCol="1" spcCol="108000" anchor="ctr" anchorCtr="0">
            <a:noAutofit/>
          </a:bodyPr>
          <a:lstStyle>
            <a:lvl1pPr algn="ctr">
              <a:lnSpc>
                <a:spcPct val="113000"/>
              </a:lnSpc>
              <a:defRPr sz="1867">
                <a:solidFill>
                  <a:schemeClr val="tx1"/>
                </a:solidFill>
              </a:defRPr>
            </a:lvl1pPr>
            <a:lvl2pPr algn="ctr">
              <a:lnSpc>
                <a:spcPct val="113000"/>
              </a:lnSpc>
              <a:buClr>
                <a:schemeClr val="accent1"/>
              </a:buClr>
              <a:defRPr sz="1867" b="1">
                <a:solidFill>
                  <a:schemeClr val="tx1"/>
                </a:solidFill>
              </a:defRPr>
            </a:lvl2pPr>
            <a:lvl3pPr>
              <a:lnSpc>
                <a:spcPct val="113000"/>
              </a:lnSpc>
              <a:defRPr sz="1000" b="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13000"/>
              </a:lnSpc>
              <a:defRPr sz="1000"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endParaRPr lang="en-US" noProof="0" dirty="0"/>
          </a:p>
          <a:p>
            <a:pPr lvl="1"/>
            <a:r>
              <a:rPr lang="en-US" noProof="0" dirty="0"/>
              <a:t>Et </a:t>
            </a:r>
            <a:r>
              <a:rPr lang="en-US" noProof="0" dirty="0" err="1"/>
              <a:t>fuga</a:t>
            </a:r>
            <a:endParaRPr lang="en-US" noProof="0" dirty="0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CDFF36C-2E3B-4F84-8FD6-D84E5419FB8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016329" y="1788185"/>
            <a:ext cx="1841499" cy="780873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defRPr sz="1867" b="0" cap="none" baseline="0">
                <a:solidFill>
                  <a:schemeClr val="bg1"/>
                </a:solidFill>
                <a:latin typeface="+mn-lt"/>
              </a:defRPr>
            </a:lvl1pPr>
            <a:lvl2pPr>
              <a:defRPr sz="1333">
                <a:latin typeface="LOREAL Royale" pitchFamily="2" charset="0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 dirty="0"/>
              <a:t>Lorem </a:t>
            </a:r>
          </a:p>
          <a:p>
            <a:pPr lvl="0"/>
            <a:r>
              <a:rPr lang="en-US" noProof="0" dirty="0"/>
              <a:t>ipsum </a:t>
            </a:r>
          </a:p>
        </p:txBody>
      </p:sp>
      <p:sp>
        <p:nvSpPr>
          <p:cNvPr id="19" name="Espace réservé du graphique SmartArt 10">
            <a:extLst>
              <a:ext uri="{FF2B5EF4-FFF2-40B4-BE49-F238E27FC236}">
                <a16:creationId xmlns:a16="http://schemas.microsoft.com/office/drawing/2014/main" id="{4AEDDBF7-5EA9-4A49-8B8C-79110C43EB76}"/>
              </a:ext>
            </a:extLst>
          </p:cNvPr>
          <p:cNvSpPr>
            <a:spLocks noGrp="1"/>
          </p:cNvSpPr>
          <p:nvPr>
            <p:ph type="dgm" sz="quarter" idx="72"/>
          </p:nvPr>
        </p:nvSpPr>
        <p:spPr>
          <a:xfrm rot="5400000">
            <a:off x="7887355" y="1698032"/>
            <a:ext cx="99444" cy="18414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DA3F9611-A7F0-42CE-AE25-854FF5FA6DE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016329" y="4444444"/>
            <a:ext cx="1841497" cy="1073147"/>
          </a:xfrm>
          <a:noFill/>
          <a:ln w="9525">
            <a:solidFill>
              <a:schemeClr val="accent2"/>
            </a:solidFill>
          </a:ln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lang="en-US" sz="1867" b="0" i="0" kern="1200" cap="none" baseline="0" noProof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90000"/>
              </a:lnSpc>
              <a:buNone/>
              <a:defRPr kumimoji="0" lang="fr-FR" sz="1667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EAL Royale" pitchFamily="2" charset="0"/>
                <a:ea typeface="+mn-ea"/>
                <a:cs typeface="+mn-cs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</a:t>
            </a:r>
            <a:r>
              <a:rPr lang="en-US" noProof="0" dirty="0"/>
              <a:t>-</a:t>
            </a:r>
          </a:p>
          <a:p>
            <a:pPr lvl="0"/>
            <a:r>
              <a:rPr lang="en-US" noProof="0" dirty="0" err="1"/>
              <a:t>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endParaRPr lang="en-US" noProof="0" dirty="0"/>
          </a:p>
        </p:txBody>
      </p:sp>
      <p:sp>
        <p:nvSpPr>
          <p:cNvPr id="21" name="Espace réservé du graphique SmartArt 47">
            <a:extLst>
              <a:ext uri="{FF2B5EF4-FFF2-40B4-BE49-F238E27FC236}">
                <a16:creationId xmlns:a16="http://schemas.microsoft.com/office/drawing/2014/main" id="{4FAF97D0-F2E0-4F84-94DB-1F8CA6FFD747}"/>
              </a:ext>
            </a:extLst>
          </p:cNvPr>
          <p:cNvSpPr>
            <a:spLocks noGrp="1" noChangeAspect="1"/>
          </p:cNvSpPr>
          <p:nvPr>
            <p:ph type="dgm" sz="quarter" idx="74"/>
          </p:nvPr>
        </p:nvSpPr>
        <p:spPr>
          <a:xfrm rot="5400000">
            <a:off x="7842852" y="3912069"/>
            <a:ext cx="188448" cy="361955"/>
          </a:xfrm>
          <a:custGeom>
            <a:avLst/>
            <a:gdLst>
              <a:gd name="connsiteX0" fmla="*/ 6561 w 141336"/>
              <a:gd name="connsiteY0" fmla="*/ 211367 h 221456"/>
              <a:gd name="connsiteX1" fmla="*/ 132807 w 141336"/>
              <a:gd name="connsiteY1" fmla="*/ 110734 h 221456"/>
              <a:gd name="connsiteX2" fmla="*/ 6561 w 141336"/>
              <a:gd name="connsiteY2" fmla="*/ 10089 h 221456"/>
              <a:gd name="connsiteX3" fmla="*/ 0 w 141336"/>
              <a:gd name="connsiteY3" fmla="*/ 218178 h 221456"/>
              <a:gd name="connsiteX4" fmla="*/ 0 w 141336"/>
              <a:gd name="connsiteY4" fmla="*/ 3279 h 221456"/>
              <a:gd name="connsiteX5" fmla="*/ 1863 w 141336"/>
              <a:gd name="connsiteY5" fmla="*/ 327 h 221456"/>
              <a:gd name="connsiteX6" fmla="*/ 5327 w 141336"/>
              <a:gd name="connsiteY6" fmla="*/ 720 h 221456"/>
              <a:gd name="connsiteX7" fmla="*/ 140103 w 141336"/>
              <a:gd name="connsiteY7" fmla="*/ 108162 h 221456"/>
              <a:gd name="connsiteX8" fmla="*/ 141336 w 141336"/>
              <a:gd name="connsiteY8" fmla="*/ 110734 h 221456"/>
              <a:gd name="connsiteX9" fmla="*/ 140103 w 141336"/>
              <a:gd name="connsiteY9" fmla="*/ 113293 h 221456"/>
              <a:gd name="connsiteX10" fmla="*/ 5327 w 141336"/>
              <a:gd name="connsiteY10" fmla="*/ 220749 h 221456"/>
              <a:gd name="connsiteX11" fmla="*/ 1863 w 141336"/>
              <a:gd name="connsiteY11" fmla="*/ 221130 h 221456"/>
              <a:gd name="connsiteX12" fmla="*/ 0 w 141336"/>
              <a:gd name="connsiteY12" fmla="*/ 218178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336" h="221456">
                <a:moveTo>
                  <a:pt x="6561" y="211367"/>
                </a:moveTo>
                <a:lnTo>
                  <a:pt x="132807" y="110734"/>
                </a:lnTo>
                <a:lnTo>
                  <a:pt x="6561" y="10089"/>
                </a:lnTo>
                <a:close/>
                <a:moveTo>
                  <a:pt x="0" y="218178"/>
                </a:moveTo>
                <a:lnTo>
                  <a:pt x="0" y="3279"/>
                </a:lnTo>
                <a:cubicBezTo>
                  <a:pt x="0" y="2019"/>
                  <a:pt x="721" y="878"/>
                  <a:pt x="1863" y="327"/>
                </a:cubicBezTo>
                <a:cubicBezTo>
                  <a:pt x="2992" y="-225"/>
                  <a:pt x="4330" y="-67"/>
                  <a:pt x="5327" y="720"/>
                </a:cubicBezTo>
                <a:lnTo>
                  <a:pt x="140103" y="108162"/>
                </a:lnTo>
                <a:cubicBezTo>
                  <a:pt x="140890" y="108793"/>
                  <a:pt x="141336" y="109724"/>
                  <a:pt x="141336" y="110734"/>
                </a:cubicBezTo>
                <a:cubicBezTo>
                  <a:pt x="141336" y="111732"/>
                  <a:pt x="140890" y="112677"/>
                  <a:pt x="140103" y="113293"/>
                </a:cubicBezTo>
                <a:lnTo>
                  <a:pt x="5327" y="220749"/>
                </a:lnTo>
                <a:cubicBezTo>
                  <a:pt x="4330" y="221523"/>
                  <a:pt x="2992" y="221681"/>
                  <a:pt x="1863" y="221130"/>
                </a:cubicBezTo>
                <a:cubicBezTo>
                  <a:pt x="721" y="220592"/>
                  <a:pt x="0" y="219437"/>
                  <a:pt x="0" y="218178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2" name="Espace réservé du texte 18">
            <a:extLst>
              <a:ext uri="{FF2B5EF4-FFF2-40B4-BE49-F238E27FC236}">
                <a16:creationId xmlns:a16="http://schemas.microsoft.com/office/drawing/2014/main" id="{0628E42C-71C0-48AF-8906-B29B4465CE3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016329" y="2668502"/>
            <a:ext cx="1841497" cy="1073148"/>
          </a:xfrm>
          <a:custGeom>
            <a:avLst/>
            <a:gdLst>
              <a:gd name="connsiteX0" fmla="*/ 0 w 1744470"/>
              <a:gd name="connsiteY0" fmla="*/ 0 h 1095374"/>
              <a:gd name="connsiteX1" fmla="*/ 1744470 w 1744470"/>
              <a:gd name="connsiteY1" fmla="*/ 0 h 1095374"/>
              <a:gd name="connsiteX2" fmla="*/ 1744470 w 1744470"/>
              <a:gd name="connsiteY2" fmla="*/ 1095374 h 1095374"/>
              <a:gd name="connsiteX3" fmla="*/ 0 w 1744470"/>
              <a:gd name="connsiteY3" fmla="*/ 1095374 h 109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470" h="1095374">
                <a:moveTo>
                  <a:pt x="0" y="0"/>
                </a:moveTo>
                <a:lnTo>
                  <a:pt x="1744470" y="0"/>
                </a:lnTo>
                <a:lnTo>
                  <a:pt x="1744470" y="1095374"/>
                </a:lnTo>
                <a:lnTo>
                  <a:pt x="0" y="1095374"/>
                </a:lnTo>
                <a:close/>
              </a:path>
            </a:pathLst>
          </a:custGeom>
          <a:solidFill>
            <a:srgbClr val="F5F3F8"/>
          </a:solidFill>
        </p:spPr>
        <p:txBody>
          <a:bodyPr wrap="square" lIns="0" tIns="0" rIns="0" bIns="0" numCol="1" spcCol="108000" anchor="ctr" anchorCtr="0">
            <a:noAutofit/>
          </a:bodyPr>
          <a:lstStyle>
            <a:lvl1pPr algn="ctr">
              <a:lnSpc>
                <a:spcPct val="113000"/>
              </a:lnSpc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13000"/>
              </a:lnSpc>
              <a:buClr>
                <a:schemeClr val="accent1"/>
              </a:buClr>
              <a:defRPr lang="en-US" sz="1867" b="1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3000"/>
              </a:lnSpc>
              <a:defRPr sz="1000" b="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13000"/>
              </a:lnSpc>
              <a:defRPr sz="1000"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endParaRPr lang="en-US" noProof="0" dirty="0"/>
          </a:p>
          <a:p>
            <a:pPr lvl="1"/>
            <a:r>
              <a:rPr lang="en-US" noProof="0" dirty="0"/>
              <a:t>Et </a:t>
            </a:r>
            <a:r>
              <a:rPr lang="en-US" noProof="0" dirty="0" err="1"/>
              <a:t>fuga</a:t>
            </a:r>
            <a:endParaRPr lang="en-US" noProof="0" dirty="0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7014C5F2-20B9-4C76-BD18-8D3A0724822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509757" y="1788185"/>
            <a:ext cx="1841499" cy="780873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defRPr sz="1867" b="0" cap="none" baseline="0">
                <a:solidFill>
                  <a:schemeClr val="bg1"/>
                </a:solidFill>
                <a:latin typeface="+mn-lt"/>
              </a:defRPr>
            </a:lvl1pPr>
            <a:lvl2pPr>
              <a:defRPr sz="1333">
                <a:latin typeface="LOREAL Royale" pitchFamily="2" charset="0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 dirty="0"/>
              <a:t>Lorem </a:t>
            </a:r>
          </a:p>
          <a:p>
            <a:pPr lvl="0"/>
            <a:r>
              <a:rPr lang="en-US" noProof="0" dirty="0"/>
              <a:t>ipsum </a:t>
            </a:r>
          </a:p>
        </p:txBody>
      </p:sp>
      <p:sp>
        <p:nvSpPr>
          <p:cNvPr id="24" name="Espace réservé du graphique SmartArt 10">
            <a:extLst>
              <a:ext uri="{FF2B5EF4-FFF2-40B4-BE49-F238E27FC236}">
                <a16:creationId xmlns:a16="http://schemas.microsoft.com/office/drawing/2014/main" id="{2F86B678-A609-4B17-9715-9C6B93348626}"/>
              </a:ext>
            </a:extLst>
          </p:cNvPr>
          <p:cNvSpPr>
            <a:spLocks noGrp="1"/>
          </p:cNvSpPr>
          <p:nvPr>
            <p:ph type="dgm" sz="quarter" idx="77"/>
          </p:nvPr>
        </p:nvSpPr>
        <p:spPr>
          <a:xfrm rot="5400000">
            <a:off x="10380783" y="1698032"/>
            <a:ext cx="99444" cy="1841497"/>
          </a:xfrm>
          <a:solidFill>
            <a:schemeClr val="accent2"/>
          </a:solidFill>
        </p:spPr>
        <p:txBody>
          <a:bodyPr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CB15E812-EEBF-45E0-9F03-1A12E6B4DFD8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509757" y="4444444"/>
            <a:ext cx="1841497" cy="1073147"/>
          </a:xfrm>
          <a:noFill/>
          <a:ln w="9525">
            <a:solidFill>
              <a:schemeClr val="accent2"/>
            </a:solidFill>
          </a:ln>
        </p:spPr>
        <p:txBody>
          <a:bodyPr lIns="0" anchor="ctr">
            <a:noAutofit/>
          </a:bodyPr>
          <a:lstStyle>
            <a:lvl1pPr algn="ctr">
              <a:lnSpc>
                <a:spcPct val="90000"/>
              </a:lnSpc>
              <a:defRPr lang="en-US" sz="1867" b="0" i="0" kern="1200" cap="none" baseline="0" noProof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lnSpc>
                <a:spcPct val="90000"/>
              </a:lnSpc>
              <a:buNone/>
              <a:defRPr kumimoji="0" lang="fr-FR" sz="1667" b="0" i="0" u="none" strike="noStrike" kern="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EAL Royale" pitchFamily="2" charset="0"/>
                <a:ea typeface="+mn-ea"/>
                <a:cs typeface="+mn-cs"/>
              </a:defRPr>
            </a:lvl2pPr>
            <a:lvl3pPr>
              <a:defRPr sz="1733" cap="none" baseline="0">
                <a:latin typeface="LOREAL Royale" pitchFamily="2" charset="0"/>
              </a:defRPr>
            </a:lvl3pPr>
            <a:lvl4pPr>
              <a:defRPr sz="1067" cap="none" baseline="0">
                <a:latin typeface="LOREAL Essentielle Light" pitchFamily="2" charset="0"/>
              </a:defRPr>
            </a:lvl4pPr>
          </a:lstStyle>
          <a:p>
            <a:pPr lvl="0"/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</a:t>
            </a:r>
            <a:r>
              <a:rPr lang="en-US" noProof="0" dirty="0"/>
              <a:t>-</a:t>
            </a:r>
          </a:p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dirty="0" err="1"/>
              <a:t>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endParaRPr lang="en-US" noProof="0" dirty="0"/>
          </a:p>
        </p:txBody>
      </p:sp>
      <p:sp>
        <p:nvSpPr>
          <p:cNvPr id="26" name="Espace réservé du graphique SmartArt 47">
            <a:extLst>
              <a:ext uri="{FF2B5EF4-FFF2-40B4-BE49-F238E27FC236}">
                <a16:creationId xmlns:a16="http://schemas.microsoft.com/office/drawing/2014/main" id="{6DFE7F26-F772-41BC-BA39-2787B3898D0F}"/>
              </a:ext>
            </a:extLst>
          </p:cNvPr>
          <p:cNvSpPr>
            <a:spLocks noGrp="1" noChangeAspect="1"/>
          </p:cNvSpPr>
          <p:nvPr>
            <p:ph type="dgm" sz="quarter" idx="79"/>
          </p:nvPr>
        </p:nvSpPr>
        <p:spPr>
          <a:xfrm rot="5400000">
            <a:off x="10336280" y="3912069"/>
            <a:ext cx="188448" cy="361955"/>
          </a:xfrm>
          <a:custGeom>
            <a:avLst/>
            <a:gdLst>
              <a:gd name="connsiteX0" fmla="*/ 6561 w 141336"/>
              <a:gd name="connsiteY0" fmla="*/ 211367 h 221456"/>
              <a:gd name="connsiteX1" fmla="*/ 132807 w 141336"/>
              <a:gd name="connsiteY1" fmla="*/ 110734 h 221456"/>
              <a:gd name="connsiteX2" fmla="*/ 6561 w 141336"/>
              <a:gd name="connsiteY2" fmla="*/ 10089 h 221456"/>
              <a:gd name="connsiteX3" fmla="*/ 0 w 141336"/>
              <a:gd name="connsiteY3" fmla="*/ 218178 h 221456"/>
              <a:gd name="connsiteX4" fmla="*/ 0 w 141336"/>
              <a:gd name="connsiteY4" fmla="*/ 3279 h 221456"/>
              <a:gd name="connsiteX5" fmla="*/ 1863 w 141336"/>
              <a:gd name="connsiteY5" fmla="*/ 327 h 221456"/>
              <a:gd name="connsiteX6" fmla="*/ 5327 w 141336"/>
              <a:gd name="connsiteY6" fmla="*/ 720 h 221456"/>
              <a:gd name="connsiteX7" fmla="*/ 140103 w 141336"/>
              <a:gd name="connsiteY7" fmla="*/ 108162 h 221456"/>
              <a:gd name="connsiteX8" fmla="*/ 141336 w 141336"/>
              <a:gd name="connsiteY8" fmla="*/ 110734 h 221456"/>
              <a:gd name="connsiteX9" fmla="*/ 140103 w 141336"/>
              <a:gd name="connsiteY9" fmla="*/ 113293 h 221456"/>
              <a:gd name="connsiteX10" fmla="*/ 5327 w 141336"/>
              <a:gd name="connsiteY10" fmla="*/ 220749 h 221456"/>
              <a:gd name="connsiteX11" fmla="*/ 1863 w 141336"/>
              <a:gd name="connsiteY11" fmla="*/ 221130 h 221456"/>
              <a:gd name="connsiteX12" fmla="*/ 0 w 141336"/>
              <a:gd name="connsiteY12" fmla="*/ 218178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336" h="221456">
                <a:moveTo>
                  <a:pt x="6561" y="211367"/>
                </a:moveTo>
                <a:lnTo>
                  <a:pt x="132807" y="110734"/>
                </a:lnTo>
                <a:lnTo>
                  <a:pt x="6561" y="10089"/>
                </a:lnTo>
                <a:close/>
                <a:moveTo>
                  <a:pt x="0" y="218178"/>
                </a:moveTo>
                <a:lnTo>
                  <a:pt x="0" y="3279"/>
                </a:lnTo>
                <a:cubicBezTo>
                  <a:pt x="0" y="2019"/>
                  <a:pt x="721" y="878"/>
                  <a:pt x="1863" y="327"/>
                </a:cubicBezTo>
                <a:cubicBezTo>
                  <a:pt x="2992" y="-225"/>
                  <a:pt x="4330" y="-67"/>
                  <a:pt x="5327" y="720"/>
                </a:cubicBezTo>
                <a:lnTo>
                  <a:pt x="140103" y="108162"/>
                </a:lnTo>
                <a:cubicBezTo>
                  <a:pt x="140890" y="108793"/>
                  <a:pt x="141336" y="109724"/>
                  <a:pt x="141336" y="110734"/>
                </a:cubicBezTo>
                <a:cubicBezTo>
                  <a:pt x="141336" y="111732"/>
                  <a:pt x="140890" y="112677"/>
                  <a:pt x="140103" y="113293"/>
                </a:cubicBezTo>
                <a:lnTo>
                  <a:pt x="5327" y="220749"/>
                </a:lnTo>
                <a:cubicBezTo>
                  <a:pt x="4330" y="221523"/>
                  <a:pt x="2992" y="221681"/>
                  <a:pt x="1863" y="221130"/>
                </a:cubicBezTo>
                <a:cubicBezTo>
                  <a:pt x="721" y="220592"/>
                  <a:pt x="0" y="219437"/>
                  <a:pt x="0" y="218178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txBody>
          <a:bodyPr wrap="square">
            <a:noAutofit/>
          </a:bodyPr>
          <a:lstStyle>
            <a:lvl1pPr>
              <a:defRPr sz="133">
                <a:noFill/>
              </a:defRPr>
            </a:lvl1pPr>
          </a:lstStyle>
          <a:p>
            <a:r>
              <a:rPr lang="fr-FR" noProof="0"/>
              <a:t>Cliquez sur l'icône pour ajouter un graphique SmartArt</a:t>
            </a:r>
            <a:endParaRPr lang="en-US" noProof="0"/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CB7B9BBB-2B07-4086-9024-DEE22312457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509757" y="2668502"/>
            <a:ext cx="1841497" cy="1073148"/>
          </a:xfrm>
          <a:custGeom>
            <a:avLst/>
            <a:gdLst>
              <a:gd name="connsiteX0" fmla="*/ 0 w 1744470"/>
              <a:gd name="connsiteY0" fmla="*/ 0 h 1095374"/>
              <a:gd name="connsiteX1" fmla="*/ 1744470 w 1744470"/>
              <a:gd name="connsiteY1" fmla="*/ 0 h 1095374"/>
              <a:gd name="connsiteX2" fmla="*/ 1744470 w 1744470"/>
              <a:gd name="connsiteY2" fmla="*/ 1095374 h 1095374"/>
              <a:gd name="connsiteX3" fmla="*/ 0 w 1744470"/>
              <a:gd name="connsiteY3" fmla="*/ 1095374 h 109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470" h="1095374">
                <a:moveTo>
                  <a:pt x="0" y="0"/>
                </a:moveTo>
                <a:lnTo>
                  <a:pt x="1744470" y="0"/>
                </a:lnTo>
                <a:lnTo>
                  <a:pt x="1744470" y="1095374"/>
                </a:lnTo>
                <a:lnTo>
                  <a:pt x="0" y="1095374"/>
                </a:lnTo>
                <a:close/>
              </a:path>
            </a:pathLst>
          </a:custGeom>
          <a:solidFill>
            <a:srgbClr val="F5F3F8"/>
          </a:solidFill>
        </p:spPr>
        <p:txBody>
          <a:bodyPr wrap="square" lIns="0" tIns="0" rIns="0" bIns="0" numCol="1" spcCol="108000" anchor="ctr" anchorCtr="0">
            <a:noAutofit/>
          </a:bodyPr>
          <a:lstStyle>
            <a:lvl1pPr algn="ctr">
              <a:lnSpc>
                <a:spcPct val="113000"/>
              </a:lnSpc>
              <a:defRPr lang="en-US" sz="18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>
              <a:lnSpc>
                <a:spcPct val="113000"/>
              </a:lnSpc>
              <a:buClr>
                <a:schemeClr val="accent1"/>
              </a:buClr>
              <a:defRPr lang="en-US" sz="1867" b="1" i="0" kern="1200" noProof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3000"/>
              </a:lnSpc>
              <a:defRPr sz="1000" b="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13000"/>
              </a:lnSpc>
              <a:defRPr sz="1000"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endParaRPr lang="en-US" noProof="0" dirty="0"/>
          </a:p>
          <a:p>
            <a:pPr lvl="1"/>
            <a:r>
              <a:rPr lang="en-US" noProof="0" dirty="0"/>
              <a:t>Et </a:t>
            </a:r>
            <a:r>
              <a:rPr lang="en-US" noProof="0" dirty="0" err="1"/>
              <a:t>fuga</a:t>
            </a:r>
            <a:endParaRPr lang="en-US" noProof="0" dirty="0"/>
          </a:p>
        </p:txBody>
      </p:sp>
      <p:grpSp>
        <p:nvGrpSpPr>
          <p:cNvPr id="39" name="Graphique 7">
            <a:extLst>
              <a:ext uri="{FF2B5EF4-FFF2-40B4-BE49-F238E27FC236}">
                <a16:creationId xmlns:a16="http://schemas.microsoft.com/office/drawing/2014/main" id="{C27C04FF-DE6C-4072-8BF4-5EC4DDBD66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chemeClr val="bg1"/>
          </a:solidFill>
        </p:grpSpPr>
        <p:sp>
          <p:nvSpPr>
            <p:cNvPr id="40" name="Forme libre : forme 9">
              <a:extLst>
                <a:ext uri="{FF2B5EF4-FFF2-40B4-BE49-F238E27FC236}">
                  <a16:creationId xmlns:a16="http://schemas.microsoft.com/office/drawing/2014/main" id="{212E5D6A-36AC-4C11-B9FC-882015D3F3E8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1" name="Forme libre : forme 10">
              <a:extLst>
                <a:ext uri="{FF2B5EF4-FFF2-40B4-BE49-F238E27FC236}">
                  <a16:creationId xmlns:a16="http://schemas.microsoft.com/office/drawing/2014/main" id="{D6348C0A-6CEA-4E8E-B679-84C9BC1345C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>
                <a:solidFill>
                  <a:schemeClr val="accent2"/>
                </a:solidFill>
              </a:endParaRPr>
            </a:p>
          </p:txBody>
        </p:sp>
        <p:sp>
          <p:nvSpPr>
            <p:cNvPr id="42" name="Forme libre : forme 11">
              <a:extLst>
                <a:ext uri="{FF2B5EF4-FFF2-40B4-BE49-F238E27FC236}">
                  <a16:creationId xmlns:a16="http://schemas.microsoft.com/office/drawing/2014/main" id="{3CB09C3A-78E1-4A35-9F27-91D8336A84CB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grpFill/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CC9D-1615-44AA-B150-D60C1B9BCAE0}"/>
              </a:ext>
            </a:extLst>
          </p:cNvPr>
          <p:cNvSpPr>
            <a:spLocks noGrp="1"/>
          </p:cNvSpPr>
          <p:nvPr>
            <p:ph type="ftr" sz="quarter" idx="8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7829C-7B54-4615-8C98-24F9B91669FF}"/>
              </a:ext>
            </a:extLst>
          </p:cNvPr>
          <p:cNvSpPr>
            <a:spLocks noGrp="1"/>
          </p:cNvSpPr>
          <p:nvPr>
            <p:ph type="sldNum" sz="quarter" idx="8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538B437-6997-41F9-BC4B-43B6E1C0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1" y="384000"/>
            <a:ext cx="2824073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DCC447D-19BC-4AC7-865B-FA513665698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42035" y="1787589"/>
            <a:ext cx="2827013" cy="44514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02392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609585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  <a:lvl4pPr marL="911977" indent="-302392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4B6B91DA-20F0-4B39-AF6C-633B97A8B70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4973" y="1428425"/>
            <a:ext cx="2822400" cy="861967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67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533"/>
              </a:spcBef>
              <a:buFont typeface="Arial" panose="020B0604020202020204" pitchFamily="34" charset="0"/>
              <a:buNone/>
              <a:defRPr sz="1600"/>
            </a:lvl2pPr>
            <a:lvl3pPr>
              <a:lnSpc>
                <a:spcPct val="110000"/>
              </a:lnSpc>
              <a:defRPr lang="en-US" sz="1333" kern="1200" dirty="0" smtClean="0">
                <a:solidFill>
                  <a:schemeClr val="tx1"/>
                </a:solidFill>
                <a:latin typeface="Sanofi Sans 3 Regular"/>
                <a:ea typeface="+mn-ea"/>
                <a:cs typeface="+mn-cs"/>
              </a:defRPr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441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with Visual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AE9FBA9E-4B66-4D19-A4F1-FA106CF943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403703" y="710399"/>
            <a:ext cx="6342328" cy="5510591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7">
            <a:extLst>
              <a:ext uri="{FF2B5EF4-FFF2-40B4-BE49-F238E27FC236}">
                <a16:creationId xmlns:a16="http://schemas.microsoft.com/office/drawing/2014/main" id="{33DFCED8-0EB4-4E57-BDC7-7349EFC7B9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031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8AFC591C-8E4C-4797-84E6-9ACB86CA6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191546" y="231140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0" name="Espace réservé du texte 17">
            <a:extLst>
              <a:ext uri="{FF2B5EF4-FFF2-40B4-BE49-F238E27FC236}">
                <a16:creationId xmlns:a16="http://schemas.microsoft.com/office/drawing/2014/main" id="{591A3E6F-3476-47ED-8C55-9EBB33F42A5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190362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17">
            <a:extLst>
              <a:ext uri="{FF2B5EF4-FFF2-40B4-BE49-F238E27FC236}">
                <a16:creationId xmlns:a16="http://schemas.microsoft.com/office/drawing/2014/main" id="{97091393-5B32-4687-B23A-7838A2A25A2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2031" y="2752765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8A45169-55E0-4EE5-8CBA-8768DBF2F54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191546" y="3104015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4EFDD7E2-57EF-47B5-AF8A-BF6D20E10C47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190362" y="2750604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075F6C6B-6992-47B7-BC49-F4AC1EE38A88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42031" y="3545380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9" name="Espace réservé du texte 17">
            <a:extLst>
              <a:ext uri="{FF2B5EF4-FFF2-40B4-BE49-F238E27FC236}">
                <a16:creationId xmlns:a16="http://schemas.microsoft.com/office/drawing/2014/main" id="{41B2844B-42C8-4FB2-BA00-4038766A4A1D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191546" y="3896629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599CCF3B-6B06-4CAD-8825-545E17FF2ACF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190362" y="3543219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17">
            <a:extLst>
              <a:ext uri="{FF2B5EF4-FFF2-40B4-BE49-F238E27FC236}">
                <a16:creationId xmlns:a16="http://schemas.microsoft.com/office/drawing/2014/main" id="{4A758C59-C8FF-42D2-9532-27C881E50320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42031" y="4339769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32" name="Espace réservé du texte 17">
            <a:extLst>
              <a:ext uri="{FF2B5EF4-FFF2-40B4-BE49-F238E27FC236}">
                <a16:creationId xmlns:a16="http://schemas.microsoft.com/office/drawing/2014/main" id="{218CAD9D-594C-4262-9BE4-D19C1B8241C1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191546" y="4691019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930D6C4D-8511-437A-B3D5-0F9CBC93B993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1190362" y="4337608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98D97654-EEEA-4D58-A2DB-CCD6CCA548F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42031" y="5131437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89230667-50D9-47D9-A8C7-FAE52F19D569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1191546" y="5482687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1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1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09F33D73-E99B-4746-8C7A-EBD6161BCDB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190362" y="5129276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F8E9-CF88-4DAA-A494-7A6379BA9F70}"/>
              </a:ext>
            </a:extLst>
          </p:cNvPr>
          <p:cNvSpPr>
            <a:spLocks noGrp="1"/>
          </p:cNvSpPr>
          <p:nvPr>
            <p:ph type="ftr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3D85-A675-42AA-B47E-D10360C71103}"/>
              </a:ext>
            </a:extLst>
          </p:cNvPr>
          <p:cNvSpPr>
            <a:spLocks noGrp="1"/>
          </p:cNvSpPr>
          <p:nvPr>
            <p:ph type="sldNum" sz="quarter" idx="96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AD566-8583-4475-A096-A1776044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0" y="385507"/>
            <a:ext cx="4731723" cy="9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Large">
    <p:bg>
      <p:bgPr>
        <a:solidFill>
          <a:srgbClr val="F5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texte 17">
            <a:extLst>
              <a:ext uri="{FF2B5EF4-FFF2-40B4-BE49-F238E27FC236}">
                <a16:creationId xmlns:a16="http://schemas.microsoft.com/office/drawing/2014/main" id="{82732C9F-2E43-4038-BC05-DED439C12F10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143071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39" name="Espace réservé du texte 17">
            <a:extLst>
              <a:ext uri="{FF2B5EF4-FFF2-40B4-BE49-F238E27FC236}">
                <a16:creationId xmlns:a16="http://schemas.microsoft.com/office/drawing/2014/main" id="{4729A94F-D32F-4FA2-B41A-A87626D5F53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892586" y="231140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0" name="Espace réservé du texte 17">
            <a:extLst>
              <a:ext uri="{FF2B5EF4-FFF2-40B4-BE49-F238E27FC236}">
                <a16:creationId xmlns:a16="http://schemas.microsoft.com/office/drawing/2014/main" id="{30B81CE8-C869-4163-AF4B-EB730E30E2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1891402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4" name="Espace réservé du texte 17">
            <a:extLst>
              <a:ext uri="{FF2B5EF4-FFF2-40B4-BE49-F238E27FC236}">
                <a16:creationId xmlns:a16="http://schemas.microsoft.com/office/drawing/2014/main" id="{96E7A572-131B-4F3D-A86D-379293B4A63D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143071" y="51310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45" name="Espace réservé du texte 17">
            <a:extLst>
              <a:ext uri="{FF2B5EF4-FFF2-40B4-BE49-F238E27FC236}">
                <a16:creationId xmlns:a16="http://schemas.microsoft.com/office/drawing/2014/main" id="{3E9BB610-24D0-4B64-9D87-DACAD06C691D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1892586" y="548232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6" name="Espace réservé du texte 17">
            <a:extLst>
              <a:ext uri="{FF2B5EF4-FFF2-40B4-BE49-F238E27FC236}">
                <a16:creationId xmlns:a16="http://schemas.microsoft.com/office/drawing/2014/main" id="{35A3BF33-AC14-49D2-B8C3-8B4150CD6356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1891402" y="512891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3" name="Espace réservé du texte 17">
            <a:extLst>
              <a:ext uri="{FF2B5EF4-FFF2-40B4-BE49-F238E27FC236}">
                <a16:creationId xmlns:a16="http://schemas.microsoft.com/office/drawing/2014/main" id="{85BA105D-CC21-4D86-8EAC-3B1D35E166FF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626816" y="196015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4" name="Espace réservé du texte 17">
            <a:extLst>
              <a:ext uri="{FF2B5EF4-FFF2-40B4-BE49-F238E27FC236}">
                <a16:creationId xmlns:a16="http://schemas.microsoft.com/office/drawing/2014/main" id="{A0349449-2CBF-4197-BE5C-32B70C8C1163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7376332" y="2311400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5" name="Espace réservé du texte 17">
            <a:extLst>
              <a:ext uri="{FF2B5EF4-FFF2-40B4-BE49-F238E27FC236}">
                <a16:creationId xmlns:a16="http://schemas.microsoft.com/office/drawing/2014/main" id="{A9EFB71E-BF7B-41F6-91A2-E3FC413ED2BA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7375148" y="195799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6" name="Espace réservé du texte 17">
            <a:extLst>
              <a:ext uri="{FF2B5EF4-FFF2-40B4-BE49-F238E27FC236}">
                <a16:creationId xmlns:a16="http://schemas.microsoft.com/office/drawing/2014/main" id="{B44E60B6-D8D8-4311-9307-2FD74D1A6FEA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626816" y="513107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57" name="Espace réservé du texte 17">
            <a:extLst>
              <a:ext uri="{FF2B5EF4-FFF2-40B4-BE49-F238E27FC236}">
                <a16:creationId xmlns:a16="http://schemas.microsoft.com/office/drawing/2014/main" id="{4D96F28E-D77B-4A1C-A4F6-C97FB13AEB6B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7376332" y="548232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8" name="Espace réservé du texte 17">
            <a:extLst>
              <a:ext uri="{FF2B5EF4-FFF2-40B4-BE49-F238E27FC236}">
                <a16:creationId xmlns:a16="http://schemas.microsoft.com/office/drawing/2014/main" id="{C6DD0FBB-4A20-4D5B-A099-3630E5406628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>
          <a:xfrm>
            <a:off x="7375148" y="512891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9" name="Espace réservé du texte 17">
            <a:extLst>
              <a:ext uri="{FF2B5EF4-FFF2-40B4-BE49-F238E27FC236}">
                <a16:creationId xmlns:a16="http://schemas.microsoft.com/office/drawing/2014/main" id="{E8F35747-B4E8-4514-BE8C-F5A1401CF48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143071" y="275288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0" name="Espace réservé du texte 17">
            <a:extLst>
              <a:ext uri="{FF2B5EF4-FFF2-40B4-BE49-F238E27FC236}">
                <a16:creationId xmlns:a16="http://schemas.microsoft.com/office/drawing/2014/main" id="{DBAE0210-39D8-4F04-8FF6-6CD0D5F97AEC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>
          <a:xfrm>
            <a:off x="1892586" y="310413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1" name="Espace réservé du texte 17">
            <a:extLst>
              <a:ext uri="{FF2B5EF4-FFF2-40B4-BE49-F238E27FC236}">
                <a16:creationId xmlns:a16="http://schemas.microsoft.com/office/drawing/2014/main" id="{FCCA7931-F0F5-41EC-B328-F91A4F359E2C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>
          <a:xfrm>
            <a:off x="1891402" y="275072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2" name="Espace réservé du texte 17">
            <a:extLst>
              <a:ext uri="{FF2B5EF4-FFF2-40B4-BE49-F238E27FC236}">
                <a16:creationId xmlns:a16="http://schemas.microsoft.com/office/drawing/2014/main" id="{7BA108F3-0481-4A14-9D65-B9A309C38668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143071" y="354561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3" name="Espace réservé du texte 17">
            <a:extLst>
              <a:ext uri="{FF2B5EF4-FFF2-40B4-BE49-F238E27FC236}">
                <a16:creationId xmlns:a16="http://schemas.microsoft.com/office/drawing/2014/main" id="{41FE92FA-898C-4F5A-A71E-9D8B964E10FC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>
          <a:xfrm>
            <a:off x="1892586" y="389686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4" name="Espace réservé du texte 17">
            <a:extLst>
              <a:ext uri="{FF2B5EF4-FFF2-40B4-BE49-F238E27FC236}">
                <a16:creationId xmlns:a16="http://schemas.microsoft.com/office/drawing/2014/main" id="{66506539-BBA1-4A3E-B7AD-0307CA753479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>
          <a:xfrm>
            <a:off x="1891402" y="354345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5" name="Espace réservé du texte 17">
            <a:extLst>
              <a:ext uri="{FF2B5EF4-FFF2-40B4-BE49-F238E27FC236}">
                <a16:creationId xmlns:a16="http://schemas.microsoft.com/office/drawing/2014/main" id="{C5654311-D660-4B29-AF0A-1981CC54CEE9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143071" y="433834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6" name="Espace réservé du texte 17">
            <a:extLst>
              <a:ext uri="{FF2B5EF4-FFF2-40B4-BE49-F238E27FC236}">
                <a16:creationId xmlns:a16="http://schemas.microsoft.com/office/drawing/2014/main" id="{95CD4CDA-5C2C-4195-9A07-953DBAD0D18A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>
          <a:xfrm>
            <a:off x="1892586" y="4689592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7" name="Espace réservé du texte 17">
            <a:extLst>
              <a:ext uri="{FF2B5EF4-FFF2-40B4-BE49-F238E27FC236}">
                <a16:creationId xmlns:a16="http://schemas.microsoft.com/office/drawing/2014/main" id="{FC83D189-AC94-464E-8A58-96EDD69C0700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>
          <a:xfrm>
            <a:off x="1891402" y="4336182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8" name="Espace réservé du texte 17">
            <a:extLst>
              <a:ext uri="{FF2B5EF4-FFF2-40B4-BE49-F238E27FC236}">
                <a16:creationId xmlns:a16="http://schemas.microsoft.com/office/drawing/2014/main" id="{F8D9666C-06C2-4568-AFE1-5E33A958EFFF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626816" y="2752881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69" name="Espace réservé du texte 17">
            <a:extLst>
              <a:ext uri="{FF2B5EF4-FFF2-40B4-BE49-F238E27FC236}">
                <a16:creationId xmlns:a16="http://schemas.microsoft.com/office/drawing/2014/main" id="{C7758A07-7BC4-4B24-A823-43842146EE4D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>
          <a:xfrm>
            <a:off x="7376332" y="310413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0" name="Espace réservé du texte 17">
            <a:extLst>
              <a:ext uri="{FF2B5EF4-FFF2-40B4-BE49-F238E27FC236}">
                <a16:creationId xmlns:a16="http://schemas.microsoft.com/office/drawing/2014/main" id="{4477220E-DB34-4D3C-B9FA-F6214050E4BC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xfrm>
            <a:off x="7375148" y="2750720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1" name="Espace réservé du texte 17">
            <a:extLst>
              <a:ext uri="{FF2B5EF4-FFF2-40B4-BE49-F238E27FC236}">
                <a16:creationId xmlns:a16="http://schemas.microsoft.com/office/drawing/2014/main" id="{93AE66DF-B0A6-45B7-A2F2-B59B5C8C03BC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626816" y="3545612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2" name="Espace réservé du texte 17">
            <a:extLst>
              <a:ext uri="{FF2B5EF4-FFF2-40B4-BE49-F238E27FC236}">
                <a16:creationId xmlns:a16="http://schemas.microsoft.com/office/drawing/2014/main" id="{208B6011-925D-4D02-9029-EBCE19B6B50C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>
          <a:xfrm>
            <a:off x="7376332" y="3896861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17">
            <a:extLst>
              <a:ext uri="{FF2B5EF4-FFF2-40B4-BE49-F238E27FC236}">
                <a16:creationId xmlns:a16="http://schemas.microsoft.com/office/drawing/2014/main" id="{B514F45E-F347-4E46-A745-25253540B0A3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>
          <a:xfrm>
            <a:off x="7375148" y="3543451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17">
            <a:extLst>
              <a:ext uri="{FF2B5EF4-FFF2-40B4-BE49-F238E27FC236}">
                <a16:creationId xmlns:a16="http://schemas.microsoft.com/office/drawing/2014/main" id="{05BA45E7-DB40-4745-812E-41659735FD2D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626816" y="4338343"/>
            <a:ext cx="517952" cy="563307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lang="en-US" sz="2667" b="0" i="0" kern="120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267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959976">
              <a:lnSpc>
                <a:spcPct val="90000"/>
              </a:lnSpc>
              <a:spcBef>
                <a:spcPts val="400"/>
              </a:spcBef>
              <a:defRPr lang="fr-FR" sz="933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75" name="Espace réservé du texte 17">
            <a:extLst>
              <a:ext uri="{FF2B5EF4-FFF2-40B4-BE49-F238E27FC236}">
                <a16:creationId xmlns:a16="http://schemas.microsoft.com/office/drawing/2014/main" id="{CD18703E-351D-46EB-B93D-13073424AF76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>
          <a:xfrm>
            <a:off x="7376332" y="4689592"/>
            <a:ext cx="3982961" cy="205912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18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1067" b="0" i="0" cap="all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1067" b="0" i="0" kern="1200" cap="all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17">
            <a:extLst>
              <a:ext uri="{FF2B5EF4-FFF2-40B4-BE49-F238E27FC236}">
                <a16:creationId xmlns:a16="http://schemas.microsoft.com/office/drawing/2014/main" id="{0A954F23-B687-4929-BDF6-382811870CB6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>
          <a:xfrm>
            <a:off x="7375148" y="4336182"/>
            <a:ext cx="3982961" cy="323309"/>
          </a:xfr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defRPr sz="2667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lang="fr-FR" sz="2667" b="0" i="0" kern="1200" cap="none" baseline="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90000"/>
              </a:lnSpc>
              <a:spcBef>
                <a:spcPts val="800"/>
              </a:spcBef>
              <a:defRPr sz="2133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>
              <a:lnSpc>
                <a:spcPct val="90000"/>
              </a:lnSpc>
              <a:spcBef>
                <a:spcPts val="400"/>
              </a:spcBef>
              <a:defRPr lang="fr-FR" sz="2133" b="0" i="0" kern="1200" cap="none" baseline="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848A-5240-46A7-80F9-F264F80E48F7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CDA-1C73-4FE4-993F-6E6CA9CDC932}"/>
              </a:ext>
            </a:extLst>
          </p:cNvPr>
          <p:cNvSpPr>
            <a:spLocks noGrp="1"/>
          </p:cNvSpPr>
          <p:nvPr>
            <p:ph type="sldNum" sz="quarter" idx="13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5464B-D2EF-4132-BFF3-24607B5D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9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D97075C2-D640-40B7-B715-DE36BBB3F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8963" y="4159250"/>
            <a:ext cx="1271271" cy="1257300"/>
          </a:xfrm>
          <a:prstGeom prst="rect">
            <a:avLst/>
          </a:prstGeom>
        </p:spPr>
      </p:pic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1CE40FF4-616D-467E-AEDB-B9934FB2C8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8241" y="3020997"/>
            <a:ext cx="1118105" cy="443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3200" b="1" noProof="0" dirty="0">
                <a:solidFill>
                  <a:schemeClr val="tx1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noProof="0" dirty="0"/>
              <a:t>00</a:t>
            </a:r>
          </a:p>
        </p:txBody>
      </p:sp>
      <p:sp>
        <p:nvSpPr>
          <p:cNvPr id="8" name="Espace réservé du texte 17">
            <a:extLst>
              <a:ext uri="{FF2B5EF4-FFF2-40B4-BE49-F238E27FC236}">
                <a16:creationId xmlns:a16="http://schemas.microsoft.com/office/drawing/2014/main" id="{2C7B456D-17FA-4CA6-A94C-1F15CC23B2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79091" y="3020997"/>
            <a:ext cx="6517348" cy="443199"/>
          </a:xfrm>
        </p:spPr>
        <p:txBody>
          <a:bodyPr/>
          <a:lstStyle>
            <a:lvl1pPr>
              <a:lnSpc>
                <a:spcPct val="90000"/>
              </a:lnSpc>
              <a:defRPr lang="fr-FR" sz="3200" b="1" i="0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A4BDC3FC-500C-4A36-AFD2-52224706F7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79091" y="398087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1" kern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>
              <a:lnSpc>
                <a:spcPct val="90000"/>
              </a:lnSpc>
              <a:spcBef>
                <a:spcPts val="800"/>
              </a:spcBef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texte 17">
            <a:extLst>
              <a:ext uri="{FF2B5EF4-FFF2-40B4-BE49-F238E27FC236}">
                <a16:creationId xmlns:a16="http://schemas.microsoft.com/office/drawing/2014/main" id="{A97CE5D1-697D-4C34-8623-6B2871AE2E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9091" y="3554158"/>
            <a:ext cx="6517348" cy="315415"/>
          </a:xfrm>
        </p:spPr>
        <p:txBody>
          <a:bodyPr/>
          <a:lstStyle>
            <a:lvl1pPr>
              <a:lnSpc>
                <a:spcPct val="90000"/>
              </a:lnSpc>
              <a:defRPr lang="fr-FR" sz="1867" b="0" i="0" kern="1200" cap="all" baseline="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fr-FR" sz="1867" b="0" i="0" kern="1200" cap="all" baseline="0" dirty="0" err="1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1067"/>
              </a:spcBef>
              <a:defRPr sz="1867" i="1">
                <a:solidFill>
                  <a:schemeClr val="bg2"/>
                </a:solidFill>
              </a:defRPr>
            </a:lvl3pPr>
            <a:lvl4pPr>
              <a:lnSpc>
                <a:spcPct val="90000"/>
              </a:lnSpc>
              <a:spcBef>
                <a:spcPts val="400"/>
              </a:spcBef>
              <a:defRPr lang="fr-FR" sz="1000" kern="1200" cap="all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4235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56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6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57.xml"/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600" y="385507"/>
            <a:ext cx="11313600" cy="96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00" y="1791835"/>
            <a:ext cx="11304000" cy="4448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6442" y="6479322"/>
            <a:ext cx="6459117" cy="17033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B6D8E440-8C31-4584-85CD-3DE2B7815CCC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4724400" y="610677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7" b="0" i="0" spc="27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14968" y="6375331"/>
            <a:ext cx="635000" cy="2743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0" name="Graphique 7">
            <a:extLst>
              <a:ext uri="{FF2B5EF4-FFF2-40B4-BE49-F238E27FC236}">
                <a16:creationId xmlns:a16="http://schemas.microsoft.com/office/drawing/2014/main" id="{6A66B5A4-BE29-4194-A788-255CA3752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13" name="Forme libre : forme 9">
              <a:extLst>
                <a:ext uri="{FF2B5EF4-FFF2-40B4-BE49-F238E27FC236}">
                  <a16:creationId xmlns:a16="http://schemas.microsoft.com/office/drawing/2014/main" id="{A7D23DBC-0CE7-4B8C-AB18-B9D29B71215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4" name="Forme libre : forme 10">
              <a:extLst>
                <a:ext uri="{FF2B5EF4-FFF2-40B4-BE49-F238E27FC236}">
                  <a16:creationId xmlns:a16="http://schemas.microsoft.com/office/drawing/2014/main" id="{A40BE689-3FD6-4CA1-BF9A-644A538FE9F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5" name="Forme libre : forme 11">
              <a:extLst>
                <a:ext uri="{FF2B5EF4-FFF2-40B4-BE49-F238E27FC236}">
                  <a16:creationId xmlns:a16="http://schemas.microsoft.com/office/drawing/2014/main" id="{A9D1E70E-B241-44DA-B07E-44985CED13F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035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fr-FR" sz="3200" b="0" i="0" kern="1200" dirty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02392" indent="-302392" algn="l" defTabSz="914377" rtl="0" eaLnBrk="1" latinLnBrk="0" hangingPunct="1">
        <a:lnSpc>
          <a:spcPct val="125000"/>
        </a:lnSpc>
        <a:spcBef>
          <a:spcPts val="0"/>
        </a:spcBef>
        <a:buClr>
          <a:schemeClr val="accent2"/>
        </a:buClr>
        <a:buFontTx/>
        <a:buBlip>
          <a:blip r:embed="rId24"/>
        </a:buBlip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09585" indent="-302392" algn="l" defTabSz="914377" rtl="0" eaLnBrk="1" latinLnBrk="0" hangingPunct="1">
        <a:lnSpc>
          <a:spcPct val="125000"/>
        </a:lnSpc>
        <a:spcBef>
          <a:spcPts val="0"/>
        </a:spcBef>
        <a:buFontTx/>
        <a:buBlip>
          <a:blip r:embed="rId24"/>
        </a:buBlip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11977" indent="-302392" algn="l" defTabSz="914377" rtl="0" eaLnBrk="1" latinLnBrk="0" hangingPunct="1">
        <a:lnSpc>
          <a:spcPct val="125000"/>
        </a:lnSpc>
        <a:spcBef>
          <a:spcPts val="0"/>
        </a:spcBef>
        <a:buFontTx/>
        <a:buBlip>
          <a:blip r:embed="rId24"/>
        </a:buBlip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0" indent="0" algn="l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2133" b="1" i="0" kern="1200">
          <a:solidFill>
            <a:schemeClr val="accent1"/>
          </a:solidFill>
          <a:latin typeface="+mj-lt"/>
          <a:ea typeface="Verdana" panose="020B0604030504040204" pitchFamily="34" charset="0"/>
          <a:cs typeface="Georgia" panose="02040502050405020303" pitchFamily="18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600" y="384000"/>
            <a:ext cx="11313600" cy="96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00" y="1790400"/>
            <a:ext cx="11304000" cy="444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6442" y="6479322"/>
            <a:ext cx="6459117" cy="17033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867" b="0" i="0" cap="all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B6D8E440-8C31-4584-85CD-3DE2B7815CCC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4724400" y="6106773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7" b="0" i="0" spc="27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14968" y="6375331"/>
            <a:ext cx="635000" cy="2743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867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B54B0F7-55DD-40D6-B7F4-70B586885C0B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0" name="Graphique 7">
            <a:extLst>
              <a:ext uri="{FF2B5EF4-FFF2-40B4-BE49-F238E27FC236}">
                <a16:creationId xmlns:a16="http://schemas.microsoft.com/office/drawing/2014/main" id="{6A66B5A4-BE29-4194-A788-255CA3752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2166" y="6329527"/>
            <a:ext cx="1071853" cy="275084"/>
            <a:chOff x="4768103" y="-471733"/>
            <a:chExt cx="744723" cy="191124"/>
          </a:xfrm>
          <a:solidFill>
            <a:srgbClr val="FFFFFF"/>
          </a:solidFill>
        </p:grpSpPr>
        <p:sp>
          <p:nvSpPr>
            <p:cNvPr id="13" name="Forme libre : forme 9">
              <a:extLst>
                <a:ext uri="{FF2B5EF4-FFF2-40B4-BE49-F238E27FC236}">
                  <a16:creationId xmlns:a16="http://schemas.microsoft.com/office/drawing/2014/main" id="{A7D23DBC-0CE7-4B8C-AB18-B9D29B71215B}"/>
                </a:ext>
              </a:extLst>
            </p:cNvPr>
            <p:cNvSpPr/>
            <p:nvPr userDrawn="1"/>
          </p:nvSpPr>
          <p:spPr>
            <a:xfrm>
              <a:off x="4770087" y="-471716"/>
              <a:ext cx="740699" cy="191096"/>
            </a:xfrm>
            <a:custGeom>
              <a:avLst/>
              <a:gdLst>
                <a:gd name="connsiteX0" fmla="*/ 689325 w 740699"/>
                <a:gd name="connsiteY0" fmla="*/ 7347 h 191096"/>
                <a:gd name="connsiteX1" fmla="*/ 688790 w 740699"/>
                <a:gd name="connsiteY1" fmla="*/ 10847 h 191096"/>
                <a:gd name="connsiteX2" fmla="*/ 686092 w 740699"/>
                <a:gd name="connsiteY2" fmla="*/ 24840 h 191096"/>
                <a:gd name="connsiteX3" fmla="*/ 680980 w 740699"/>
                <a:gd name="connsiteY3" fmla="*/ 29953 h 191096"/>
                <a:gd name="connsiteX4" fmla="*/ 667797 w 740699"/>
                <a:gd name="connsiteY4" fmla="*/ 28608 h 191096"/>
                <a:gd name="connsiteX5" fmla="*/ 646528 w 740699"/>
                <a:gd name="connsiteY5" fmla="*/ 50946 h 191096"/>
                <a:gd name="connsiteX6" fmla="*/ 646528 w 740699"/>
                <a:gd name="connsiteY6" fmla="*/ 53911 h 191096"/>
                <a:gd name="connsiteX7" fmla="*/ 680712 w 740699"/>
                <a:gd name="connsiteY7" fmla="*/ 53911 h 191096"/>
                <a:gd name="connsiteX8" fmla="*/ 686092 w 740699"/>
                <a:gd name="connsiteY8" fmla="*/ 59559 h 191096"/>
                <a:gd name="connsiteX9" fmla="*/ 686092 w 740699"/>
                <a:gd name="connsiteY9" fmla="*/ 78130 h 191096"/>
                <a:gd name="connsiteX10" fmla="*/ 680712 w 740699"/>
                <a:gd name="connsiteY10" fmla="*/ 83518 h 191096"/>
                <a:gd name="connsiteX11" fmla="*/ 646528 w 740699"/>
                <a:gd name="connsiteY11" fmla="*/ 83518 h 191096"/>
                <a:gd name="connsiteX12" fmla="*/ 646528 w 740699"/>
                <a:gd name="connsiteY12" fmla="*/ 183097 h 191096"/>
                <a:gd name="connsiteX13" fmla="*/ 641148 w 740699"/>
                <a:gd name="connsiteY13" fmla="*/ 188485 h 191096"/>
                <a:gd name="connsiteX14" fmla="*/ 617197 w 740699"/>
                <a:gd name="connsiteY14" fmla="*/ 188485 h 191096"/>
                <a:gd name="connsiteX15" fmla="*/ 611809 w 740699"/>
                <a:gd name="connsiteY15" fmla="*/ 183097 h 191096"/>
                <a:gd name="connsiteX16" fmla="*/ 611809 w 740699"/>
                <a:gd name="connsiteY16" fmla="*/ 56602 h 191096"/>
                <a:gd name="connsiteX17" fmla="*/ 666987 w 740699"/>
                <a:gd name="connsiteY17" fmla="*/ 79 h 191096"/>
                <a:gd name="connsiteX18" fmla="*/ 683945 w 740699"/>
                <a:gd name="connsiteY18" fmla="*/ 1966 h 191096"/>
                <a:gd name="connsiteX19" fmla="*/ 689325 w 740699"/>
                <a:gd name="connsiteY19" fmla="*/ 7347 h 191096"/>
                <a:gd name="connsiteX20" fmla="*/ 741003 w 740699"/>
                <a:gd name="connsiteY20" fmla="*/ 59292 h 191096"/>
                <a:gd name="connsiteX21" fmla="*/ 741003 w 740699"/>
                <a:gd name="connsiteY21" fmla="*/ 183097 h 191096"/>
                <a:gd name="connsiteX22" fmla="*/ 735615 w 740699"/>
                <a:gd name="connsiteY22" fmla="*/ 188485 h 191096"/>
                <a:gd name="connsiteX23" fmla="*/ 711396 w 740699"/>
                <a:gd name="connsiteY23" fmla="*/ 188485 h 191096"/>
                <a:gd name="connsiteX24" fmla="*/ 706008 w 740699"/>
                <a:gd name="connsiteY24" fmla="*/ 183097 h 191096"/>
                <a:gd name="connsiteX25" fmla="*/ 706008 w 740699"/>
                <a:gd name="connsiteY25" fmla="*/ 59292 h 191096"/>
                <a:gd name="connsiteX26" fmla="*/ 711396 w 740699"/>
                <a:gd name="connsiteY26" fmla="*/ 53911 h 191096"/>
                <a:gd name="connsiteX27" fmla="*/ 735615 w 740699"/>
                <a:gd name="connsiteY27" fmla="*/ 53911 h 191096"/>
                <a:gd name="connsiteX28" fmla="*/ 741003 w 740699"/>
                <a:gd name="connsiteY28" fmla="*/ 59292 h 191096"/>
                <a:gd name="connsiteX29" fmla="*/ 518954 w 740699"/>
                <a:gd name="connsiteY29" fmla="*/ 158879 h 191096"/>
                <a:gd name="connsiteX30" fmla="*/ 485847 w 740699"/>
                <a:gd name="connsiteY30" fmla="*/ 121195 h 191096"/>
                <a:gd name="connsiteX31" fmla="*/ 517074 w 740699"/>
                <a:gd name="connsiteY31" fmla="*/ 83518 h 191096"/>
                <a:gd name="connsiteX32" fmla="*/ 550173 w 740699"/>
                <a:gd name="connsiteY32" fmla="*/ 121195 h 191096"/>
                <a:gd name="connsiteX33" fmla="*/ 518954 w 740699"/>
                <a:gd name="connsiteY33" fmla="*/ 158879 h 191096"/>
                <a:gd name="connsiteX34" fmla="*/ 517074 w 740699"/>
                <a:gd name="connsiteY34" fmla="*/ 51221 h 191096"/>
                <a:gd name="connsiteX35" fmla="*/ 450317 w 740699"/>
                <a:gd name="connsiteY35" fmla="*/ 121195 h 191096"/>
                <a:gd name="connsiteX36" fmla="*/ 518954 w 740699"/>
                <a:gd name="connsiteY36" fmla="*/ 191176 h 191096"/>
                <a:gd name="connsiteX37" fmla="*/ 585702 w 740699"/>
                <a:gd name="connsiteY37" fmla="*/ 121195 h 191096"/>
                <a:gd name="connsiteX38" fmla="*/ 517074 w 740699"/>
                <a:gd name="connsiteY38" fmla="*/ 51221 h 191096"/>
                <a:gd name="connsiteX39" fmla="*/ 424486 w 740699"/>
                <a:gd name="connsiteY39" fmla="*/ 101813 h 191096"/>
                <a:gd name="connsiteX40" fmla="*/ 424486 w 740699"/>
                <a:gd name="connsiteY40" fmla="*/ 183097 h 191096"/>
                <a:gd name="connsiteX41" fmla="*/ 419098 w 740699"/>
                <a:gd name="connsiteY41" fmla="*/ 188485 h 191096"/>
                <a:gd name="connsiteX42" fmla="*/ 394880 w 740699"/>
                <a:gd name="connsiteY42" fmla="*/ 188485 h 191096"/>
                <a:gd name="connsiteX43" fmla="*/ 389492 w 740699"/>
                <a:gd name="connsiteY43" fmla="*/ 183097 h 191096"/>
                <a:gd name="connsiteX44" fmla="*/ 389492 w 740699"/>
                <a:gd name="connsiteY44" fmla="*/ 106391 h 191096"/>
                <a:gd name="connsiteX45" fmla="*/ 363385 w 740699"/>
                <a:gd name="connsiteY45" fmla="*/ 83518 h 191096"/>
                <a:gd name="connsiteX46" fmla="*/ 343469 w 740699"/>
                <a:gd name="connsiteY46" fmla="*/ 85665 h 191096"/>
                <a:gd name="connsiteX47" fmla="*/ 337012 w 740699"/>
                <a:gd name="connsiteY47" fmla="*/ 92666 h 191096"/>
                <a:gd name="connsiteX48" fmla="*/ 337012 w 740699"/>
                <a:gd name="connsiteY48" fmla="*/ 183097 h 191096"/>
                <a:gd name="connsiteX49" fmla="*/ 331624 w 740699"/>
                <a:gd name="connsiteY49" fmla="*/ 188485 h 191096"/>
                <a:gd name="connsiteX50" fmla="*/ 307405 w 740699"/>
                <a:gd name="connsiteY50" fmla="*/ 188485 h 191096"/>
                <a:gd name="connsiteX51" fmla="*/ 302017 w 740699"/>
                <a:gd name="connsiteY51" fmla="*/ 183097 h 191096"/>
                <a:gd name="connsiteX52" fmla="*/ 302017 w 740699"/>
                <a:gd name="connsiteY52" fmla="*/ 71672 h 191096"/>
                <a:gd name="connsiteX53" fmla="*/ 308750 w 740699"/>
                <a:gd name="connsiteY53" fmla="*/ 60904 h 191096"/>
                <a:gd name="connsiteX54" fmla="*/ 362850 w 740699"/>
                <a:gd name="connsiteY54" fmla="*/ 51221 h 191096"/>
                <a:gd name="connsiteX55" fmla="*/ 424486 w 740699"/>
                <a:gd name="connsiteY55" fmla="*/ 101813 h 191096"/>
                <a:gd name="connsiteX56" fmla="*/ 122497 w 740699"/>
                <a:gd name="connsiteY56" fmla="*/ 167759 h 191096"/>
                <a:gd name="connsiteX57" fmla="*/ 120342 w 740699"/>
                <a:gd name="connsiteY57" fmla="*/ 183097 h 191096"/>
                <a:gd name="connsiteX58" fmla="*/ 113350 w 740699"/>
                <a:gd name="connsiteY58" fmla="*/ 188485 h 191096"/>
                <a:gd name="connsiteX59" fmla="*/ 89123 w 740699"/>
                <a:gd name="connsiteY59" fmla="*/ 188485 h 191096"/>
                <a:gd name="connsiteX60" fmla="*/ 85088 w 740699"/>
                <a:gd name="connsiteY60" fmla="*/ 184718 h 191096"/>
                <a:gd name="connsiteX61" fmla="*/ 85356 w 740699"/>
                <a:gd name="connsiteY61" fmla="*/ 183097 h 191096"/>
                <a:gd name="connsiteX62" fmla="*/ 86968 w 740699"/>
                <a:gd name="connsiteY62" fmla="*/ 173140 h 191096"/>
                <a:gd name="connsiteX63" fmla="*/ 303 w 740699"/>
                <a:gd name="connsiteY63" fmla="*/ 98589 h 191096"/>
                <a:gd name="connsiteX64" fmla="*/ 59517 w 740699"/>
                <a:gd name="connsiteY64" fmla="*/ 50144 h 191096"/>
                <a:gd name="connsiteX65" fmla="*/ 115230 w 740699"/>
                <a:gd name="connsiteY65" fmla="*/ 64404 h 191096"/>
                <a:gd name="connsiteX66" fmla="*/ 118462 w 740699"/>
                <a:gd name="connsiteY66" fmla="*/ 69792 h 191096"/>
                <a:gd name="connsiteX67" fmla="*/ 117385 w 740699"/>
                <a:gd name="connsiteY67" fmla="*/ 74362 h 191096"/>
                <a:gd name="connsiteX68" fmla="*/ 109039 w 740699"/>
                <a:gd name="connsiteY68" fmla="*/ 92131 h 191096"/>
                <a:gd name="connsiteX69" fmla="*/ 103116 w 740699"/>
                <a:gd name="connsiteY69" fmla="*/ 95899 h 191096"/>
                <a:gd name="connsiteX70" fmla="*/ 99081 w 740699"/>
                <a:gd name="connsiteY70" fmla="*/ 94821 h 191096"/>
                <a:gd name="connsiteX71" fmla="*/ 58439 w 740699"/>
                <a:gd name="connsiteY71" fmla="*/ 82708 h 191096"/>
                <a:gd name="connsiteX72" fmla="*/ 35833 w 740699"/>
                <a:gd name="connsiteY72" fmla="*/ 96166 h 191096"/>
                <a:gd name="connsiteX73" fmla="*/ 122497 w 740699"/>
                <a:gd name="connsiteY73" fmla="*/ 167759 h 191096"/>
                <a:gd name="connsiteX74" fmla="*/ 234191 w 740699"/>
                <a:gd name="connsiteY74" fmla="*/ 149189 h 191096"/>
                <a:gd name="connsiteX75" fmla="*/ 227466 w 740699"/>
                <a:gd name="connsiteY75" fmla="*/ 156456 h 191096"/>
                <a:gd name="connsiteX76" fmla="*/ 209162 w 740699"/>
                <a:gd name="connsiteY76" fmla="*/ 158879 h 191096"/>
                <a:gd name="connsiteX77" fmla="*/ 175788 w 740699"/>
                <a:gd name="connsiteY77" fmla="*/ 121195 h 191096"/>
                <a:gd name="connsiteX78" fmla="*/ 209162 w 740699"/>
                <a:gd name="connsiteY78" fmla="*/ 83518 h 191096"/>
                <a:gd name="connsiteX79" fmla="*/ 227466 w 740699"/>
                <a:gd name="connsiteY79" fmla="*/ 85941 h 191096"/>
                <a:gd name="connsiteX80" fmla="*/ 234191 w 740699"/>
                <a:gd name="connsiteY80" fmla="*/ 93201 h 191096"/>
                <a:gd name="connsiteX81" fmla="*/ 234191 w 740699"/>
                <a:gd name="connsiteY81" fmla="*/ 149189 h 191096"/>
                <a:gd name="connsiteX82" fmla="*/ 262452 w 740699"/>
                <a:gd name="connsiteY82" fmla="*/ 61179 h 191096"/>
                <a:gd name="connsiteX83" fmla="*/ 209430 w 740699"/>
                <a:gd name="connsiteY83" fmla="*/ 51221 h 191096"/>
                <a:gd name="connsiteX84" fmla="*/ 140258 w 740699"/>
                <a:gd name="connsiteY84" fmla="*/ 121195 h 191096"/>
                <a:gd name="connsiteX85" fmla="*/ 208895 w 740699"/>
                <a:gd name="connsiteY85" fmla="*/ 191176 h 191096"/>
                <a:gd name="connsiteX86" fmla="*/ 262452 w 740699"/>
                <a:gd name="connsiteY86" fmla="*/ 180407 h 191096"/>
                <a:gd name="connsiteX87" fmla="*/ 269185 w 740699"/>
                <a:gd name="connsiteY87" fmla="*/ 169639 h 191096"/>
                <a:gd name="connsiteX88" fmla="*/ 269185 w 740699"/>
                <a:gd name="connsiteY88" fmla="*/ 71940 h 191096"/>
                <a:gd name="connsiteX89" fmla="*/ 262452 w 740699"/>
                <a:gd name="connsiteY89" fmla="*/ 61179 h 19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40699" h="191096">
                  <a:moveTo>
                    <a:pt x="689325" y="7347"/>
                  </a:moveTo>
                  <a:cubicBezTo>
                    <a:pt x="689325" y="8511"/>
                    <a:pt x="689026" y="9604"/>
                    <a:pt x="688790" y="10847"/>
                  </a:cubicBezTo>
                  <a:lnTo>
                    <a:pt x="686092" y="24840"/>
                  </a:lnTo>
                  <a:cubicBezTo>
                    <a:pt x="685558" y="28073"/>
                    <a:pt x="684213" y="29953"/>
                    <a:pt x="680980" y="29953"/>
                  </a:cubicBezTo>
                  <a:cubicBezTo>
                    <a:pt x="678974" y="29953"/>
                    <a:pt x="673177" y="28608"/>
                    <a:pt x="667797" y="28608"/>
                  </a:cubicBezTo>
                  <a:cubicBezTo>
                    <a:pt x="652993" y="28608"/>
                    <a:pt x="646528" y="36143"/>
                    <a:pt x="646528" y="50946"/>
                  </a:cubicBezTo>
                  <a:lnTo>
                    <a:pt x="646528" y="53911"/>
                  </a:lnTo>
                  <a:lnTo>
                    <a:pt x="680712" y="53911"/>
                  </a:lnTo>
                  <a:cubicBezTo>
                    <a:pt x="684213" y="53911"/>
                    <a:pt x="686092" y="56059"/>
                    <a:pt x="686092" y="59559"/>
                  </a:cubicBezTo>
                  <a:lnTo>
                    <a:pt x="686092" y="78130"/>
                  </a:lnTo>
                  <a:cubicBezTo>
                    <a:pt x="686092" y="81363"/>
                    <a:pt x="684213" y="83518"/>
                    <a:pt x="680712" y="83518"/>
                  </a:cubicBezTo>
                  <a:lnTo>
                    <a:pt x="646528" y="83518"/>
                  </a:lnTo>
                  <a:lnTo>
                    <a:pt x="646528" y="183097"/>
                  </a:lnTo>
                  <a:cubicBezTo>
                    <a:pt x="646528" y="186330"/>
                    <a:pt x="644380" y="188485"/>
                    <a:pt x="641148" y="188485"/>
                  </a:cubicBezTo>
                  <a:lnTo>
                    <a:pt x="617197" y="188485"/>
                  </a:lnTo>
                  <a:cubicBezTo>
                    <a:pt x="613964" y="188485"/>
                    <a:pt x="611809" y="186330"/>
                    <a:pt x="611809" y="183097"/>
                  </a:cubicBezTo>
                  <a:lnTo>
                    <a:pt x="611809" y="56602"/>
                  </a:lnTo>
                  <a:cubicBezTo>
                    <a:pt x="611809" y="17839"/>
                    <a:pt x="633612" y="79"/>
                    <a:pt x="666987" y="79"/>
                  </a:cubicBezTo>
                  <a:cubicBezTo>
                    <a:pt x="672729" y="79"/>
                    <a:pt x="678557" y="621"/>
                    <a:pt x="683945" y="1966"/>
                  </a:cubicBezTo>
                  <a:cubicBezTo>
                    <a:pt x="687713" y="2769"/>
                    <a:pt x="689325" y="4358"/>
                    <a:pt x="689325" y="7347"/>
                  </a:cubicBezTo>
                  <a:moveTo>
                    <a:pt x="741003" y="59292"/>
                  </a:moveTo>
                  <a:lnTo>
                    <a:pt x="741003" y="183097"/>
                  </a:lnTo>
                  <a:cubicBezTo>
                    <a:pt x="741003" y="186330"/>
                    <a:pt x="738848" y="188485"/>
                    <a:pt x="735615" y="188485"/>
                  </a:cubicBezTo>
                  <a:lnTo>
                    <a:pt x="711396" y="188485"/>
                  </a:lnTo>
                  <a:cubicBezTo>
                    <a:pt x="708164" y="188485"/>
                    <a:pt x="706008" y="186330"/>
                    <a:pt x="706008" y="183097"/>
                  </a:cubicBezTo>
                  <a:lnTo>
                    <a:pt x="706008" y="59292"/>
                  </a:lnTo>
                  <a:cubicBezTo>
                    <a:pt x="706008" y="56059"/>
                    <a:pt x="708164" y="53911"/>
                    <a:pt x="711396" y="53911"/>
                  </a:cubicBezTo>
                  <a:lnTo>
                    <a:pt x="735615" y="53911"/>
                  </a:lnTo>
                  <a:cubicBezTo>
                    <a:pt x="738848" y="53911"/>
                    <a:pt x="741003" y="56059"/>
                    <a:pt x="741003" y="59292"/>
                  </a:cubicBezTo>
                  <a:moveTo>
                    <a:pt x="518954" y="158879"/>
                  </a:moveTo>
                  <a:cubicBezTo>
                    <a:pt x="499038" y="158879"/>
                    <a:pt x="485847" y="145956"/>
                    <a:pt x="485847" y="121195"/>
                  </a:cubicBezTo>
                  <a:cubicBezTo>
                    <a:pt x="485847" y="96433"/>
                    <a:pt x="499038" y="83518"/>
                    <a:pt x="517074" y="83518"/>
                  </a:cubicBezTo>
                  <a:cubicBezTo>
                    <a:pt x="536990" y="83518"/>
                    <a:pt x="550173" y="96433"/>
                    <a:pt x="550173" y="121195"/>
                  </a:cubicBezTo>
                  <a:cubicBezTo>
                    <a:pt x="550173" y="145956"/>
                    <a:pt x="536990" y="158879"/>
                    <a:pt x="518954" y="158879"/>
                  </a:cubicBezTo>
                  <a:moveTo>
                    <a:pt x="517074" y="51221"/>
                  </a:moveTo>
                  <a:cubicBezTo>
                    <a:pt x="476699" y="51221"/>
                    <a:pt x="450317" y="80553"/>
                    <a:pt x="450317" y="121195"/>
                  </a:cubicBezTo>
                  <a:cubicBezTo>
                    <a:pt x="450317" y="161837"/>
                    <a:pt x="476699" y="191176"/>
                    <a:pt x="518954" y="191176"/>
                  </a:cubicBezTo>
                  <a:cubicBezTo>
                    <a:pt x="559328" y="191176"/>
                    <a:pt x="585702" y="161837"/>
                    <a:pt x="585702" y="121195"/>
                  </a:cubicBezTo>
                  <a:cubicBezTo>
                    <a:pt x="585702" y="80553"/>
                    <a:pt x="559328" y="51221"/>
                    <a:pt x="517074" y="51221"/>
                  </a:cubicBezTo>
                  <a:moveTo>
                    <a:pt x="424486" y="101813"/>
                  </a:moveTo>
                  <a:lnTo>
                    <a:pt x="424486" y="183097"/>
                  </a:lnTo>
                  <a:cubicBezTo>
                    <a:pt x="424486" y="186330"/>
                    <a:pt x="422331" y="188485"/>
                    <a:pt x="419098" y="188485"/>
                  </a:cubicBezTo>
                  <a:lnTo>
                    <a:pt x="394880" y="188485"/>
                  </a:lnTo>
                  <a:cubicBezTo>
                    <a:pt x="391647" y="188485"/>
                    <a:pt x="389492" y="186330"/>
                    <a:pt x="389492" y="183097"/>
                  </a:cubicBezTo>
                  <a:lnTo>
                    <a:pt x="389492" y="106391"/>
                  </a:lnTo>
                  <a:cubicBezTo>
                    <a:pt x="389492" y="90243"/>
                    <a:pt x="377921" y="83518"/>
                    <a:pt x="363385" y="83518"/>
                  </a:cubicBezTo>
                  <a:cubicBezTo>
                    <a:pt x="355040" y="83518"/>
                    <a:pt x="350470" y="84053"/>
                    <a:pt x="343469" y="85665"/>
                  </a:cubicBezTo>
                  <a:cubicBezTo>
                    <a:pt x="339159" y="86743"/>
                    <a:pt x="337012" y="88631"/>
                    <a:pt x="337012" y="92666"/>
                  </a:cubicBezTo>
                  <a:lnTo>
                    <a:pt x="337012" y="183097"/>
                  </a:lnTo>
                  <a:cubicBezTo>
                    <a:pt x="337012" y="186330"/>
                    <a:pt x="334856" y="188485"/>
                    <a:pt x="331624" y="188485"/>
                  </a:cubicBezTo>
                  <a:lnTo>
                    <a:pt x="307405" y="188485"/>
                  </a:lnTo>
                  <a:cubicBezTo>
                    <a:pt x="304172" y="188485"/>
                    <a:pt x="302017" y="186330"/>
                    <a:pt x="302017" y="183097"/>
                  </a:cubicBezTo>
                  <a:lnTo>
                    <a:pt x="302017" y="71672"/>
                  </a:lnTo>
                  <a:cubicBezTo>
                    <a:pt x="302017" y="65482"/>
                    <a:pt x="304982" y="62249"/>
                    <a:pt x="308750" y="60904"/>
                  </a:cubicBezTo>
                  <a:cubicBezTo>
                    <a:pt x="328399" y="53911"/>
                    <a:pt x="346970" y="51221"/>
                    <a:pt x="362850" y="51221"/>
                  </a:cubicBezTo>
                  <a:cubicBezTo>
                    <a:pt x="404295" y="51221"/>
                    <a:pt x="424486" y="68982"/>
                    <a:pt x="424486" y="101813"/>
                  </a:cubicBezTo>
                  <a:moveTo>
                    <a:pt x="122497" y="167759"/>
                  </a:moveTo>
                  <a:cubicBezTo>
                    <a:pt x="122497" y="172337"/>
                    <a:pt x="121963" y="178528"/>
                    <a:pt x="120342" y="183097"/>
                  </a:cubicBezTo>
                  <a:cubicBezTo>
                    <a:pt x="118997" y="187140"/>
                    <a:pt x="117385" y="188485"/>
                    <a:pt x="113350" y="188485"/>
                  </a:cubicBezTo>
                  <a:lnTo>
                    <a:pt x="89123" y="188485"/>
                  </a:lnTo>
                  <a:cubicBezTo>
                    <a:pt x="86433" y="188485"/>
                    <a:pt x="85088" y="186865"/>
                    <a:pt x="85088" y="184718"/>
                  </a:cubicBezTo>
                  <a:cubicBezTo>
                    <a:pt x="85088" y="184175"/>
                    <a:pt x="85088" y="183640"/>
                    <a:pt x="85356" y="183097"/>
                  </a:cubicBezTo>
                  <a:cubicBezTo>
                    <a:pt x="86433" y="179597"/>
                    <a:pt x="86968" y="177175"/>
                    <a:pt x="86968" y="173140"/>
                  </a:cubicBezTo>
                  <a:cubicBezTo>
                    <a:pt x="86968" y="133559"/>
                    <a:pt x="303" y="155646"/>
                    <a:pt x="303" y="98589"/>
                  </a:cubicBezTo>
                  <a:cubicBezTo>
                    <a:pt x="303" y="69517"/>
                    <a:pt x="23452" y="50144"/>
                    <a:pt x="59517" y="50144"/>
                  </a:cubicBezTo>
                  <a:cubicBezTo>
                    <a:pt x="78623" y="50144"/>
                    <a:pt x="98546" y="54714"/>
                    <a:pt x="115230" y="64404"/>
                  </a:cubicBezTo>
                  <a:cubicBezTo>
                    <a:pt x="117393" y="65490"/>
                    <a:pt x="118462" y="67637"/>
                    <a:pt x="118462" y="69792"/>
                  </a:cubicBezTo>
                  <a:cubicBezTo>
                    <a:pt x="118462" y="71137"/>
                    <a:pt x="118164" y="72710"/>
                    <a:pt x="117385" y="74362"/>
                  </a:cubicBezTo>
                  <a:lnTo>
                    <a:pt x="109039" y="92131"/>
                  </a:lnTo>
                  <a:cubicBezTo>
                    <a:pt x="107962" y="94553"/>
                    <a:pt x="105539" y="95899"/>
                    <a:pt x="103116" y="95899"/>
                  </a:cubicBezTo>
                  <a:cubicBezTo>
                    <a:pt x="101771" y="95899"/>
                    <a:pt x="100426" y="95623"/>
                    <a:pt x="99081" y="94821"/>
                  </a:cubicBezTo>
                  <a:cubicBezTo>
                    <a:pt x="85356" y="87286"/>
                    <a:pt x="72165" y="82708"/>
                    <a:pt x="58439" y="82708"/>
                  </a:cubicBezTo>
                  <a:cubicBezTo>
                    <a:pt x="44179" y="82708"/>
                    <a:pt x="35833" y="87923"/>
                    <a:pt x="35833" y="96166"/>
                  </a:cubicBezTo>
                  <a:cubicBezTo>
                    <a:pt x="35833" y="121368"/>
                    <a:pt x="122497" y="106659"/>
                    <a:pt x="122497" y="167759"/>
                  </a:cubicBezTo>
                  <a:moveTo>
                    <a:pt x="234191" y="149189"/>
                  </a:moveTo>
                  <a:cubicBezTo>
                    <a:pt x="234191" y="153224"/>
                    <a:pt x="232043" y="155111"/>
                    <a:pt x="227466" y="156456"/>
                  </a:cubicBezTo>
                  <a:cubicBezTo>
                    <a:pt x="221543" y="158069"/>
                    <a:pt x="216430" y="158879"/>
                    <a:pt x="209162" y="158879"/>
                  </a:cubicBezTo>
                  <a:cubicBezTo>
                    <a:pt x="191936" y="158879"/>
                    <a:pt x="175788" y="148646"/>
                    <a:pt x="175788" y="121195"/>
                  </a:cubicBezTo>
                  <a:cubicBezTo>
                    <a:pt x="175788" y="93743"/>
                    <a:pt x="191936" y="83518"/>
                    <a:pt x="209162" y="83518"/>
                  </a:cubicBezTo>
                  <a:cubicBezTo>
                    <a:pt x="216430" y="83518"/>
                    <a:pt x="221543" y="84320"/>
                    <a:pt x="227466" y="85941"/>
                  </a:cubicBezTo>
                  <a:cubicBezTo>
                    <a:pt x="232043" y="87286"/>
                    <a:pt x="234191" y="89165"/>
                    <a:pt x="234191" y="93201"/>
                  </a:cubicBezTo>
                  <a:lnTo>
                    <a:pt x="234191" y="149189"/>
                  </a:lnTo>
                  <a:close/>
                  <a:moveTo>
                    <a:pt x="262452" y="61179"/>
                  </a:moveTo>
                  <a:cubicBezTo>
                    <a:pt x="244692" y="54446"/>
                    <a:pt x="228000" y="51221"/>
                    <a:pt x="209430" y="51221"/>
                  </a:cubicBezTo>
                  <a:cubicBezTo>
                    <a:pt x="168795" y="51221"/>
                    <a:pt x="140258" y="78405"/>
                    <a:pt x="140258" y="121195"/>
                  </a:cubicBezTo>
                  <a:cubicBezTo>
                    <a:pt x="140258" y="164527"/>
                    <a:pt x="165020" y="191176"/>
                    <a:pt x="208895" y="191176"/>
                  </a:cubicBezTo>
                  <a:cubicBezTo>
                    <a:pt x="226655" y="191176"/>
                    <a:pt x="243881" y="188210"/>
                    <a:pt x="262452" y="180407"/>
                  </a:cubicBezTo>
                  <a:cubicBezTo>
                    <a:pt x="266763" y="178528"/>
                    <a:pt x="269185" y="175562"/>
                    <a:pt x="269185" y="169639"/>
                  </a:cubicBezTo>
                  <a:lnTo>
                    <a:pt x="269185" y="71940"/>
                  </a:lnTo>
                  <a:cubicBezTo>
                    <a:pt x="269185" y="65749"/>
                    <a:pt x="266763" y="62792"/>
                    <a:pt x="262452" y="61179"/>
                  </a:cubicBezTo>
                </a:path>
              </a:pathLst>
            </a:custGeom>
            <a:solidFill>
              <a:schemeClr val="tx1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  <p:sp>
          <p:nvSpPr>
            <p:cNvPr id="14" name="Forme libre : forme 10">
              <a:extLst>
                <a:ext uri="{FF2B5EF4-FFF2-40B4-BE49-F238E27FC236}">
                  <a16:creationId xmlns:a16="http://schemas.microsoft.com/office/drawing/2014/main" id="{A40BE689-3FD6-4CA1-BF9A-644A538FE9FF}"/>
                </a:ext>
              </a:extLst>
            </p:cNvPr>
            <p:cNvSpPr/>
            <p:nvPr/>
          </p:nvSpPr>
          <p:spPr>
            <a:xfrm rot="-73896" flipV="1">
              <a:off x="5474877" y="-471733"/>
              <a:ext cx="37949" cy="37711"/>
            </a:xfrm>
            <a:custGeom>
              <a:avLst/>
              <a:gdLst>
                <a:gd name="connsiteX0" fmla="*/ 19483 w 37949"/>
                <a:gd name="connsiteY0" fmla="*/ 17 h 37711"/>
                <a:gd name="connsiteX1" fmla="*/ 38456 w 37949"/>
                <a:gd name="connsiteY1" fmla="*/ 18454 h 37711"/>
                <a:gd name="connsiteX2" fmla="*/ 19491 w 37949"/>
                <a:gd name="connsiteY2" fmla="*/ 37717 h 37711"/>
                <a:gd name="connsiteX3" fmla="*/ 519 w 37949"/>
                <a:gd name="connsiteY3" fmla="*/ 19272 h 37711"/>
                <a:gd name="connsiteX4" fmla="*/ 19483 w 37949"/>
                <a:gd name="connsiteY4" fmla="*/ 17 h 3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9" h="37711">
                  <a:moveTo>
                    <a:pt x="19483" y="17"/>
                  </a:moveTo>
                  <a:cubicBezTo>
                    <a:pt x="30519" y="-219"/>
                    <a:pt x="38212" y="6883"/>
                    <a:pt x="38456" y="18454"/>
                  </a:cubicBezTo>
                  <a:cubicBezTo>
                    <a:pt x="38715" y="30300"/>
                    <a:pt x="31329" y="37457"/>
                    <a:pt x="19491" y="37717"/>
                  </a:cubicBezTo>
                  <a:cubicBezTo>
                    <a:pt x="8188" y="37953"/>
                    <a:pt x="771" y="31118"/>
                    <a:pt x="519" y="19272"/>
                  </a:cubicBezTo>
                  <a:cubicBezTo>
                    <a:pt x="267" y="7701"/>
                    <a:pt x="7378" y="284"/>
                    <a:pt x="19483" y="17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>
                <a:solidFill>
                  <a:schemeClr val="accent2"/>
                </a:solidFill>
              </a:endParaRPr>
            </a:p>
          </p:txBody>
        </p:sp>
        <p:sp>
          <p:nvSpPr>
            <p:cNvPr id="15" name="Forme libre : forme 11">
              <a:extLst>
                <a:ext uri="{FF2B5EF4-FFF2-40B4-BE49-F238E27FC236}">
                  <a16:creationId xmlns:a16="http://schemas.microsoft.com/office/drawing/2014/main" id="{A9D1E70E-B241-44DA-B07E-44985CED13F1}"/>
                </a:ext>
              </a:extLst>
            </p:cNvPr>
            <p:cNvSpPr/>
            <p:nvPr userDrawn="1"/>
          </p:nvSpPr>
          <p:spPr>
            <a:xfrm rot="10725025" flipV="1">
              <a:off x="4768103" y="-317778"/>
              <a:ext cx="37406" cy="37169"/>
            </a:xfrm>
            <a:custGeom>
              <a:avLst/>
              <a:gdLst>
                <a:gd name="connsiteX0" fmla="*/ 18717 w 37406"/>
                <a:gd name="connsiteY0" fmla="*/ 130 h 37169"/>
                <a:gd name="connsiteX1" fmla="*/ 37414 w 37406"/>
                <a:gd name="connsiteY1" fmla="*/ 18300 h 37169"/>
                <a:gd name="connsiteX2" fmla="*/ 18717 w 37406"/>
                <a:gd name="connsiteY2" fmla="*/ 37288 h 37169"/>
                <a:gd name="connsiteX3" fmla="*/ 20 w 37406"/>
                <a:gd name="connsiteY3" fmla="*/ 19118 h 37169"/>
                <a:gd name="connsiteX4" fmla="*/ 18717 w 37406"/>
                <a:gd name="connsiteY4" fmla="*/ 130 h 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06" h="37169">
                  <a:moveTo>
                    <a:pt x="18717" y="130"/>
                  </a:moveTo>
                  <a:cubicBezTo>
                    <a:pt x="29745" y="-106"/>
                    <a:pt x="37162" y="6729"/>
                    <a:pt x="37414" y="18300"/>
                  </a:cubicBezTo>
                  <a:cubicBezTo>
                    <a:pt x="37665" y="29603"/>
                    <a:pt x="30555" y="37028"/>
                    <a:pt x="18717" y="37288"/>
                  </a:cubicBezTo>
                  <a:cubicBezTo>
                    <a:pt x="7681" y="37524"/>
                    <a:pt x="264" y="30421"/>
                    <a:pt x="20" y="19118"/>
                  </a:cubicBezTo>
                  <a:cubicBezTo>
                    <a:pt x="-240" y="7547"/>
                    <a:pt x="6871" y="390"/>
                    <a:pt x="18717" y="130"/>
                  </a:cubicBezTo>
                </a:path>
              </a:pathLst>
            </a:custGeom>
            <a:solidFill>
              <a:schemeClr val="accent2"/>
            </a:solidFill>
            <a:ln w="783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4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02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fr-FR" sz="3200" b="0" i="0" kern="1200" dirty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02392" indent="-302392" algn="l" defTabSz="914377" rtl="0" eaLnBrk="1" latinLnBrk="0" hangingPunct="1">
        <a:lnSpc>
          <a:spcPct val="125000"/>
        </a:lnSpc>
        <a:spcBef>
          <a:spcPts val="0"/>
        </a:spcBef>
        <a:buClr>
          <a:schemeClr val="accent2"/>
        </a:buClr>
        <a:buFontTx/>
        <a:buBlip>
          <a:blip r:embed="rId42"/>
        </a:buBlip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09585" indent="-302392" algn="l" defTabSz="914377" rtl="0" eaLnBrk="1" latinLnBrk="0" hangingPunct="1">
        <a:lnSpc>
          <a:spcPct val="125000"/>
        </a:lnSpc>
        <a:spcBef>
          <a:spcPts val="0"/>
        </a:spcBef>
        <a:buFontTx/>
        <a:buBlip>
          <a:blip r:embed="rId42"/>
        </a:buBlip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11977" indent="-302392" algn="l" defTabSz="914377" rtl="0" eaLnBrk="1" latinLnBrk="0" hangingPunct="1">
        <a:lnSpc>
          <a:spcPct val="125000"/>
        </a:lnSpc>
        <a:spcBef>
          <a:spcPts val="0"/>
        </a:spcBef>
        <a:buFontTx/>
        <a:buBlip>
          <a:blip r:embed="rId42"/>
        </a:buBlip>
        <a:defRPr sz="2133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0" indent="0" algn="l" defTabSz="914377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None/>
        <a:defRPr sz="2133" b="1" i="0" kern="1200">
          <a:solidFill>
            <a:schemeClr val="accent1"/>
          </a:solidFill>
          <a:latin typeface="+mj-lt"/>
          <a:ea typeface="Verdana" panose="020B0604030504040204" pitchFamily="34" charset="0"/>
          <a:cs typeface="Georgia" panose="02040502050405020303" pitchFamily="18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398E01-584A-4A91-A424-98737715F7B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11/2022</a:t>
            </a:r>
          </a:p>
        </p:txBody>
      </p:sp>
      <p:pic>
        <p:nvPicPr>
          <p:cNvPr id="10" name="Espace réservé pour une image  9" descr="Une image contenant texte, personne, intérieur, femme&#10;&#10;Description générée automatiquement">
            <a:extLst>
              <a:ext uri="{FF2B5EF4-FFF2-40B4-BE49-F238E27FC236}">
                <a16:creationId xmlns:a16="http://schemas.microsoft.com/office/drawing/2014/main" id="{177B5EAA-30B6-46D6-A944-702F4D9289C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9" r="3519"/>
          <a:stretch>
            <a:fillRect/>
          </a:stretch>
        </p:blipFill>
        <p:spPr/>
      </p:pic>
      <p:sp>
        <p:nvSpPr>
          <p:cNvPr id="4" name="Espace réservé du graphique SmartArt 3">
            <a:extLst>
              <a:ext uri="{FF2B5EF4-FFF2-40B4-BE49-F238E27FC236}">
                <a16:creationId xmlns:a16="http://schemas.microsoft.com/office/drawing/2014/main" id="{18157899-214D-4762-9562-E5A829D75ED3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</p:sp>
      <p:sp>
        <p:nvSpPr>
          <p:cNvPr id="5" name="Espace réservé du graphique SmartArt 4">
            <a:extLst>
              <a:ext uri="{FF2B5EF4-FFF2-40B4-BE49-F238E27FC236}">
                <a16:creationId xmlns:a16="http://schemas.microsoft.com/office/drawing/2014/main" id="{599217E2-04EF-434F-B6DC-4D6359A1A697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113C00D-0B08-4776-B340-C7A2A76AAD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5208" y="1899226"/>
            <a:ext cx="4949741" cy="1658148"/>
          </a:xfrm>
        </p:spPr>
        <p:txBody>
          <a:bodyPr/>
          <a:lstStyle/>
          <a:p>
            <a:r>
              <a:rPr lang="fr-FR" b="1" dirty="0"/>
              <a:t>POWER BI and Qlik </a:t>
            </a:r>
            <a:r>
              <a:rPr lang="fr-FR" b="1" dirty="0" err="1"/>
              <a:t>Sense</a:t>
            </a:r>
            <a:endParaRPr lang="fr-FR" b="1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415BB65-EC6F-41DB-BE3D-BA48AB4780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3430" y="4428871"/>
            <a:ext cx="4949741" cy="537959"/>
          </a:xfrm>
        </p:spPr>
        <p:txBody>
          <a:bodyPr/>
          <a:lstStyle/>
          <a:p>
            <a:r>
              <a:rPr lang="fr-FR" dirty="0"/>
              <a:t>-- Site de Saint </a:t>
            </a:r>
            <a:r>
              <a:rPr lang="fr-FR" dirty="0" err="1"/>
              <a:t>Loubès</a:t>
            </a:r>
            <a:r>
              <a:rPr lang="fr-FR" dirty="0"/>
              <a:t> --</a:t>
            </a:r>
          </a:p>
        </p:txBody>
      </p:sp>
    </p:spTree>
    <p:extLst>
      <p:ext uri="{BB962C8B-B14F-4D97-AF65-F5344CB8AC3E}">
        <p14:creationId xmlns:p14="http://schemas.microsoft.com/office/powerpoint/2010/main" val="286088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4A0C77-3ED9-B74C-8823-30518515F4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2599" y="2313632"/>
            <a:ext cx="10001739" cy="3647221"/>
          </a:xfrm>
        </p:spPr>
        <p:txBody>
          <a:bodyPr/>
          <a:lstStyle/>
          <a:p>
            <a:pPr lvl="0"/>
            <a:r>
              <a:rPr lang="en-US" noProof="0" dirty="0" err="1"/>
              <a:t>En</a:t>
            </a:r>
            <a:r>
              <a:rPr lang="en-US" noProof="0" dirty="0"/>
              <a:t> matière de </a:t>
            </a:r>
            <a:r>
              <a:rPr lang="en-US" noProof="0" dirty="0" err="1"/>
              <a:t>resultat</a:t>
            </a:r>
            <a:r>
              <a:rPr lang="en-US" noProof="0" dirty="0"/>
              <a:t>, les deux solution </a:t>
            </a:r>
            <a:r>
              <a:rPr lang="en-US" noProof="0" dirty="0" err="1"/>
              <a:t>permettent</a:t>
            </a:r>
            <a:r>
              <a:rPr lang="en-US" noProof="0" dirty="0"/>
              <a:t> </a:t>
            </a:r>
            <a:r>
              <a:rPr lang="en-US" noProof="0" dirty="0" err="1"/>
              <a:t>d’obtenir</a:t>
            </a:r>
            <a:r>
              <a:rPr lang="en-US" noProof="0" dirty="0"/>
              <a:t> les memes </a:t>
            </a:r>
            <a:r>
              <a:rPr lang="en-US" noProof="0" dirty="0" err="1"/>
              <a:t>resultats</a:t>
            </a:r>
            <a:r>
              <a:rPr lang="en-US" dirty="0"/>
              <a:t>.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Le point de difference sera les competences et </a:t>
            </a:r>
            <a:r>
              <a:rPr lang="en-US" dirty="0" err="1"/>
              <a:t>l’aissance</a:t>
            </a:r>
            <a:r>
              <a:rPr lang="en-US" dirty="0"/>
              <a:t> </a:t>
            </a:r>
            <a:r>
              <a:rPr lang="en-US" dirty="0" err="1"/>
              <a:t>qu’auront</a:t>
            </a:r>
            <a:r>
              <a:rPr lang="en-US" dirty="0"/>
              <a:t> les </a:t>
            </a:r>
            <a:r>
              <a:rPr lang="en-US" dirty="0" err="1"/>
              <a:t>developpeurs</a:t>
            </a:r>
            <a:r>
              <a:rPr lang="en-US" dirty="0"/>
              <a:t> à utilizer un </a:t>
            </a:r>
            <a:r>
              <a:rPr lang="en-US" dirty="0" err="1"/>
              <a:t>outil</a:t>
            </a:r>
            <a:r>
              <a:rPr lang="en-US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42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2A2E-14E1-3736-225F-8A9C2E7D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0573BF67-D229-ADB4-F364-F2FAA059A121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/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A46B27F9-9203-4DBB-39E9-4800FC176C4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7532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3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4A0C77-3ED9-B74C-8823-30518515F4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2599" y="2313632"/>
            <a:ext cx="10001739" cy="3647221"/>
          </a:xfrm>
        </p:spPr>
        <p:txBody>
          <a:bodyPr/>
          <a:lstStyle/>
          <a:p>
            <a:pPr lvl="0"/>
            <a:r>
              <a:rPr lang="en-US" noProof="0" dirty="0" err="1"/>
              <a:t>En</a:t>
            </a:r>
            <a:r>
              <a:rPr lang="en-US" noProof="0" dirty="0"/>
              <a:t> matière de </a:t>
            </a:r>
            <a:r>
              <a:rPr lang="en-US" noProof="0" dirty="0" err="1"/>
              <a:t>resultat</a:t>
            </a:r>
            <a:r>
              <a:rPr lang="en-US" noProof="0" dirty="0"/>
              <a:t>, les deux solution </a:t>
            </a:r>
            <a:r>
              <a:rPr lang="en-US" noProof="0" dirty="0" err="1"/>
              <a:t>permettent</a:t>
            </a:r>
            <a:r>
              <a:rPr lang="en-US" noProof="0" dirty="0"/>
              <a:t> </a:t>
            </a:r>
            <a:r>
              <a:rPr lang="en-US" noProof="0" dirty="0" err="1"/>
              <a:t>d’obtenir</a:t>
            </a:r>
            <a:r>
              <a:rPr lang="en-US" noProof="0" dirty="0"/>
              <a:t> les memes </a:t>
            </a:r>
            <a:r>
              <a:rPr lang="en-US" noProof="0" dirty="0" err="1"/>
              <a:t>resultats</a:t>
            </a:r>
            <a:r>
              <a:rPr lang="en-US" dirty="0"/>
              <a:t>.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Le point de difference sera les competences et </a:t>
            </a:r>
            <a:r>
              <a:rPr lang="en-US" dirty="0" err="1"/>
              <a:t>l’aissance</a:t>
            </a:r>
            <a:r>
              <a:rPr lang="en-US" dirty="0"/>
              <a:t> </a:t>
            </a:r>
            <a:r>
              <a:rPr lang="en-US" dirty="0" err="1"/>
              <a:t>qu’auront</a:t>
            </a:r>
            <a:r>
              <a:rPr lang="en-US" dirty="0"/>
              <a:t> les </a:t>
            </a:r>
            <a:r>
              <a:rPr lang="en-US" dirty="0" err="1"/>
              <a:t>developpeurs</a:t>
            </a:r>
            <a:r>
              <a:rPr lang="en-US" dirty="0"/>
              <a:t> à utilizer un </a:t>
            </a:r>
            <a:r>
              <a:rPr lang="en-US" dirty="0" err="1"/>
              <a:t>outil</a:t>
            </a:r>
            <a:r>
              <a:rPr lang="en-US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3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9C324BC-0AC7-4822-9791-45E1C73F4F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1600" y="1344000"/>
            <a:ext cx="2827013" cy="4451433"/>
          </a:xfrm>
        </p:spPr>
        <p:txBody>
          <a:bodyPr/>
          <a:lstStyle/>
          <a:p>
            <a:pPr lvl="0"/>
            <a:r>
              <a:rPr lang="en-US" noProof="0" dirty="0"/>
              <a:t>The quick brown fox jumps over the lazy dog. The quick brown fox jumps over the lazy dog. The quick brown fox jumps over the lazy dog.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FFF887-F016-4573-AA43-F8B551B1F961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 defTabSz="609585"/>
            <a:fld id="{6B54B0F7-55DD-40D6-B7F4-70B586885C0B}" type="slidenum">
              <a:rPr lang="en-US">
                <a:solidFill>
                  <a:prstClr val="black"/>
                </a:solidFill>
              </a:rPr>
              <a:pPr defTabSz="609585"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F2C02C-BCC6-864D-A321-2E7F1C6848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noProof="0" dirty="0"/>
              <a:t>01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D860C5-D7F2-734D-A294-AC74D26054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2278" y="985499"/>
            <a:ext cx="7394749" cy="307072"/>
          </a:xfrm>
        </p:spPr>
        <p:txBody>
          <a:bodyPr/>
          <a:lstStyle/>
          <a:p>
            <a:r>
              <a:rPr lang="en-US" sz="2000" b="1" noProof="0" dirty="0"/>
              <a:t>HEADER OF THE COLUMNS IN ALL CAPS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79E809-B965-A64B-9ED3-96F1A31C2B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84E486C-4BE5-A84B-9D6B-80A702E723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0"/>
            <a:r>
              <a:rPr lang="en-US" noProof="0" dirty="0"/>
              <a:t>03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ADB992-C4E3-D948-8169-62F37FC702F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969B6AE3-1A66-44B4-8E4A-5D00924C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Qlik Sense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F5D59C2-0CB4-421C-8866-D26B2C4A27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noProof="0" dirty="0"/>
              <a:t>Column title 1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C7C5B50-DBBD-C04E-B9DB-31F98B22F74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BDA4852E-D0A7-C545-9A34-A2D8D8D4EA8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noProof="0" dirty="0"/>
              <a:t>Column title 2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AE44AAE-6FF0-423E-AD1B-1A3A1B4A908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5729363-C96C-D146-B222-068DBE58335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noProof="0" dirty="0"/>
              <a:t>Column title 3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2E85FFD-D1CA-4CE2-8FF1-947A2B77DE0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0CD36DA2-DA00-574D-9E36-195FCAE074E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noProof="0" dirty="0"/>
              <a:t>Column title 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49CD666-600D-4298-A819-4F73704867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118685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7;p30">
            <a:extLst>
              <a:ext uri="{FF2B5EF4-FFF2-40B4-BE49-F238E27FC236}">
                <a16:creationId xmlns:a16="http://schemas.microsoft.com/office/drawing/2014/main" id="{3454BC95-ED38-E732-4348-CCB8612AE153}"/>
              </a:ext>
            </a:extLst>
          </p:cNvPr>
          <p:cNvSpPr txBox="1">
            <a:spLocks noGrp="1"/>
          </p:cNvSpPr>
          <p:nvPr/>
        </p:nvSpPr>
        <p:spPr>
          <a:xfrm>
            <a:off x="1445302" y="183358"/>
            <a:ext cx="10381516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chemeClr val="accent1"/>
                </a:solidFill>
              </a:rPr>
              <a:t>Qlik </a:t>
            </a:r>
            <a:r>
              <a:rPr lang="en-US" dirty="0" err="1">
                <a:solidFill>
                  <a:schemeClr val="accent1"/>
                </a:solidFill>
              </a:rPr>
              <a:t>aujourd’hui</a:t>
            </a:r>
            <a:endParaRPr dirty="0"/>
          </a:p>
        </p:txBody>
      </p:sp>
      <p:sp>
        <p:nvSpPr>
          <p:cNvPr id="3" name="Google Shape;268;p30">
            <a:extLst>
              <a:ext uri="{FF2B5EF4-FFF2-40B4-BE49-F238E27FC236}">
                <a16:creationId xmlns:a16="http://schemas.microsoft.com/office/drawing/2014/main" id="{C0F3073A-A103-368C-F3F5-14CA5BE4DC51}"/>
              </a:ext>
            </a:extLst>
          </p:cNvPr>
          <p:cNvSpPr txBox="1">
            <a:spLocks noGrp="1"/>
          </p:cNvSpPr>
          <p:nvPr/>
        </p:nvSpPr>
        <p:spPr>
          <a:xfrm>
            <a:off x="1445302" y="6309517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Company Name</a:t>
            </a:r>
            <a:endParaRPr/>
          </a:p>
        </p:txBody>
      </p:sp>
      <p:sp>
        <p:nvSpPr>
          <p:cNvPr id="6" name="Google Shape;270;p30">
            <a:extLst>
              <a:ext uri="{FF2B5EF4-FFF2-40B4-BE49-F238E27FC236}">
                <a16:creationId xmlns:a16="http://schemas.microsoft.com/office/drawing/2014/main" id="{4DE542C1-DB8B-6502-63E1-AAF70B900705}"/>
              </a:ext>
            </a:extLst>
          </p:cNvPr>
          <p:cNvSpPr/>
          <p:nvPr/>
        </p:nvSpPr>
        <p:spPr>
          <a:xfrm>
            <a:off x="1157270" y="1145657"/>
            <a:ext cx="3672408" cy="36724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+25</a:t>
            </a:r>
            <a:endParaRPr dirty="0"/>
          </a:p>
        </p:txBody>
      </p:sp>
      <p:sp>
        <p:nvSpPr>
          <p:cNvPr id="7" name="Google Shape;271;p30">
            <a:extLst>
              <a:ext uri="{FF2B5EF4-FFF2-40B4-BE49-F238E27FC236}">
                <a16:creationId xmlns:a16="http://schemas.microsoft.com/office/drawing/2014/main" id="{368D90E4-E17B-D333-F297-7DDFBC85205F}"/>
              </a:ext>
            </a:extLst>
          </p:cNvPr>
          <p:cNvSpPr txBox="1"/>
          <p:nvPr/>
        </p:nvSpPr>
        <p:spPr>
          <a:xfrm>
            <a:off x="1753399" y="4955165"/>
            <a:ext cx="246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Tableaux de bords</a:t>
            </a:r>
            <a:endParaRPr dirty="0"/>
          </a:p>
        </p:txBody>
      </p:sp>
      <p:sp>
        <p:nvSpPr>
          <p:cNvPr id="9" name="Google Shape;272;p30">
            <a:extLst>
              <a:ext uri="{FF2B5EF4-FFF2-40B4-BE49-F238E27FC236}">
                <a16:creationId xmlns:a16="http://schemas.microsoft.com/office/drawing/2014/main" id="{FC6E3E42-95A1-3AEB-93DB-4FB0FC5012CB}"/>
              </a:ext>
            </a:extLst>
          </p:cNvPr>
          <p:cNvSpPr/>
          <p:nvPr/>
        </p:nvSpPr>
        <p:spPr>
          <a:xfrm>
            <a:off x="1743982" y="5342988"/>
            <a:ext cx="2465842" cy="56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sample text. Insert your desired text here.</a:t>
            </a:r>
            <a:endParaRPr sz="1400" dirty="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273;p30">
            <a:extLst>
              <a:ext uri="{FF2B5EF4-FFF2-40B4-BE49-F238E27FC236}">
                <a16:creationId xmlns:a16="http://schemas.microsoft.com/office/drawing/2014/main" id="{B7D3A15B-E85B-890A-2A4A-50D58A6CA01B}"/>
              </a:ext>
            </a:extLst>
          </p:cNvPr>
          <p:cNvSpPr/>
          <p:nvPr/>
        </p:nvSpPr>
        <p:spPr>
          <a:xfrm>
            <a:off x="5597376" y="2153769"/>
            <a:ext cx="2664296" cy="26642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950</a:t>
            </a:r>
            <a:r>
              <a:rPr lang="en-US" sz="36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endParaRPr dirty="0"/>
          </a:p>
        </p:txBody>
      </p:sp>
      <p:sp>
        <p:nvSpPr>
          <p:cNvPr id="18" name="Google Shape;274;p30">
            <a:extLst>
              <a:ext uri="{FF2B5EF4-FFF2-40B4-BE49-F238E27FC236}">
                <a16:creationId xmlns:a16="http://schemas.microsoft.com/office/drawing/2014/main" id="{257202D4-0DA0-EF25-E8E0-F29A049BCE1E}"/>
              </a:ext>
            </a:extLst>
          </p:cNvPr>
          <p:cNvSpPr txBox="1"/>
          <p:nvPr/>
        </p:nvSpPr>
        <p:spPr>
          <a:xfrm>
            <a:off x="5696603" y="4955165"/>
            <a:ext cx="246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Placeholder</a:t>
            </a:r>
            <a:endParaRPr/>
          </a:p>
        </p:txBody>
      </p:sp>
      <p:sp>
        <p:nvSpPr>
          <p:cNvPr id="19" name="Google Shape;275;p30">
            <a:extLst>
              <a:ext uri="{FF2B5EF4-FFF2-40B4-BE49-F238E27FC236}">
                <a16:creationId xmlns:a16="http://schemas.microsoft.com/office/drawing/2014/main" id="{E924AC64-EE9B-DF8A-04FC-E60EB928A931}"/>
              </a:ext>
            </a:extLst>
          </p:cNvPr>
          <p:cNvSpPr/>
          <p:nvPr/>
        </p:nvSpPr>
        <p:spPr>
          <a:xfrm>
            <a:off x="5696603" y="5342988"/>
            <a:ext cx="2465842" cy="56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sample text. Insert your desired text here.</a:t>
            </a:r>
            <a:endParaRPr sz="140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276;p30">
            <a:extLst>
              <a:ext uri="{FF2B5EF4-FFF2-40B4-BE49-F238E27FC236}">
                <a16:creationId xmlns:a16="http://schemas.microsoft.com/office/drawing/2014/main" id="{06CD80D7-E532-DC8C-164B-ECF1FF74604A}"/>
              </a:ext>
            </a:extLst>
          </p:cNvPr>
          <p:cNvSpPr/>
          <p:nvPr/>
        </p:nvSpPr>
        <p:spPr>
          <a:xfrm>
            <a:off x="9326186" y="2905410"/>
            <a:ext cx="1872208" cy="18722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30.5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endParaRPr/>
          </a:p>
        </p:txBody>
      </p:sp>
      <p:sp>
        <p:nvSpPr>
          <p:cNvPr id="32" name="Google Shape;277;p30">
            <a:extLst>
              <a:ext uri="{FF2B5EF4-FFF2-40B4-BE49-F238E27FC236}">
                <a16:creationId xmlns:a16="http://schemas.microsoft.com/office/drawing/2014/main" id="{7C0EE1D8-6FB9-6611-D224-63A9A8A77C9D}"/>
              </a:ext>
            </a:extLst>
          </p:cNvPr>
          <p:cNvSpPr txBox="1"/>
          <p:nvPr/>
        </p:nvSpPr>
        <p:spPr>
          <a:xfrm>
            <a:off x="9029369" y="4955165"/>
            <a:ext cx="246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Placeholder</a:t>
            </a:r>
            <a:endParaRPr/>
          </a:p>
        </p:txBody>
      </p:sp>
      <p:sp>
        <p:nvSpPr>
          <p:cNvPr id="33" name="Google Shape;278;p30">
            <a:extLst>
              <a:ext uri="{FF2B5EF4-FFF2-40B4-BE49-F238E27FC236}">
                <a16:creationId xmlns:a16="http://schemas.microsoft.com/office/drawing/2014/main" id="{26BECF04-E0C6-E0C1-AA3A-3ED6CF463010}"/>
              </a:ext>
            </a:extLst>
          </p:cNvPr>
          <p:cNvSpPr/>
          <p:nvPr/>
        </p:nvSpPr>
        <p:spPr>
          <a:xfrm>
            <a:off x="9029369" y="5342988"/>
            <a:ext cx="2465842" cy="56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sample text. Insert your desired text here.</a:t>
            </a:r>
            <a:endParaRPr sz="140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6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40219-AEF6-6718-C868-2874406879C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Google Shape;283;p31">
            <a:extLst>
              <a:ext uri="{FF2B5EF4-FFF2-40B4-BE49-F238E27FC236}">
                <a16:creationId xmlns:a16="http://schemas.microsoft.com/office/drawing/2014/main" id="{9688A80D-F1D5-2855-7555-130340C66774}"/>
              </a:ext>
            </a:extLst>
          </p:cNvPr>
          <p:cNvSpPr txBox="1">
            <a:spLocks noGrp="1"/>
          </p:cNvSpPr>
          <p:nvPr/>
        </p:nvSpPr>
        <p:spPr>
          <a:xfrm>
            <a:off x="1445302" y="183358"/>
            <a:ext cx="10381516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</a:pPr>
            <a:r>
              <a:rPr lang="en-US" dirty="0" err="1">
                <a:solidFill>
                  <a:schemeClr val="accent1"/>
                </a:solidFill>
              </a:rPr>
              <a:t>Difficultés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rencontrées</a:t>
            </a:r>
            <a:endParaRPr dirty="0"/>
          </a:p>
        </p:txBody>
      </p:sp>
      <p:sp>
        <p:nvSpPr>
          <p:cNvPr id="11" name="Google Shape;286;p31">
            <a:extLst>
              <a:ext uri="{FF2B5EF4-FFF2-40B4-BE49-F238E27FC236}">
                <a16:creationId xmlns:a16="http://schemas.microsoft.com/office/drawing/2014/main" id="{0C05487C-0812-B554-DC2A-47858DA5B02A}"/>
              </a:ext>
            </a:extLst>
          </p:cNvPr>
          <p:cNvSpPr/>
          <p:nvPr/>
        </p:nvSpPr>
        <p:spPr>
          <a:xfrm>
            <a:off x="4540528" y="1680403"/>
            <a:ext cx="3602631" cy="3602631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287;p31">
            <a:extLst>
              <a:ext uri="{FF2B5EF4-FFF2-40B4-BE49-F238E27FC236}">
                <a16:creationId xmlns:a16="http://schemas.microsoft.com/office/drawing/2014/main" id="{5B61C31C-8B58-9F45-65A9-FBDA94A018DB}"/>
              </a:ext>
            </a:extLst>
          </p:cNvPr>
          <p:cNvSpPr/>
          <p:nvPr/>
        </p:nvSpPr>
        <p:spPr>
          <a:xfrm>
            <a:off x="3975549" y="2881020"/>
            <a:ext cx="1223869" cy="12238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3" name="Google Shape;288;p31">
            <a:extLst>
              <a:ext uri="{FF2B5EF4-FFF2-40B4-BE49-F238E27FC236}">
                <a16:creationId xmlns:a16="http://schemas.microsoft.com/office/drawing/2014/main" id="{73B7A1CF-C97D-B772-9599-33722448C03D}"/>
              </a:ext>
            </a:extLst>
          </p:cNvPr>
          <p:cNvSpPr/>
          <p:nvPr/>
        </p:nvSpPr>
        <p:spPr>
          <a:xfrm>
            <a:off x="7484274" y="2881020"/>
            <a:ext cx="1223869" cy="12238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4" name="Google Shape;289;p31">
            <a:extLst>
              <a:ext uri="{FF2B5EF4-FFF2-40B4-BE49-F238E27FC236}">
                <a16:creationId xmlns:a16="http://schemas.microsoft.com/office/drawing/2014/main" id="{D8D90591-191D-D906-26EE-DCBCC1E37F5A}"/>
              </a:ext>
            </a:extLst>
          </p:cNvPr>
          <p:cNvSpPr/>
          <p:nvPr/>
        </p:nvSpPr>
        <p:spPr>
          <a:xfrm>
            <a:off x="5718676" y="1115421"/>
            <a:ext cx="1223869" cy="12238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5" name="Google Shape;290;p31">
            <a:extLst>
              <a:ext uri="{FF2B5EF4-FFF2-40B4-BE49-F238E27FC236}">
                <a16:creationId xmlns:a16="http://schemas.microsoft.com/office/drawing/2014/main" id="{D90104CF-6D47-5D74-995B-F6F4820E9E48}"/>
              </a:ext>
            </a:extLst>
          </p:cNvPr>
          <p:cNvSpPr/>
          <p:nvPr/>
        </p:nvSpPr>
        <p:spPr>
          <a:xfrm>
            <a:off x="5718676" y="4624145"/>
            <a:ext cx="1223869" cy="12238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6" name="Google Shape;291;p31">
            <a:extLst>
              <a:ext uri="{FF2B5EF4-FFF2-40B4-BE49-F238E27FC236}">
                <a16:creationId xmlns:a16="http://schemas.microsoft.com/office/drawing/2014/main" id="{DD45B872-9AD1-9587-B249-F97A3C0A4D14}"/>
              </a:ext>
            </a:extLst>
          </p:cNvPr>
          <p:cNvSpPr/>
          <p:nvPr/>
        </p:nvSpPr>
        <p:spPr>
          <a:xfrm>
            <a:off x="5450607" y="2590482"/>
            <a:ext cx="1782472" cy="17824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0" dist="444500" dir="81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2;p31">
            <a:extLst>
              <a:ext uri="{FF2B5EF4-FFF2-40B4-BE49-F238E27FC236}">
                <a16:creationId xmlns:a16="http://schemas.microsoft.com/office/drawing/2014/main" id="{9D4D0F86-ADD1-A104-653D-CAA9A6D5B8DA}"/>
              </a:ext>
            </a:extLst>
          </p:cNvPr>
          <p:cNvSpPr txBox="1"/>
          <p:nvPr/>
        </p:nvSpPr>
        <p:spPr>
          <a:xfrm flipH="1">
            <a:off x="5609631" y="3200586"/>
            <a:ext cx="13767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Difficultées</a:t>
            </a:r>
            <a:r>
              <a:rPr lang="en-US" sz="16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rencontrées</a:t>
            </a:r>
            <a:endParaRPr lang="en-US" dirty="0"/>
          </a:p>
        </p:txBody>
      </p:sp>
      <p:sp>
        <p:nvSpPr>
          <p:cNvPr id="20" name="Google Shape;295;p31">
            <a:extLst>
              <a:ext uri="{FF2B5EF4-FFF2-40B4-BE49-F238E27FC236}">
                <a16:creationId xmlns:a16="http://schemas.microsoft.com/office/drawing/2014/main" id="{CB8595F8-C8EA-1600-475A-A3A4A0AEFCA5}"/>
              </a:ext>
            </a:extLst>
          </p:cNvPr>
          <p:cNvSpPr txBox="1"/>
          <p:nvPr/>
        </p:nvSpPr>
        <p:spPr>
          <a:xfrm>
            <a:off x="2168028" y="5024565"/>
            <a:ext cx="246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Placeholder</a:t>
            </a:r>
            <a:endParaRPr dirty="0"/>
          </a:p>
        </p:txBody>
      </p:sp>
      <p:sp>
        <p:nvSpPr>
          <p:cNvPr id="21" name="Google Shape;296;p31">
            <a:extLst>
              <a:ext uri="{FF2B5EF4-FFF2-40B4-BE49-F238E27FC236}">
                <a16:creationId xmlns:a16="http://schemas.microsoft.com/office/drawing/2014/main" id="{5C6C5DA2-FCB3-9FA9-4A71-924829E34AB4}"/>
              </a:ext>
            </a:extLst>
          </p:cNvPr>
          <p:cNvSpPr/>
          <p:nvPr/>
        </p:nvSpPr>
        <p:spPr>
          <a:xfrm>
            <a:off x="2168028" y="5412388"/>
            <a:ext cx="2465842" cy="56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sample text. Insert your desired text here.</a:t>
            </a:r>
            <a:endParaRPr sz="1400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906C8C1-A302-E6AD-9A43-CF5703B67EBE}"/>
              </a:ext>
            </a:extLst>
          </p:cNvPr>
          <p:cNvGrpSpPr/>
          <p:nvPr/>
        </p:nvGrpSpPr>
        <p:grpSpPr>
          <a:xfrm>
            <a:off x="9066776" y="3540073"/>
            <a:ext cx="2465842" cy="956418"/>
            <a:chOff x="9066776" y="3540073"/>
            <a:chExt cx="2465842" cy="956418"/>
          </a:xfrm>
        </p:grpSpPr>
        <p:sp>
          <p:nvSpPr>
            <p:cNvPr id="22" name="Google Shape;297;p31">
              <a:extLst>
                <a:ext uri="{FF2B5EF4-FFF2-40B4-BE49-F238E27FC236}">
                  <a16:creationId xmlns:a16="http://schemas.microsoft.com/office/drawing/2014/main" id="{0563C54C-828A-F7A5-AE6A-AA70121B71BB}"/>
                </a:ext>
              </a:extLst>
            </p:cNvPr>
            <p:cNvSpPr txBox="1"/>
            <p:nvPr/>
          </p:nvSpPr>
          <p:spPr>
            <a:xfrm>
              <a:off x="9066776" y="3540073"/>
              <a:ext cx="2465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Support technique</a:t>
              </a:r>
              <a:endParaRPr dirty="0"/>
            </a:p>
          </p:txBody>
        </p:sp>
        <p:sp>
          <p:nvSpPr>
            <p:cNvPr id="23" name="Google Shape;298;p31">
              <a:extLst>
                <a:ext uri="{FF2B5EF4-FFF2-40B4-BE49-F238E27FC236}">
                  <a16:creationId xmlns:a16="http://schemas.microsoft.com/office/drawing/2014/main" id="{94D80A49-0DF1-B1CC-9D1C-0892FE567323}"/>
                </a:ext>
              </a:extLst>
            </p:cNvPr>
            <p:cNvSpPr/>
            <p:nvPr/>
          </p:nvSpPr>
          <p:spPr>
            <a:xfrm>
              <a:off x="9066776" y="3927896"/>
              <a:ext cx="2465842" cy="56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Pour maintenir les applications et faire évoluer les requêtes </a:t>
              </a:r>
              <a:endParaRPr lang="fr-FR" sz="1100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0C2A030-2913-043A-2F10-1AF9BA1B7374}"/>
              </a:ext>
            </a:extLst>
          </p:cNvPr>
          <p:cNvGrpSpPr/>
          <p:nvPr/>
        </p:nvGrpSpPr>
        <p:grpSpPr>
          <a:xfrm>
            <a:off x="1151074" y="2120706"/>
            <a:ext cx="2972352" cy="956418"/>
            <a:chOff x="1151074" y="2120706"/>
            <a:chExt cx="2972352" cy="956418"/>
          </a:xfrm>
        </p:grpSpPr>
        <p:sp>
          <p:nvSpPr>
            <p:cNvPr id="24" name="Google Shape;299;p31">
              <a:extLst>
                <a:ext uri="{FF2B5EF4-FFF2-40B4-BE49-F238E27FC236}">
                  <a16:creationId xmlns:a16="http://schemas.microsoft.com/office/drawing/2014/main" id="{2417922F-F97D-9A6B-5AFE-2A0623906FF3}"/>
                </a:ext>
              </a:extLst>
            </p:cNvPr>
            <p:cNvSpPr txBox="1"/>
            <p:nvPr/>
          </p:nvSpPr>
          <p:spPr>
            <a:xfrm>
              <a:off x="1151074" y="2120706"/>
              <a:ext cx="29723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Access au base de </a:t>
              </a:r>
              <a:r>
                <a:rPr lang="en-US" sz="1800" b="1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données</a:t>
              </a:r>
              <a:endParaRPr dirty="0"/>
            </a:p>
          </p:txBody>
        </p:sp>
        <p:sp>
          <p:nvSpPr>
            <p:cNvPr id="25" name="Google Shape;300;p31">
              <a:extLst>
                <a:ext uri="{FF2B5EF4-FFF2-40B4-BE49-F238E27FC236}">
                  <a16:creationId xmlns:a16="http://schemas.microsoft.com/office/drawing/2014/main" id="{A77A625E-0026-97F0-357C-242BAC34EED8}"/>
                </a:ext>
              </a:extLst>
            </p:cNvPr>
            <p:cNvSpPr/>
            <p:nvPr/>
          </p:nvSpPr>
          <p:spPr>
            <a:xfrm>
              <a:off x="1151074" y="2508529"/>
              <a:ext cx="2465842" cy="56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Et </a:t>
              </a:r>
              <a:r>
                <a:rPr lang="en-US" sz="1400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eventuellment</a:t>
              </a:r>
              <a:r>
                <a:rPr lang="en-US" sz="1400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au </a:t>
              </a:r>
              <a:r>
                <a:rPr lang="en-US" sz="1400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fichiers</a:t>
              </a:r>
              <a:r>
                <a:rPr lang="en-US" sz="1400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400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contenant</a:t>
              </a:r>
              <a:r>
                <a:rPr lang="en-US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les </a:t>
              </a:r>
              <a:r>
                <a:rPr lang="en-US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informations</a:t>
              </a:r>
              <a:endParaRPr sz="1400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D5231FA-7939-A882-004A-323CEEFA6640}"/>
              </a:ext>
            </a:extLst>
          </p:cNvPr>
          <p:cNvGrpSpPr/>
          <p:nvPr/>
        </p:nvGrpSpPr>
        <p:grpSpPr>
          <a:xfrm>
            <a:off x="7484274" y="931311"/>
            <a:ext cx="2972352" cy="956418"/>
            <a:chOff x="1151074" y="2120706"/>
            <a:chExt cx="2972352" cy="956418"/>
          </a:xfrm>
        </p:grpSpPr>
        <p:sp>
          <p:nvSpPr>
            <p:cNvPr id="28" name="Google Shape;299;p31">
              <a:extLst>
                <a:ext uri="{FF2B5EF4-FFF2-40B4-BE49-F238E27FC236}">
                  <a16:creationId xmlns:a16="http://schemas.microsoft.com/office/drawing/2014/main" id="{84AEFDA3-456C-4158-FE2D-CEEAD6F7634A}"/>
                </a:ext>
              </a:extLst>
            </p:cNvPr>
            <p:cNvSpPr txBox="1"/>
            <p:nvPr/>
          </p:nvSpPr>
          <p:spPr>
            <a:xfrm>
              <a:off x="1151074" y="2120706"/>
              <a:ext cx="29723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Access au base de </a:t>
              </a:r>
              <a:r>
                <a:rPr lang="en-US" sz="1800" b="1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données</a:t>
              </a:r>
              <a:endParaRPr dirty="0"/>
            </a:p>
          </p:txBody>
        </p:sp>
        <p:sp>
          <p:nvSpPr>
            <p:cNvPr id="29" name="Google Shape;300;p31">
              <a:extLst>
                <a:ext uri="{FF2B5EF4-FFF2-40B4-BE49-F238E27FC236}">
                  <a16:creationId xmlns:a16="http://schemas.microsoft.com/office/drawing/2014/main" id="{6C6F14F2-312D-64BE-F8DA-801DDA609CF0}"/>
                </a:ext>
              </a:extLst>
            </p:cNvPr>
            <p:cNvSpPr/>
            <p:nvPr/>
          </p:nvSpPr>
          <p:spPr>
            <a:xfrm>
              <a:off x="1151074" y="2508529"/>
              <a:ext cx="2465842" cy="56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Et </a:t>
              </a:r>
              <a:r>
                <a:rPr lang="en-US" sz="1400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eventuellment</a:t>
              </a:r>
              <a:r>
                <a:rPr lang="en-US" sz="1400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au </a:t>
              </a:r>
              <a:r>
                <a:rPr lang="en-US" sz="1400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fichiers</a:t>
              </a:r>
              <a:r>
                <a:rPr lang="en-US" sz="1400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400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contenant</a:t>
              </a:r>
              <a:r>
                <a:rPr lang="en-US" dirty="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les </a:t>
              </a:r>
              <a:r>
                <a:rPr lang="en-US" dirty="0" err="1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informations</a:t>
              </a:r>
              <a:endParaRPr sz="1400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8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D78D-2401-4115-BAE7-81CEEE29F67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BBAC-FDD1-4296-839F-DD785216099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 defTabSz="609585"/>
            <a:fld id="{6B54B0F7-55DD-40D6-B7F4-70B586885C0B}" type="slidenum">
              <a:rPr lang="en-US">
                <a:solidFill>
                  <a:prstClr val="black"/>
                </a:solidFill>
              </a:rPr>
              <a:pPr defTabSz="609585"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969B6AE3-1A66-44B4-8E4A-5D00924C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50" y="648829"/>
            <a:ext cx="2824073" cy="960000"/>
          </a:xfrm>
        </p:spPr>
        <p:txBody>
          <a:bodyPr/>
          <a:lstStyle/>
          <a:p>
            <a:r>
              <a:rPr lang="en-US" b="1" noProof="0" dirty="0"/>
              <a:t>POWER BI</a:t>
            </a:r>
            <a:endParaRPr lang="en-US" b="1" dirty="0"/>
          </a:p>
        </p:txBody>
      </p:sp>
      <p:sp>
        <p:nvSpPr>
          <p:cNvPr id="78" name="Espace réservé du texte 16">
            <a:extLst>
              <a:ext uri="{FF2B5EF4-FFF2-40B4-BE49-F238E27FC236}">
                <a16:creationId xmlns:a16="http://schemas.microsoft.com/office/drawing/2014/main" id="{800B7E8F-ACDC-4190-AD43-0BBBB1AEF99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 The quick brown fox jumps over the lazy dog. The quick brown fox jumps over the lazy dog.</a:t>
            </a:r>
            <a:endParaRPr lang="en-US" dirty="0"/>
          </a:p>
        </p:txBody>
      </p:sp>
      <p:sp>
        <p:nvSpPr>
          <p:cNvPr id="79" name="Text Placeholder 26">
            <a:extLst>
              <a:ext uri="{FF2B5EF4-FFF2-40B4-BE49-F238E27FC236}">
                <a16:creationId xmlns:a16="http://schemas.microsoft.com/office/drawing/2014/main" id="{6FD1DC41-9290-499D-9849-8267E23E340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4973" y="1428425"/>
            <a:ext cx="2822400" cy="287323"/>
          </a:xfrm>
        </p:spPr>
        <p:txBody>
          <a:bodyPr/>
          <a:lstStyle/>
          <a:p>
            <a:r>
              <a:rPr lang="fr-FR" dirty="0" err="1"/>
              <a:t>Subtitle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67" name="Espace réservé du texte 2">
            <a:extLst>
              <a:ext uri="{FF2B5EF4-FFF2-40B4-BE49-F238E27FC236}">
                <a16:creationId xmlns:a16="http://schemas.microsoft.com/office/drawing/2014/main" id="{D37B44F7-2B8E-4B5D-AF18-F850B69CDF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noProof="0" dirty="0"/>
              <a:t>01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B5DCED9-744C-43BC-9504-E9BAE05D05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noProof="0" dirty="0"/>
              <a:t>HEADER OF THE COLUMNS IN ALL CAPS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B2440D8-DBE7-4429-8063-B7EE7095BA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noProof="0" dirty="0"/>
              <a:t>02</a:t>
            </a:r>
            <a:endParaRPr lang="en-US" dirty="0"/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120E5DC0-CCEA-4456-8F0E-312565F480B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0"/>
            <a:r>
              <a:rPr lang="en-US" noProof="0" dirty="0"/>
              <a:t>03</a:t>
            </a:r>
          </a:p>
        </p:txBody>
      </p:sp>
      <p:sp>
        <p:nvSpPr>
          <p:cNvPr id="69" name="Espace réservé du texte 4">
            <a:extLst>
              <a:ext uri="{FF2B5EF4-FFF2-40B4-BE49-F238E27FC236}">
                <a16:creationId xmlns:a16="http://schemas.microsoft.com/office/drawing/2014/main" id="{2846720B-0D62-45F2-B2E6-022AEC4FB56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noProof="0" dirty="0"/>
              <a:t>04</a:t>
            </a:r>
          </a:p>
        </p:txBody>
      </p:sp>
      <p:sp>
        <p:nvSpPr>
          <p:cNvPr id="108" name="Text Placeholder 27">
            <a:extLst>
              <a:ext uri="{FF2B5EF4-FFF2-40B4-BE49-F238E27FC236}">
                <a16:creationId xmlns:a16="http://schemas.microsoft.com/office/drawing/2014/main" id="{C8356733-D2DA-4D3E-ACDB-5BDC29FA6B7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noProof="0" dirty="0"/>
              <a:t>Column title 1</a:t>
            </a:r>
          </a:p>
        </p:txBody>
      </p:sp>
      <p:sp>
        <p:nvSpPr>
          <p:cNvPr id="101" name="Espace réservé du texte 12">
            <a:extLst>
              <a:ext uri="{FF2B5EF4-FFF2-40B4-BE49-F238E27FC236}">
                <a16:creationId xmlns:a16="http://schemas.microsoft.com/office/drawing/2014/main" id="{A8A3938A-5C8E-4408-A400-27FCDB7A84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  <p:sp>
        <p:nvSpPr>
          <p:cNvPr id="102" name="Espace réservé du texte 15">
            <a:extLst>
              <a:ext uri="{FF2B5EF4-FFF2-40B4-BE49-F238E27FC236}">
                <a16:creationId xmlns:a16="http://schemas.microsoft.com/office/drawing/2014/main" id="{9F150186-CA25-4D23-93AA-BAFC7489A1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noProof="0" dirty="0"/>
              <a:t>Column title 2</a:t>
            </a:r>
          </a:p>
        </p:txBody>
      </p:sp>
      <p:sp>
        <p:nvSpPr>
          <p:cNvPr id="103" name="Text Placeholder 80">
            <a:extLst>
              <a:ext uri="{FF2B5EF4-FFF2-40B4-BE49-F238E27FC236}">
                <a16:creationId xmlns:a16="http://schemas.microsoft.com/office/drawing/2014/main" id="{984C762F-E95E-4885-A08D-49E45878006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  <p:sp>
        <p:nvSpPr>
          <p:cNvPr id="104" name="Espace réservé du texte 10">
            <a:extLst>
              <a:ext uri="{FF2B5EF4-FFF2-40B4-BE49-F238E27FC236}">
                <a16:creationId xmlns:a16="http://schemas.microsoft.com/office/drawing/2014/main" id="{2EF5A9E2-3787-4128-A7D1-00626DA6C6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noProof="0" dirty="0"/>
              <a:t>Column title 3</a:t>
            </a:r>
          </a:p>
        </p:txBody>
      </p:sp>
      <p:sp>
        <p:nvSpPr>
          <p:cNvPr id="105" name="Text Placeholder 78">
            <a:extLst>
              <a:ext uri="{FF2B5EF4-FFF2-40B4-BE49-F238E27FC236}">
                <a16:creationId xmlns:a16="http://schemas.microsoft.com/office/drawing/2014/main" id="{4BA8D62C-3303-4059-8A28-8B621415C4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  <p:sp>
        <p:nvSpPr>
          <p:cNvPr id="106" name="Espace réservé du texte 16">
            <a:extLst>
              <a:ext uri="{FF2B5EF4-FFF2-40B4-BE49-F238E27FC236}">
                <a16:creationId xmlns:a16="http://schemas.microsoft.com/office/drawing/2014/main" id="{3C0AC811-0F5C-4035-816A-8A4CA376971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noProof="0" dirty="0"/>
              <a:t>Column title 4</a:t>
            </a:r>
          </a:p>
        </p:txBody>
      </p:sp>
      <p:sp>
        <p:nvSpPr>
          <p:cNvPr id="107" name="Text Placeholder 26">
            <a:extLst>
              <a:ext uri="{FF2B5EF4-FFF2-40B4-BE49-F238E27FC236}">
                <a16:creationId xmlns:a16="http://schemas.microsoft.com/office/drawing/2014/main" id="{3BAB8AB8-8F8E-41B9-8842-D2F3B6E31B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lvl="0"/>
            <a:r>
              <a:rPr lang="en-US" noProof="0" dirty="0"/>
              <a:t>The quick brown fox jumps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3910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CAEC8D2-9A21-4BA7-AD41-0FD32869B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912745"/>
              </p:ext>
            </p:extLst>
          </p:nvPr>
        </p:nvGraphicFramePr>
        <p:xfrm>
          <a:off x="2641600" y="3988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1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3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7444-D2E1-41E2-9227-D5C3F43E2C23}"/>
              </a:ext>
            </a:extLst>
          </p:cNvPr>
          <p:cNvSpPr>
            <a:spLocks noGrp="1"/>
          </p:cNvSpPr>
          <p:nvPr>
            <p:ph type="sldNum" sz="quarter" idx="133"/>
          </p:nvPr>
        </p:nvSpPr>
        <p:spPr/>
        <p:txBody>
          <a:bodyPr/>
          <a:lstStyle/>
          <a:p>
            <a:fld id="{6B54B0F7-55DD-40D6-B7F4-70B586885C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7D7A31C-C87C-854B-A59D-D48AB016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en terme de dev </a:t>
            </a:r>
          </a:p>
        </p:txBody>
      </p: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612AAD82-4B52-47FC-8E3B-F196E46103FB}"/>
              </a:ext>
            </a:extLst>
          </p:cNvPr>
          <p:cNvGrpSpPr/>
          <p:nvPr/>
        </p:nvGrpSpPr>
        <p:grpSpPr>
          <a:xfrm>
            <a:off x="929011" y="1145027"/>
            <a:ext cx="10592357" cy="1080000"/>
            <a:chOff x="929011" y="1145027"/>
            <a:chExt cx="10592357" cy="1080000"/>
          </a:xfrm>
        </p:grpSpPr>
        <p:sp>
          <p:nvSpPr>
            <p:cNvPr id="91" name="Flèche : chevron 90">
              <a:extLst>
                <a:ext uri="{FF2B5EF4-FFF2-40B4-BE49-F238E27FC236}">
                  <a16:creationId xmlns:a16="http://schemas.microsoft.com/office/drawing/2014/main" id="{1DD9A19B-67E3-4B1A-9BDE-A520CEB67238}"/>
                </a:ext>
              </a:extLst>
            </p:cNvPr>
            <p:cNvSpPr/>
            <p:nvPr/>
          </p:nvSpPr>
          <p:spPr>
            <a:xfrm>
              <a:off x="929011" y="1345507"/>
              <a:ext cx="3965300" cy="83820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5F3F8"/>
                  </a:solidFill>
                </a:rPr>
                <a:t>Power BI</a:t>
              </a:r>
            </a:p>
          </p:txBody>
        </p:sp>
        <p:sp>
          <p:nvSpPr>
            <p:cNvPr id="92" name="Flèche : chevron 91">
              <a:extLst>
                <a:ext uri="{FF2B5EF4-FFF2-40B4-BE49-F238E27FC236}">
                  <a16:creationId xmlns:a16="http://schemas.microsoft.com/office/drawing/2014/main" id="{5B4188E2-E284-435B-BF53-763F1D664DBA}"/>
                </a:ext>
              </a:extLst>
            </p:cNvPr>
            <p:cNvSpPr/>
            <p:nvPr/>
          </p:nvSpPr>
          <p:spPr>
            <a:xfrm rot="10800000">
              <a:off x="7556068" y="1371753"/>
              <a:ext cx="3965300" cy="838200"/>
            </a:xfrm>
            <a:prstGeom prst="chevron">
              <a:avLst/>
            </a:prstGeom>
            <a:solidFill>
              <a:srgbClr val="F5F3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ACE732D-57F6-4377-A51F-0FBBBC8DFEEC}"/>
                </a:ext>
              </a:extLst>
            </p:cNvPr>
            <p:cNvSpPr/>
            <p:nvPr/>
          </p:nvSpPr>
          <p:spPr>
            <a:xfrm>
              <a:off x="5685189" y="1145027"/>
              <a:ext cx="1080000" cy="10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VS</a:t>
              </a:r>
              <a:endParaRPr lang="fr-FR" b="1" dirty="0"/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3B8CC749-EABE-4C4D-96E9-FE70B014B5CE}"/>
              </a:ext>
            </a:extLst>
          </p:cNvPr>
          <p:cNvSpPr txBox="1"/>
          <p:nvPr/>
        </p:nvSpPr>
        <p:spPr>
          <a:xfrm>
            <a:off x="8638948" y="1537009"/>
            <a:ext cx="25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tx1"/>
                </a:solidFill>
              </a:rPr>
              <a:t>Qlick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Sense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3DB21A44-2D9D-4FCE-8CCA-B3FC63B88CF1}"/>
              </a:ext>
            </a:extLst>
          </p:cNvPr>
          <p:cNvGrpSpPr/>
          <p:nvPr/>
        </p:nvGrpSpPr>
        <p:grpSpPr>
          <a:xfrm>
            <a:off x="929011" y="2513950"/>
            <a:ext cx="3660500" cy="673100"/>
            <a:chOff x="441600" y="2641600"/>
            <a:chExt cx="4600300" cy="838200"/>
          </a:xfrm>
        </p:grpSpPr>
        <p:sp>
          <p:nvSpPr>
            <p:cNvPr id="98" name="Rectangle : coins arrondis 97">
              <a:extLst>
                <a:ext uri="{FF2B5EF4-FFF2-40B4-BE49-F238E27FC236}">
                  <a16:creationId xmlns:a16="http://schemas.microsoft.com/office/drawing/2014/main" id="{2BC2D73D-6A2D-4E02-B686-F3B686B6C8E2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Facile a prendre en main et intuitif </a:t>
              </a: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38F19AD-BC97-49BA-9338-8FCFDA89A091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4653035-7A69-41C6-80EA-4A325D18015F}"/>
              </a:ext>
            </a:extLst>
          </p:cNvPr>
          <p:cNvGrpSpPr/>
          <p:nvPr/>
        </p:nvGrpSpPr>
        <p:grpSpPr>
          <a:xfrm>
            <a:off x="929011" y="3415651"/>
            <a:ext cx="3660500" cy="673100"/>
            <a:chOff x="441600" y="2641600"/>
            <a:chExt cx="4600300" cy="838200"/>
          </a:xfrm>
        </p:grpSpPr>
        <p:sp>
          <p:nvSpPr>
            <p:cNvPr id="107" name="Rectangle : coins arrondis 106">
              <a:extLst>
                <a:ext uri="{FF2B5EF4-FFF2-40B4-BE49-F238E27FC236}">
                  <a16:creationId xmlns:a16="http://schemas.microsoft.com/office/drawing/2014/main" id="{7E912B29-A3E3-44F0-90B3-1D80226F18FE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Très proche de Excel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B745A02-4357-4E85-A3FB-E47A06FD542C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4B722AD4-949F-44D1-AF8E-7AB388041911}"/>
              </a:ext>
            </a:extLst>
          </p:cNvPr>
          <p:cNvGrpSpPr/>
          <p:nvPr/>
        </p:nvGrpSpPr>
        <p:grpSpPr>
          <a:xfrm>
            <a:off x="929011" y="4272902"/>
            <a:ext cx="3660500" cy="673100"/>
            <a:chOff x="441600" y="2641600"/>
            <a:chExt cx="4600300" cy="838200"/>
          </a:xfrm>
        </p:grpSpPr>
        <p:sp>
          <p:nvSpPr>
            <p:cNvPr id="110" name="Rectangle : coins arrondis 109">
              <a:extLst>
                <a:ext uri="{FF2B5EF4-FFF2-40B4-BE49-F238E27FC236}">
                  <a16:creationId xmlns:a16="http://schemas.microsoft.com/office/drawing/2014/main" id="{3865A47E-D720-4FF2-8B53-69497FA5C957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D8123BE8-D910-4FAB-8901-44BF915DF02D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C53FB766-86E2-4409-B997-7DB29F1ECFB9}"/>
              </a:ext>
            </a:extLst>
          </p:cNvPr>
          <p:cNvGrpSpPr/>
          <p:nvPr/>
        </p:nvGrpSpPr>
        <p:grpSpPr>
          <a:xfrm>
            <a:off x="929011" y="5130153"/>
            <a:ext cx="3660500" cy="673100"/>
            <a:chOff x="441600" y="2641600"/>
            <a:chExt cx="4600300" cy="838200"/>
          </a:xfrm>
        </p:grpSpPr>
        <p:sp>
          <p:nvSpPr>
            <p:cNvPr id="113" name="Rectangle : coins arrondis 112">
              <a:extLst>
                <a:ext uri="{FF2B5EF4-FFF2-40B4-BE49-F238E27FC236}">
                  <a16:creationId xmlns:a16="http://schemas.microsoft.com/office/drawing/2014/main" id="{4CEB05E4-63CE-44C3-8250-CD8F4E9435F0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0D69505-E9B4-443D-AFA5-911622552947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73E59D3-D6A1-4F89-81AF-A8FCD1D8D42E}"/>
              </a:ext>
            </a:extLst>
          </p:cNvPr>
          <p:cNvGrpSpPr/>
          <p:nvPr/>
        </p:nvGrpSpPr>
        <p:grpSpPr>
          <a:xfrm>
            <a:off x="7602491" y="2513950"/>
            <a:ext cx="3660500" cy="673100"/>
            <a:chOff x="441600" y="2641600"/>
            <a:chExt cx="4600300" cy="838200"/>
          </a:xfrm>
        </p:grpSpPr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14E4F877-4F6D-4BF0-BA47-C05AEC5CCD3E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8DBDFB01-E62A-45E9-975E-884F4CE121A6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3A2BC6F2-7C97-4FEA-BAF9-E29DC390E69D}"/>
              </a:ext>
            </a:extLst>
          </p:cNvPr>
          <p:cNvGrpSpPr/>
          <p:nvPr/>
        </p:nvGrpSpPr>
        <p:grpSpPr>
          <a:xfrm>
            <a:off x="7602491" y="3415651"/>
            <a:ext cx="3660500" cy="673100"/>
            <a:chOff x="441600" y="2641600"/>
            <a:chExt cx="4600300" cy="838200"/>
          </a:xfrm>
          <a:solidFill>
            <a:schemeClr val="bg1">
              <a:lumMod val="85000"/>
            </a:schemeClr>
          </a:solidFill>
        </p:grpSpPr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8356E46-BA71-449B-8B58-60E17FA55A58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2469AAC-3FBA-4096-94C1-21CEE849842E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BD596E89-7426-429F-A1B2-A1B555D7F84A}"/>
              </a:ext>
            </a:extLst>
          </p:cNvPr>
          <p:cNvGrpSpPr/>
          <p:nvPr/>
        </p:nvGrpSpPr>
        <p:grpSpPr>
          <a:xfrm>
            <a:off x="7602491" y="4272902"/>
            <a:ext cx="3660500" cy="673100"/>
            <a:chOff x="441600" y="2641600"/>
            <a:chExt cx="4600300" cy="838200"/>
          </a:xfrm>
        </p:grpSpPr>
        <p:sp>
          <p:nvSpPr>
            <p:cNvPr id="122" name="Rectangle : coins arrondis 121">
              <a:extLst>
                <a:ext uri="{FF2B5EF4-FFF2-40B4-BE49-F238E27FC236}">
                  <a16:creationId xmlns:a16="http://schemas.microsoft.com/office/drawing/2014/main" id="{69EC06B3-36FC-41DD-8EB0-01DFFFB7038E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5AE608C8-BC0B-4BAF-83EF-F6A553A8773A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311EAC3-6626-44AD-8897-4F110EF1656F}"/>
              </a:ext>
            </a:extLst>
          </p:cNvPr>
          <p:cNvGrpSpPr/>
          <p:nvPr/>
        </p:nvGrpSpPr>
        <p:grpSpPr>
          <a:xfrm>
            <a:off x="7602491" y="5130153"/>
            <a:ext cx="3660500" cy="673100"/>
            <a:chOff x="441600" y="2641600"/>
            <a:chExt cx="4600300" cy="838200"/>
          </a:xfrm>
        </p:grpSpPr>
        <p:sp>
          <p:nvSpPr>
            <p:cNvPr id="125" name="Rectangle : coins arrondis 124">
              <a:extLst>
                <a:ext uri="{FF2B5EF4-FFF2-40B4-BE49-F238E27FC236}">
                  <a16:creationId xmlns:a16="http://schemas.microsoft.com/office/drawing/2014/main" id="{53B46C2C-75E3-4DF3-AD4D-0B6E5F0C8844}"/>
                </a:ext>
              </a:extLst>
            </p:cNvPr>
            <p:cNvSpPr/>
            <p:nvPr/>
          </p:nvSpPr>
          <p:spPr>
            <a:xfrm>
              <a:off x="890911" y="2641600"/>
              <a:ext cx="4150989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605663AE-80C3-4061-AD71-A43900150FB0}"/>
                </a:ext>
              </a:extLst>
            </p:cNvPr>
            <p:cNvSpPr/>
            <p:nvPr/>
          </p:nvSpPr>
          <p:spPr>
            <a:xfrm>
              <a:off x="441600" y="2641600"/>
              <a:ext cx="917300" cy="838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952176906"/>
      </p:ext>
    </p:extLst>
  </p:cSld>
  <p:clrMapOvr>
    <a:masterClrMapping/>
  </p:clrMapOvr>
</p:sld>
</file>

<file path=ppt/theme/theme1.xml><?xml version="1.0" encoding="utf-8"?>
<a:theme xmlns:a="http://schemas.openxmlformats.org/drawingml/2006/main" name="Sanofi">
  <a:themeElements>
    <a:clrScheme name="Sanofi (Optimized)">
      <a:dk1>
        <a:sysClr val="windowText" lastClr="000000"/>
      </a:dk1>
      <a:lt1>
        <a:sysClr val="window" lastClr="FFFFFF"/>
      </a:lt1>
      <a:dk2>
        <a:srgbClr val="F4F2F6"/>
      </a:dk2>
      <a:lt2>
        <a:srgbClr val="F5F5F5"/>
      </a:lt2>
      <a:accent1>
        <a:srgbClr val="23004C"/>
      </a:accent1>
      <a:accent2>
        <a:srgbClr val="7A00E6"/>
      </a:accent2>
      <a:accent3>
        <a:srgbClr val="268500"/>
      </a:accent3>
      <a:accent4>
        <a:srgbClr val="DA3A16"/>
      </a:accent4>
      <a:accent5>
        <a:srgbClr val="D515B9"/>
      </a:accent5>
      <a:accent6>
        <a:srgbClr val="007FAD"/>
      </a:accent6>
      <a:hlink>
        <a:srgbClr val="7A00E6"/>
      </a:hlink>
      <a:folHlink>
        <a:srgbClr val="23004C"/>
      </a:folHlink>
    </a:clrScheme>
    <a:fontScheme name="00. Sanofi Syste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nofi Presentation Template - v1.11.potx" id="{210E5131-FFAE-4CB3-9012-0373BA675FBC}" vid="{FEDB0EB5-5FA6-491E-88A4-AE47CEA2F83D}"/>
    </a:ext>
  </a:extLst>
</a:theme>
</file>

<file path=ppt/theme/theme2.xml><?xml version="1.0" encoding="utf-8"?>
<a:theme xmlns:a="http://schemas.openxmlformats.org/drawingml/2006/main" name="1_Sanofi">
  <a:themeElements>
    <a:clrScheme name="Sanofi (Optimized)">
      <a:dk1>
        <a:sysClr val="windowText" lastClr="000000"/>
      </a:dk1>
      <a:lt1>
        <a:sysClr val="window" lastClr="FFFFFF"/>
      </a:lt1>
      <a:dk2>
        <a:srgbClr val="F4F2F6"/>
      </a:dk2>
      <a:lt2>
        <a:srgbClr val="F5F5F5"/>
      </a:lt2>
      <a:accent1>
        <a:srgbClr val="23004C"/>
      </a:accent1>
      <a:accent2>
        <a:srgbClr val="7A00E6"/>
      </a:accent2>
      <a:accent3>
        <a:srgbClr val="268500"/>
      </a:accent3>
      <a:accent4>
        <a:srgbClr val="DA3A16"/>
      </a:accent4>
      <a:accent5>
        <a:srgbClr val="D515B9"/>
      </a:accent5>
      <a:accent6>
        <a:srgbClr val="007FAD"/>
      </a:accent6>
      <a:hlink>
        <a:srgbClr val="7A00E6"/>
      </a:hlink>
      <a:folHlink>
        <a:srgbClr val="23004C"/>
      </a:folHlink>
    </a:clrScheme>
    <a:fontScheme name="00. Sanofi Syste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nofi Inspirational Presentation - v1.11.potx" id="{5DE4B726-1177-4474-848A-E764AB92CBEB}" vid="{C815BE89-96E7-4EF2-AF2D-4F30F7C3F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397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Georgia</vt:lpstr>
      <vt:lpstr>LOREAL Essentielle Light</vt:lpstr>
      <vt:lpstr>LOREAL Royale</vt:lpstr>
      <vt:lpstr>Quattrocento Sans</vt:lpstr>
      <vt:lpstr>Sanofi Sans 3 Regular</vt:lpstr>
      <vt:lpstr>Verdana</vt:lpstr>
      <vt:lpstr>Wingdings 2</vt:lpstr>
      <vt:lpstr>Sanofi</vt:lpstr>
      <vt:lpstr>1_Sanofi</vt:lpstr>
      <vt:lpstr>Présentation PowerPoint</vt:lpstr>
      <vt:lpstr>Présentation PowerPoint</vt:lpstr>
      <vt:lpstr>Qlik Sense</vt:lpstr>
      <vt:lpstr>Présentation PowerPoint</vt:lpstr>
      <vt:lpstr>Présentation PowerPoint</vt:lpstr>
      <vt:lpstr>POWER BI</vt:lpstr>
      <vt:lpstr>Présentation PowerPoint</vt:lpstr>
      <vt:lpstr>Présentation PowerPoint</vt:lpstr>
      <vt:lpstr>Comparaison en terme de dev </vt:lpstr>
      <vt:lpstr>Présentation PowerPoint</vt:lpstr>
      <vt:lpstr>Thank you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DOUM AKONO, Rudolph /FR</dc:creator>
  <cp:lastModifiedBy>DOUM AKONO Rudolph</cp:lastModifiedBy>
  <cp:revision>3</cp:revision>
  <dcterms:created xsi:type="dcterms:W3CDTF">2022-11-14T13:19:07Z</dcterms:created>
  <dcterms:modified xsi:type="dcterms:W3CDTF">2022-11-21T05:24:31Z</dcterms:modified>
</cp:coreProperties>
</file>