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A132D-165F-4D13-84C9-48105B3CEC7C}" v="8" dt="2021-05-07T21:34:13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ýdia Mikušíncová" userId="241c70f2-dacf-4c61-a855-1fa8779107c8" providerId="ADAL" clId="{459A132D-165F-4D13-84C9-48105B3CEC7C}"/>
    <pc:docChg chg="undo redo custSel addSld modSld modMainMaster">
      <pc:chgData name="Lýdia Mikušíncová" userId="241c70f2-dacf-4c61-a855-1fa8779107c8" providerId="ADAL" clId="{459A132D-165F-4D13-84C9-48105B3CEC7C}" dt="2021-05-07T21:36:44.324" v="651" actId="14100"/>
      <pc:docMkLst>
        <pc:docMk/>
      </pc:docMkLst>
      <pc:sldChg chg="setBg">
        <pc:chgData name="Lýdia Mikušíncová" userId="241c70f2-dacf-4c61-a855-1fa8779107c8" providerId="ADAL" clId="{459A132D-165F-4D13-84C9-48105B3CEC7C}" dt="2021-05-07T21:34:13.979" v="635"/>
        <pc:sldMkLst>
          <pc:docMk/>
          <pc:sldMk cId="929828508" sldId="256"/>
        </pc:sldMkLst>
      </pc:sldChg>
      <pc:sldChg chg="modSp mod">
        <pc:chgData name="Lýdia Mikušíncová" userId="241c70f2-dacf-4c61-a855-1fa8779107c8" providerId="ADAL" clId="{459A132D-165F-4D13-84C9-48105B3CEC7C}" dt="2021-05-07T21:11:54.599" v="354" actId="1076"/>
        <pc:sldMkLst>
          <pc:docMk/>
          <pc:sldMk cId="2763116137" sldId="257"/>
        </pc:sldMkLst>
        <pc:spChg chg="mod">
          <ac:chgData name="Lýdia Mikušíncová" userId="241c70f2-dacf-4c61-a855-1fa8779107c8" providerId="ADAL" clId="{459A132D-165F-4D13-84C9-48105B3CEC7C}" dt="2021-05-07T21:03:43.765" v="3" actId="20577"/>
          <ac:spMkLst>
            <pc:docMk/>
            <pc:sldMk cId="2763116137" sldId="257"/>
            <ac:spMk id="2" creationId="{920494AF-AC67-4351-B41D-B297AE398497}"/>
          </ac:spMkLst>
        </pc:spChg>
        <pc:spChg chg="mod">
          <ac:chgData name="Lýdia Mikušíncová" userId="241c70f2-dacf-4c61-a855-1fa8779107c8" providerId="ADAL" clId="{459A132D-165F-4D13-84C9-48105B3CEC7C}" dt="2021-05-07T21:11:54.599" v="354" actId="1076"/>
          <ac:spMkLst>
            <pc:docMk/>
            <pc:sldMk cId="2763116137" sldId="257"/>
            <ac:spMk id="3" creationId="{F4911AA9-8D5D-4DBC-897C-E126B3AF088A}"/>
          </ac:spMkLst>
        </pc:spChg>
      </pc:sldChg>
      <pc:sldChg chg="addSp delSp modSp mod">
        <pc:chgData name="Lýdia Mikušíncová" userId="241c70f2-dacf-4c61-a855-1fa8779107c8" providerId="ADAL" clId="{459A132D-165F-4D13-84C9-48105B3CEC7C}" dt="2021-05-07T21:16:28.972" v="404" actId="1076"/>
        <pc:sldMkLst>
          <pc:docMk/>
          <pc:sldMk cId="2123617940" sldId="258"/>
        </pc:sldMkLst>
        <pc:spChg chg="mod">
          <ac:chgData name="Lýdia Mikušíncová" userId="241c70f2-dacf-4c61-a855-1fa8779107c8" providerId="ADAL" clId="{459A132D-165F-4D13-84C9-48105B3CEC7C}" dt="2021-05-07T21:12:14.642" v="361" actId="20577"/>
          <ac:spMkLst>
            <pc:docMk/>
            <pc:sldMk cId="2123617940" sldId="258"/>
            <ac:spMk id="2" creationId="{2B912CCE-6FA1-42A7-B0A2-E0E9E5256418}"/>
          </ac:spMkLst>
        </pc:spChg>
        <pc:spChg chg="mod">
          <ac:chgData name="Lýdia Mikušíncová" userId="241c70f2-dacf-4c61-a855-1fa8779107c8" providerId="ADAL" clId="{459A132D-165F-4D13-84C9-48105B3CEC7C}" dt="2021-05-07T21:13:47.998" v="385" actId="12"/>
          <ac:spMkLst>
            <pc:docMk/>
            <pc:sldMk cId="2123617940" sldId="258"/>
            <ac:spMk id="3" creationId="{1D1706EB-D02E-4DD7-AC13-E062413907FB}"/>
          </ac:spMkLst>
        </pc:spChg>
        <pc:picChg chg="add del mod modCrop">
          <ac:chgData name="Lýdia Mikušíncová" userId="241c70f2-dacf-4c61-a855-1fa8779107c8" providerId="ADAL" clId="{459A132D-165F-4D13-84C9-48105B3CEC7C}" dt="2021-05-07T21:14:52.461" v="391" actId="478"/>
          <ac:picMkLst>
            <pc:docMk/>
            <pc:sldMk cId="2123617940" sldId="258"/>
            <ac:picMk id="5" creationId="{E162FE47-0CC2-4DEC-A4B0-68D1CC13D610}"/>
          </ac:picMkLst>
        </pc:picChg>
        <pc:picChg chg="add mod modCrop">
          <ac:chgData name="Lýdia Mikušíncová" userId="241c70f2-dacf-4c61-a855-1fa8779107c8" providerId="ADAL" clId="{459A132D-165F-4D13-84C9-48105B3CEC7C}" dt="2021-05-07T21:16:05.812" v="399" actId="1076"/>
          <ac:picMkLst>
            <pc:docMk/>
            <pc:sldMk cId="2123617940" sldId="258"/>
            <ac:picMk id="7" creationId="{21F2994D-E644-4D1C-84CC-D0F372CA8FEC}"/>
          </ac:picMkLst>
        </pc:picChg>
        <pc:picChg chg="add mod modCrop">
          <ac:chgData name="Lýdia Mikušíncová" userId="241c70f2-dacf-4c61-a855-1fa8779107c8" providerId="ADAL" clId="{459A132D-165F-4D13-84C9-48105B3CEC7C}" dt="2021-05-07T21:16:28.972" v="404" actId="1076"/>
          <ac:picMkLst>
            <pc:docMk/>
            <pc:sldMk cId="2123617940" sldId="258"/>
            <ac:picMk id="9" creationId="{A32A5770-C487-40F7-95C1-2519D121123F}"/>
          </ac:picMkLst>
        </pc:picChg>
      </pc:sldChg>
      <pc:sldChg chg="addSp delSp modSp mod">
        <pc:chgData name="Lýdia Mikušíncová" userId="241c70f2-dacf-4c61-a855-1fa8779107c8" providerId="ADAL" clId="{459A132D-165F-4D13-84C9-48105B3CEC7C}" dt="2021-05-07T21:17:09.458" v="411" actId="1076"/>
        <pc:sldMkLst>
          <pc:docMk/>
          <pc:sldMk cId="3195752700" sldId="259"/>
        </pc:sldMkLst>
        <pc:spChg chg="del">
          <ac:chgData name="Lýdia Mikušíncová" userId="241c70f2-dacf-4c61-a855-1fa8779107c8" providerId="ADAL" clId="{459A132D-165F-4D13-84C9-48105B3CEC7C}" dt="2021-05-07T21:17:07.712" v="410" actId="478"/>
          <ac:spMkLst>
            <pc:docMk/>
            <pc:sldMk cId="3195752700" sldId="259"/>
            <ac:spMk id="2" creationId="{88EDE14E-FBF0-4749-BCCE-46617026D67A}"/>
          </ac:spMkLst>
        </pc:spChg>
        <pc:spChg chg="del">
          <ac:chgData name="Lýdia Mikušíncová" userId="241c70f2-dacf-4c61-a855-1fa8779107c8" providerId="ADAL" clId="{459A132D-165F-4D13-84C9-48105B3CEC7C}" dt="2021-05-07T21:16:47.732" v="405" actId="22"/>
          <ac:spMkLst>
            <pc:docMk/>
            <pc:sldMk cId="3195752700" sldId="259"/>
            <ac:spMk id="3" creationId="{0E5EAEA2-4DAA-41B9-8BF7-29E8F83D16B4}"/>
          </ac:spMkLst>
        </pc:spChg>
        <pc:picChg chg="add mod ord modCrop">
          <ac:chgData name="Lýdia Mikušíncová" userId="241c70f2-dacf-4c61-a855-1fa8779107c8" providerId="ADAL" clId="{459A132D-165F-4D13-84C9-48105B3CEC7C}" dt="2021-05-07T21:17:09.458" v="411" actId="1076"/>
          <ac:picMkLst>
            <pc:docMk/>
            <pc:sldMk cId="3195752700" sldId="259"/>
            <ac:picMk id="5" creationId="{1DE570D7-DEA1-4719-9A40-FE07D0BD1FDE}"/>
          </ac:picMkLst>
        </pc:picChg>
      </pc:sldChg>
      <pc:sldChg chg="addSp modSp mod">
        <pc:chgData name="Lýdia Mikušíncová" userId="241c70f2-dacf-4c61-a855-1fa8779107c8" providerId="ADAL" clId="{459A132D-165F-4D13-84C9-48105B3CEC7C}" dt="2021-05-07T21:19:06.873" v="431" actId="1076"/>
        <pc:sldMkLst>
          <pc:docMk/>
          <pc:sldMk cId="3582004832" sldId="260"/>
        </pc:sldMkLst>
        <pc:spChg chg="mod">
          <ac:chgData name="Lýdia Mikušíncová" userId="241c70f2-dacf-4c61-a855-1fa8779107c8" providerId="ADAL" clId="{459A132D-165F-4D13-84C9-48105B3CEC7C}" dt="2021-05-07T21:18:10.440" v="419"/>
          <ac:spMkLst>
            <pc:docMk/>
            <pc:sldMk cId="3582004832" sldId="260"/>
            <ac:spMk id="2" creationId="{9EC2BDA6-0223-4E29-95A4-35E9D5EED126}"/>
          </ac:spMkLst>
        </pc:spChg>
        <pc:spChg chg="mod">
          <ac:chgData name="Lýdia Mikušíncová" userId="241c70f2-dacf-4c61-a855-1fa8779107c8" providerId="ADAL" clId="{459A132D-165F-4D13-84C9-48105B3CEC7C}" dt="2021-05-07T21:18:57.456" v="430" actId="20577"/>
          <ac:spMkLst>
            <pc:docMk/>
            <pc:sldMk cId="3582004832" sldId="260"/>
            <ac:spMk id="3" creationId="{378A15C9-A1AD-44D0-A3D5-8521255F21BA}"/>
          </ac:spMkLst>
        </pc:spChg>
        <pc:picChg chg="add mod modCrop">
          <ac:chgData name="Lýdia Mikušíncová" userId="241c70f2-dacf-4c61-a855-1fa8779107c8" providerId="ADAL" clId="{459A132D-165F-4D13-84C9-48105B3CEC7C}" dt="2021-05-07T21:19:06.873" v="431" actId="1076"/>
          <ac:picMkLst>
            <pc:docMk/>
            <pc:sldMk cId="3582004832" sldId="260"/>
            <ac:picMk id="5" creationId="{EA104EFF-68D6-4DDA-A1F6-FAFB989360C6}"/>
          </ac:picMkLst>
        </pc:picChg>
      </pc:sldChg>
      <pc:sldChg chg="addSp delSp modSp new mod">
        <pc:chgData name="Lýdia Mikušíncová" userId="241c70f2-dacf-4c61-a855-1fa8779107c8" providerId="ADAL" clId="{459A132D-165F-4D13-84C9-48105B3CEC7C}" dt="2021-05-07T21:34:33.923" v="636" actId="1076"/>
        <pc:sldMkLst>
          <pc:docMk/>
          <pc:sldMk cId="2077537554" sldId="261"/>
        </pc:sldMkLst>
        <pc:spChg chg="mod">
          <ac:chgData name="Lýdia Mikušíncová" userId="241c70f2-dacf-4c61-a855-1fa8779107c8" providerId="ADAL" clId="{459A132D-165F-4D13-84C9-48105B3CEC7C}" dt="2021-05-07T21:21:00.892" v="488" actId="20577"/>
          <ac:spMkLst>
            <pc:docMk/>
            <pc:sldMk cId="2077537554" sldId="261"/>
            <ac:spMk id="2" creationId="{458AEEC9-BA6D-4D36-9E27-089E747F4CF1}"/>
          </ac:spMkLst>
        </pc:spChg>
        <pc:spChg chg="del">
          <ac:chgData name="Lýdia Mikušíncová" userId="241c70f2-dacf-4c61-a855-1fa8779107c8" providerId="ADAL" clId="{459A132D-165F-4D13-84C9-48105B3CEC7C}" dt="2021-05-07T21:21:05.601" v="489" actId="478"/>
          <ac:spMkLst>
            <pc:docMk/>
            <pc:sldMk cId="2077537554" sldId="261"/>
            <ac:spMk id="3" creationId="{068B5DB9-0F54-4DDC-85B1-E701876C6CA9}"/>
          </ac:spMkLst>
        </pc:spChg>
        <pc:picChg chg="add mod modCrop">
          <ac:chgData name="Lýdia Mikušíncová" userId="241c70f2-dacf-4c61-a855-1fa8779107c8" providerId="ADAL" clId="{459A132D-165F-4D13-84C9-48105B3CEC7C}" dt="2021-05-07T21:19:59.612" v="438" actId="1076"/>
          <ac:picMkLst>
            <pc:docMk/>
            <pc:sldMk cId="2077537554" sldId="261"/>
            <ac:picMk id="5" creationId="{D744B186-8EE2-4AFA-8E87-F9FFDC86F9AD}"/>
          </ac:picMkLst>
        </pc:picChg>
        <pc:picChg chg="add mod modCrop">
          <ac:chgData name="Lýdia Mikušíncová" userId="241c70f2-dacf-4c61-a855-1fa8779107c8" providerId="ADAL" clId="{459A132D-165F-4D13-84C9-48105B3CEC7C}" dt="2021-05-07T21:20:29.749" v="444" actId="1076"/>
          <ac:picMkLst>
            <pc:docMk/>
            <pc:sldMk cId="2077537554" sldId="261"/>
            <ac:picMk id="7" creationId="{FE8CD0AB-6CC9-4DC7-A0F0-FD3C1E54D2E3}"/>
          </ac:picMkLst>
        </pc:picChg>
        <pc:picChg chg="add mod modCrop">
          <ac:chgData name="Lýdia Mikušíncová" userId="241c70f2-dacf-4c61-a855-1fa8779107c8" providerId="ADAL" clId="{459A132D-165F-4D13-84C9-48105B3CEC7C}" dt="2021-05-07T21:34:33.923" v="636" actId="1076"/>
          <ac:picMkLst>
            <pc:docMk/>
            <pc:sldMk cId="2077537554" sldId="261"/>
            <ac:picMk id="9" creationId="{BFF86CF3-86C5-4DCB-875D-8E627D230F61}"/>
          </ac:picMkLst>
        </pc:picChg>
      </pc:sldChg>
      <pc:sldChg chg="addSp delSp modSp new mod">
        <pc:chgData name="Lýdia Mikušíncová" userId="241c70f2-dacf-4c61-a855-1fa8779107c8" providerId="ADAL" clId="{459A132D-165F-4D13-84C9-48105B3CEC7C}" dt="2021-05-07T21:25:33.856" v="541" actId="1076"/>
        <pc:sldMkLst>
          <pc:docMk/>
          <pc:sldMk cId="3679388021" sldId="262"/>
        </pc:sldMkLst>
        <pc:spChg chg="mod">
          <ac:chgData name="Lýdia Mikušíncová" userId="241c70f2-dacf-4c61-a855-1fa8779107c8" providerId="ADAL" clId="{459A132D-165F-4D13-84C9-48105B3CEC7C}" dt="2021-05-07T21:24:21.856" v="505"/>
          <ac:spMkLst>
            <pc:docMk/>
            <pc:sldMk cId="3679388021" sldId="262"/>
            <ac:spMk id="2" creationId="{CDF0A4D2-4A6C-4303-87C4-3FDC000BD06A}"/>
          </ac:spMkLst>
        </pc:spChg>
        <pc:spChg chg="mod">
          <ac:chgData name="Lýdia Mikušíncová" userId="241c70f2-dacf-4c61-a855-1fa8779107c8" providerId="ADAL" clId="{459A132D-165F-4D13-84C9-48105B3CEC7C}" dt="2021-05-07T21:24:48.302" v="532" actId="20577"/>
          <ac:spMkLst>
            <pc:docMk/>
            <pc:sldMk cId="3679388021" sldId="262"/>
            <ac:spMk id="3" creationId="{1156E23E-23FB-4131-AA4D-7226A513A2C9}"/>
          </ac:spMkLst>
        </pc:spChg>
        <pc:picChg chg="add del mod modCrop">
          <ac:chgData name="Lýdia Mikušíncová" userId="241c70f2-dacf-4c61-a855-1fa8779107c8" providerId="ADAL" clId="{459A132D-165F-4D13-84C9-48105B3CEC7C}" dt="2021-05-07T21:24:09.402" v="502" actId="478"/>
          <ac:picMkLst>
            <pc:docMk/>
            <pc:sldMk cId="3679388021" sldId="262"/>
            <ac:picMk id="5" creationId="{7B6BCAEC-CD96-42DF-8169-5B3D853EBB92}"/>
          </ac:picMkLst>
        </pc:picChg>
        <pc:picChg chg="add mod modCrop">
          <ac:chgData name="Lýdia Mikušíncová" userId="241c70f2-dacf-4c61-a855-1fa8779107c8" providerId="ADAL" clId="{459A132D-165F-4D13-84C9-48105B3CEC7C}" dt="2021-05-07T21:25:33.856" v="541" actId="1076"/>
          <ac:picMkLst>
            <pc:docMk/>
            <pc:sldMk cId="3679388021" sldId="262"/>
            <ac:picMk id="7" creationId="{5FBDAA1A-2BAD-4845-BBF1-D920689CFA87}"/>
          </ac:picMkLst>
        </pc:picChg>
      </pc:sldChg>
      <pc:sldChg chg="addSp delSp modSp new mod">
        <pc:chgData name="Lýdia Mikušíncová" userId="241c70f2-dacf-4c61-a855-1fa8779107c8" providerId="ADAL" clId="{459A132D-165F-4D13-84C9-48105B3CEC7C}" dt="2021-05-07T21:29:42.945" v="589" actId="20577"/>
        <pc:sldMkLst>
          <pc:docMk/>
          <pc:sldMk cId="229044848" sldId="263"/>
        </pc:sldMkLst>
        <pc:spChg chg="mod">
          <ac:chgData name="Lýdia Mikušíncová" userId="241c70f2-dacf-4c61-a855-1fa8779107c8" providerId="ADAL" clId="{459A132D-165F-4D13-84C9-48105B3CEC7C}" dt="2021-05-07T21:29:42.945" v="589" actId="20577"/>
          <ac:spMkLst>
            <pc:docMk/>
            <pc:sldMk cId="229044848" sldId="263"/>
            <ac:spMk id="2" creationId="{F3FFEA23-7ADA-4AC2-9E84-059159D54396}"/>
          </ac:spMkLst>
        </pc:spChg>
        <pc:spChg chg="del">
          <ac:chgData name="Lýdia Mikušíncová" userId="241c70f2-dacf-4c61-a855-1fa8779107c8" providerId="ADAL" clId="{459A132D-165F-4D13-84C9-48105B3CEC7C}" dt="2021-05-07T21:29:01.618" v="563" actId="478"/>
          <ac:spMkLst>
            <pc:docMk/>
            <pc:sldMk cId="229044848" sldId="263"/>
            <ac:spMk id="3" creationId="{9770DB43-07BB-4622-9571-9BD2703A6138}"/>
          </ac:spMkLst>
        </pc:spChg>
        <pc:picChg chg="add mod modCrop">
          <ac:chgData name="Lýdia Mikušíncová" userId="241c70f2-dacf-4c61-a855-1fa8779107c8" providerId="ADAL" clId="{459A132D-165F-4D13-84C9-48105B3CEC7C}" dt="2021-05-07T21:29:04.427" v="564" actId="1076"/>
          <ac:picMkLst>
            <pc:docMk/>
            <pc:sldMk cId="229044848" sldId="263"/>
            <ac:picMk id="5" creationId="{812A8EEE-CAC5-4154-93C9-D2D88A158E5C}"/>
          </ac:picMkLst>
        </pc:picChg>
        <pc:picChg chg="add mod modCrop">
          <ac:chgData name="Lýdia Mikušíncová" userId="241c70f2-dacf-4c61-a855-1fa8779107c8" providerId="ADAL" clId="{459A132D-165F-4D13-84C9-48105B3CEC7C}" dt="2021-05-07T21:29:28.097" v="569" actId="1076"/>
          <ac:picMkLst>
            <pc:docMk/>
            <pc:sldMk cId="229044848" sldId="263"/>
            <ac:picMk id="7" creationId="{41C68E13-70B9-48F8-BAA4-D21FE72479A0}"/>
          </ac:picMkLst>
        </pc:picChg>
      </pc:sldChg>
      <pc:sldChg chg="addSp delSp modSp new mod">
        <pc:chgData name="Lýdia Mikušíncová" userId="241c70f2-dacf-4c61-a855-1fa8779107c8" providerId="ADAL" clId="{459A132D-165F-4D13-84C9-48105B3CEC7C}" dt="2021-05-07T21:36:44.324" v="651" actId="14100"/>
        <pc:sldMkLst>
          <pc:docMk/>
          <pc:sldMk cId="936842117" sldId="264"/>
        </pc:sldMkLst>
        <pc:spChg chg="mod">
          <ac:chgData name="Lýdia Mikušíncová" userId="241c70f2-dacf-4c61-a855-1fa8779107c8" providerId="ADAL" clId="{459A132D-165F-4D13-84C9-48105B3CEC7C}" dt="2021-05-07T21:35:33.540" v="645" actId="20577"/>
          <ac:spMkLst>
            <pc:docMk/>
            <pc:sldMk cId="936842117" sldId="264"/>
            <ac:spMk id="2" creationId="{3AF88A29-12BD-4566-BB45-C29596CB580D}"/>
          </ac:spMkLst>
        </pc:spChg>
        <pc:spChg chg="del">
          <ac:chgData name="Lýdia Mikušíncová" userId="241c70f2-dacf-4c61-a855-1fa8779107c8" providerId="ADAL" clId="{459A132D-165F-4D13-84C9-48105B3CEC7C}" dt="2021-05-07T21:36:32.996" v="646" actId="478"/>
          <ac:spMkLst>
            <pc:docMk/>
            <pc:sldMk cId="936842117" sldId="264"/>
            <ac:spMk id="3" creationId="{A95E486C-ACE8-49C2-99F3-A55A58DCDEB6}"/>
          </ac:spMkLst>
        </pc:spChg>
        <pc:picChg chg="add mod modCrop">
          <ac:chgData name="Lýdia Mikušíncová" userId="241c70f2-dacf-4c61-a855-1fa8779107c8" providerId="ADAL" clId="{459A132D-165F-4D13-84C9-48105B3CEC7C}" dt="2021-05-07T21:36:44.324" v="651" actId="14100"/>
          <ac:picMkLst>
            <pc:docMk/>
            <pc:sldMk cId="936842117" sldId="264"/>
            <ac:picMk id="5" creationId="{F60EEABB-6C8C-4892-B131-E87CBEAD5ED8}"/>
          </ac:picMkLst>
        </pc:picChg>
      </pc:sldChg>
      <pc:sldChg chg="modSp new mod">
        <pc:chgData name="Lýdia Mikušíncová" userId="241c70f2-dacf-4c61-a855-1fa8779107c8" providerId="ADAL" clId="{459A132D-165F-4D13-84C9-48105B3CEC7C}" dt="2021-05-07T21:33:39.832" v="634" actId="5793"/>
        <pc:sldMkLst>
          <pc:docMk/>
          <pc:sldMk cId="2971334245" sldId="265"/>
        </pc:sldMkLst>
        <pc:spChg chg="mod">
          <ac:chgData name="Lýdia Mikušíncová" userId="241c70f2-dacf-4c61-a855-1fa8779107c8" providerId="ADAL" clId="{459A132D-165F-4D13-84C9-48105B3CEC7C}" dt="2021-05-07T21:30:34.479" v="603" actId="20577"/>
          <ac:spMkLst>
            <pc:docMk/>
            <pc:sldMk cId="2971334245" sldId="265"/>
            <ac:spMk id="2" creationId="{3A33E580-21C3-4739-AD3A-9B7297C34CDD}"/>
          </ac:spMkLst>
        </pc:spChg>
        <pc:spChg chg="mod">
          <ac:chgData name="Lýdia Mikušíncová" userId="241c70f2-dacf-4c61-a855-1fa8779107c8" providerId="ADAL" clId="{459A132D-165F-4D13-84C9-48105B3CEC7C}" dt="2021-05-07T21:33:39.832" v="634" actId="5793"/>
          <ac:spMkLst>
            <pc:docMk/>
            <pc:sldMk cId="2971334245" sldId="265"/>
            <ac:spMk id="3" creationId="{AE3C15B8-F530-434D-9D66-E5E7B32E7FFF}"/>
          </ac:spMkLst>
        </pc:spChg>
      </pc:sldChg>
      <pc:sldMasterChg chg="setBg">
        <pc:chgData name="Lýdia Mikušíncová" userId="241c70f2-dacf-4c61-a855-1fa8779107c8" providerId="ADAL" clId="{459A132D-165F-4D13-84C9-48105B3CEC7C}" dt="2021-05-07T21:34:13.979" v="635"/>
        <pc:sldMasterMkLst>
          <pc:docMk/>
          <pc:sldMasterMk cId="3445296099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1FF4D5-D2CC-4CF2-A89A-689BE80A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AA7A12F-7C50-4F8A-B126-9F3F2B05D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3035E06-D626-4BE7-AE55-628EF4AD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3EEE95-649E-4BAE-98D7-A388195C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04BE291-EBAF-4F1A-9A7A-4E8704E5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92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33FEA7-590D-4BC1-A8A3-0D757D28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9D9E3BE-941B-44AE-81F8-410A9EFF6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CCCFCA5-E2EA-47A0-8093-F2457402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2E2A462-F73F-4482-818D-B31A504B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E12A31F-3C24-4BCB-A312-547B67B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72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18AFED8-B0F1-430C-97FE-DCBA60DD3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43C9454-2B5B-4E23-8A52-05394D04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9E5BC14-7968-4E3A-9D2B-B7400AF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058A21-E167-4A15-9B07-03D4822B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ADAC25-2DAD-4002-A9E4-DCCF71DB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359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B10B3-2698-4283-8632-E39DA67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2FDC85-A148-449E-ABE3-91BA9935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BBC4AD-D749-47F2-A6FF-D863895A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B4AA73B-FA80-4BEA-A5CB-56E7A80C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C61165-907B-47B8-A668-5CABC245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14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A0EB3-63F1-4CEF-B730-E6473749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79E737-6649-44B2-8009-8C8D6480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794E29D-4C4F-43B5-9F7C-A9C40FE1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1B6D7B-0362-4FC7-A535-6CEFA5E8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2873366-950A-4B7A-9249-1F2D3640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4E2140-9D2F-4D22-9B89-970208B8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786218-CC54-42AE-B291-961F886F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93F7541-578C-43D1-B6F9-33195729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1A0BC3-3385-485A-AC36-98C0CDD6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731D44-96E0-453A-A61D-267CFF7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CE39DD8-371D-49D8-A3A1-29D3864D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0D5759-EA19-43AD-B941-20879F9C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D6CC4A-E0F1-4A64-B9EF-C03D137B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B3A0015-B3E1-45B3-9564-28CF82F27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56272D2-6B1D-47D2-B322-969B52FCC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B7AB9D3-5650-4A90-9E25-E92EB85FD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A1C4D60-44F2-42C9-8A1F-EE91632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8784891-750C-4CC9-9D7C-083E2E6D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4FFF45B-B606-4447-A5AF-5B149B5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80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EB844-14E7-4294-9DA2-9622AA15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D5494E8-D644-48BD-87A0-F3DC4518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F22AE1C-7656-4578-8A22-E2507FC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B029E71-2454-4046-96B2-9568BE44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32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C33A6BA-649F-41D6-A136-E90BEB32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79E7143-8F45-48C3-909D-4136E676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5788AD9-8752-4D46-BD0C-4C1A80E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39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6E587D-135B-420A-9C07-13EF2798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5AEF46-AB67-433F-A390-FDCA9B2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C85F90-B0E6-473D-A461-4035F4C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4CA022-1EF7-49E1-AA7D-D7E622B7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3C375C-2E9E-4C54-9B13-778FEF23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33A6AB6-03D0-4625-A05D-B4BFFCA4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49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2ABDD8-7A9B-4B79-B219-6F328C6F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E318491-039E-4379-B005-4B0D12CD2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D0F6B8C-D64C-42B4-97C2-8C918AC4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FD455C1-A58C-442D-AE50-893DD4E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C3E8893-2DC0-452B-900B-07B566F9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D7B612E-172F-443D-96F1-85B217DD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11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2782C65-1AA2-430C-B30A-27EDF61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2CADB1-D0EF-4F82-B4AF-7625006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749BD2-D353-40D4-98DB-8FC06EF2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FA35-78CF-4ED9-A6F0-BD38F91E9D4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6AB63F-4A47-4694-9713-6784F7B0A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DF299D-3557-40D0-804E-B9F2B128A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7AF9-F0C1-4B6A-95E5-685F16BF63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52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tutorials/introductory/pyplot.html" TargetMode="External"/><Relationship Id="rId3" Type="http://schemas.openxmlformats.org/officeDocument/2006/relationships/hyperlink" Target="https://keras.io/guides/sequential_model/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hyperlink" Target="https://machinelearningmastery.com/tutorial-first-neural-network-pytho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www.kaggle.com/gpreda/covid-world-vaccination-progr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F3F5E-6EC9-48E2-BBF0-6C383F8FB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sk-SK" sz="3800"/>
              <a:t>Použitie triedy Perceptrón na datasete Slovensko a pokrok v očkovaní proti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EC5D517-2A51-4472-92C1-A2A8ADA6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Bc. Lýdia Mikušíncová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ázok 7" descr="Obrázok, na ktorom je rastlina, ruka, zavrieť&#10;&#10;Automaticky generovaný popis">
            <a:extLst>
              <a:ext uri="{FF2B5EF4-FFF2-40B4-BE49-F238E27FC236}">
                <a16:creationId xmlns:a16="http://schemas.microsoft.com/office/drawing/2014/main" id="{356A6B6A-C0E0-46AB-BA64-CCF658642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0" r="158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982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3E580-21C3-4739-AD3A-9B7297C3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3C15B8-F530-434D-9D66-E5E7B32E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https://machinelearningmastery.com/tutorial-first-neural-network-python-keras/</a:t>
            </a:r>
            <a:endParaRPr lang="sk-SK" dirty="0"/>
          </a:p>
          <a:p>
            <a:r>
              <a:rPr lang="sk-SK" dirty="0">
                <a:hlinkClick r:id="rId3"/>
              </a:rPr>
              <a:t>https://keras.io/guides/sequential_model/</a:t>
            </a:r>
            <a:endParaRPr lang="sk-SK" dirty="0"/>
          </a:p>
          <a:p>
            <a:r>
              <a:rPr lang="sk-SK" dirty="0">
                <a:hlinkClick r:id="rId4"/>
              </a:rPr>
              <a:t>https://www.kaggle.com/gpreda/covid-world-vaccination-progress</a:t>
            </a:r>
            <a:endParaRPr lang="sk-SK" dirty="0"/>
          </a:p>
          <a:p>
            <a:r>
              <a:rPr lang="sk-SK" dirty="0">
                <a:hlinkClick r:id="rId5"/>
              </a:rPr>
              <a:t>https://pandas.pydata.org/</a:t>
            </a:r>
            <a:endParaRPr lang="sk-SK" dirty="0"/>
          </a:p>
          <a:p>
            <a:r>
              <a:rPr lang="sk-SK" dirty="0">
                <a:hlinkClick r:id="rId6"/>
              </a:rPr>
              <a:t>https://numpy.org/</a:t>
            </a:r>
            <a:endParaRPr lang="sk-SK" dirty="0"/>
          </a:p>
          <a:p>
            <a:r>
              <a:rPr lang="sk-SK" dirty="0">
                <a:hlinkClick r:id="rId7"/>
              </a:rPr>
              <a:t>https://seaborn.pydata.org/</a:t>
            </a:r>
            <a:endParaRPr lang="sk-SK" dirty="0"/>
          </a:p>
          <a:p>
            <a:r>
              <a:rPr lang="sk-SK" dirty="0">
                <a:hlinkClick r:id="rId8"/>
              </a:rPr>
              <a:t>https://matplotlib.org/tutorials/introductory/pyplot.html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13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0494AF-AC67-4351-B41D-B297AE3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911AA9-8D5D-4DBC-897C-E126B3AF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658"/>
            <a:ext cx="10515600" cy="4351338"/>
          </a:xfrm>
        </p:spPr>
        <p:txBody>
          <a:bodyPr/>
          <a:lstStyle/>
          <a:p>
            <a:r>
              <a:rPr lang="sk-SK" dirty="0"/>
              <a:t>Cieľom práce bolo zistiť či je možné predikovať pomocou NS z použitého </a:t>
            </a:r>
            <a:r>
              <a:rPr lang="sk-SK" dirty="0" err="1"/>
              <a:t>datasetu</a:t>
            </a:r>
            <a:r>
              <a:rPr lang="sk-SK" dirty="0"/>
              <a:t> počet zaočkovaných ľudí v určitý čas.</a:t>
            </a:r>
          </a:p>
          <a:p>
            <a:r>
              <a:rPr lang="sk-SK" dirty="0"/>
              <a:t>119 záznamov</a:t>
            </a:r>
          </a:p>
          <a:p>
            <a:r>
              <a:rPr lang="sk-SK" dirty="0" err="1"/>
              <a:t>Keras</a:t>
            </a:r>
            <a:r>
              <a:rPr lang="sk-SK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631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12CCE-6FA1-42A7-B0A2-E0E9E52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1706EB-D02E-4DD7-AC13-E0624139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COVID-19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Vaccination</a:t>
            </a:r>
            <a:r>
              <a:rPr lang="sk-SK" dirty="0"/>
              <a:t> </a:t>
            </a:r>
            <a:r>
              <a:rPr lang="sk-SK" dirty="0" err="1"/>
              <a:t>Progress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1F2994D-E644-4D1C-84CC-D0F372CA8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43056" r="14766" b="12917"/>
          <a:stretch/>
        </p:blipFill>
        <p:spPr>
          <a:xfrm>
            <a:off x="587868" y="2839930"/>
            <a:ext cx="8791575" cy="30194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32A5770-C487-40F7-95C1-2519D1211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9" t="42640" r="38437" b="30277"/>
          <a:stretch/>
        </p:blipFill>
        <p:spPr>
          <a:xfrm>
            <a:off x="6874368" y="617321"/>
            <a:ext cx="5010150" cy="18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DE570D7-DEA1-4719-9A40-FE07D0BD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38" t="36848" r="45322" b="18497"/>
          <a:stretch/>
        </p:blipFill>
        <p:spPr>
          <a:xfrm>
            <a:off x="1819275" y="946712"/>
            <a:ext cx="7543800" cy="4720663"/>
          </a:xfrm>
        </p:spPr>
      </p:pic>
    </p:spTree>
    <p:extLst>
      <p:ext uri="{BB962C8B-B14F-4D97-AF65-F5344CB8AC3E}">
        <p14:creationId xmlns:p14="http://schemas.microsoft.com/office/powerpoint/2010/main" val="31957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C2BDA6-0223-4E29-95A4-35E9D5EE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dát, rozdelenie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8A15C9-A1AD-44D0-A3D5-8521255F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Rozdelenie dát na testovacie a </a:t>
            </a:r>
            <a:r>
              <a:rPr lang="sk-SK" dirty="0" err="1"/>
              <a:t>trénovacie</a:t>
            </a:r>
            <a:r>
              <a:rPr lang="sk-SK" dirty="0"/>
              <a:t> je pomocou funkcie</a:t>
            </a:r>
            <a:br>
              <a:rPr lang="sk-SK" dirty="0"/>
            </a:br>
            <a:r>
              <a:rPr lang="sk-SK" dirty="0" err="1"/>
              <a:t>train_test_split</a:t>
            </a:r>
            <a:r>
              <a:rPr lang="sk-SK" dirty="0"/>
              <a:t> z knižnice </a:t>
            </a:r>
            <a:r>
              <a:rPr lang="sk-SK" dirty="0" err="1"/>
              <a:t>sklearn</a:t>
            </a:r>
            <a:endParaRPr lang="sk-SK" dirty="0"/>
          </a:p>
          <a:p>
            <a:r>
              <a:rPr lang="en-US" dirty="0" err="1"/>
              <a:t>Trénovacie</a:t>
            </a:r>
            <a:r>
              <a:rPr lang="en-US" dirty="0"/>
              <a:t> d</a:t>
            </a:r>
            <a:r>
              <a:rPr lang="sk-SK" dirty="0"/>
              <a:t>á</a:t>
            </a:r>
            <a:r>
              <a:rPr lang="en-US" dirty="0"/>
              <a:t>ta </a:t>
            </a:r>
            <a:r>
              <a:rPr lang="en-US" dirty="0" err="1"/>
              <a:t>tvoria</a:t>
            </a:r>
            <a:r>
              <a:rPr lang="en-US" dirty="0"/>
              <a:t> 80% z </a:t>
            </a:r>
            <a:r>
              <a:rPr lang="en-US" dirty="0" err="1"/>
              <a:t>celého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  <a:p>
            <a:r>
              <a:rPr lang="en-US" dirty="0" err="1"/>
              <a:t>Testovacie</a:t>
            </a:r>
            <a:r>
              <a:rPr lang="en-US" dirty="0"/>
              <a:t> d</a:t>
            </a:r>
            <a:r>
              <a:rPr lang="sk-SK" dirty="0"/>
              <a:t>á</a:t>
            </a:r>
            <a:r>
              <a:rPr lang="en-US" dirty="0"/>
              <a:t>ta </a:t>
            </a:r>
            <a:r>
              <a:rPr lang="en-US" dirty="0" err="1"/>
              <a:t>tvoria</a:t>
            </a:r>
            <a:r>
              <a:rPr lang="en-US" dirty="0"/>
              <a:t> 20% z </a:t>
            </a:r>
            <a:r>
              <a:rPr lang="en-US" dirty="0" err="1"/>
              <a:t>celého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A104EFF-68D6-4DDA-A1F6-FAFB98936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t="43889" r="13750" b="41389"/>
          <a:stretch/>
        </p:blipFill>
        <p:spPr>
          <a:xfrm>
            <a:off x="1029347" y="4081193"/>
            <a:ext cx="8648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8AEEC9-BA6D-4D36-9E27-089E747F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Nastavenie a kompilácia </a:t>
            </a:r>
            <a:r>
              <a:rPr lang="sk-SK" dirty="0" err="1"/>
              <a:t>Keras</a:t>
            </a:r>
            <a:r>
              <a:rPr lang="sk-SK" dirty="0"/>
              <a:t> modelu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744B186-8EE2-4AFA-8E87-F9FFDC86F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t="24653" r="15000" b="17917"/>
          <a:stretch/>
        </p:blipFill>
        <p:spPr>
          <a:xfrm>
            <a:off x="409575" y="1366838"/>
            <a:ext cx="8496300" cy="393858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E8CD0AB-6CC9-4DC7-A0F0-FD3C1E54D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62" t="74722" r="14844" b="19930"/>
          <a:stretch/>
        </p:blipFill>
        <p:spPr>
          <a:xfrm>
            <a:off x="8915400" y="4810124"/>
            <a:ext cx="1657350" cy="36671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BFF86CF3-86C5-4DCB-875D-8E627D230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7" t="52222" r="15703" b="11945"/>
          <a:stretch/>
        </p:blipFill>
        <p:spPr>
          <a:xfrm>
            <a:off x="5746418" y="2266950"/>
            <a:ext cx="5607382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F0A4D2-4A6C-4303-87C4-3FDC000B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Výpočet presnosti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6E23E-23FB-4131-AA4D-7226A513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presnoti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sk-SK" dirty="0"/>
              <a:t>z modelu </a:t>
            </a:r>
            <a:r>
              <a:rPr lang="sk-SK" dirty="0" err="1"/>
              <a:t>keras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porovnáva</a:t>
            </a:r>
            <a:r>
              <a:rPr lang="en-US" dirty="0"/>
              <a:t> s </a:t>
            </a:r>
            <a:r>
              <a:rPr lang="en-US" dirty="0" err="1"/>
              <a:t>testovacou</a:t>
            </a:r>
            <a:r>
              <a:rPr lang="en-US" dirty="0"/>
              <a:t> </a:t>
            </a:r>
            <a:r>
              <a:rPr lang="en-US" dirty="0" err="1"/>
              <a:t>vzorkou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</a:t>
            </a:r>
            <a:r>
              <a:rPr lang="en-US" dirty="0" err="1"/>
              <a:t>skutočný</a:t>
            </a:r>
            <a:r>
              <a:rPr lang="en-US" dirty="0"/>
              <a:t> </a:t>
            </a:r>
            <a:r>
              <a:rPr lang="en-US" dirty="0" err="1"/>
              <a:t>požadovaný</a:t>
            </a:r>
            <a:r>
              <a:rPr lang="en-US" dirty="0"/>
              <a:t> </a:t>
            </a:r>
            <a:r>
              <a:rPr lang="en-US" dirty="0" err="1"/>
              <a:t>výstup</a:t>
            </a:r>
            <a:endParaRPr lang="en-US" dirty="0"/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FBDAA1A-2BAD-4845-BBF1-D920689C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6667" r="11016" b="55278"/>
          <a:stretch/>
        </p:blipFill>
        <p:spPr>
          <a:xfrm>
            <a:off x="1409699" y="4005024"/>
            <a:ext cx="10104381" cy="6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FFEA23-7ADA-4AC2-9E84-059159D5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Priebeh strát a presnosť modelu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12A8EEE-CAC5-4154-93C9-D2D88A15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6" t="33611" r="40938" b="15555"/>
          <a:stretch/>
        </p:blipFill>
        <p:spPr>
          <a:xfrm>
            <a:off x="466725" y="1690688"/>
            <a:ext cx="5305426" cy="34861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1C68E13-70B9-48F8-BAA4-D21FE7247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6" t="35972" r="41328" b="14723"/>
          <a:stretch/>
        </p:blipFill>
        <p:spPr>
          <a:xfrm>
            <a:off x="6181723" y="1743075"/>
            <a:ext cx="5305426" cy="33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F88A29-12BD-4566-BB45-C29596CB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Predikcia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60EEABB-6C8C-4892-B131-E87CBEAD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7" t="41528" r="36485" b="36806"/>
          <a:stretch/>
        </p:blipFill>
        <p:spPr>
          <a:xfrm>
            <a:off x="1535253" y="2480198"/>
            <a:ext cx="8232539" cy="20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421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191</Words>
  <Application>Microsoft Office PowerPoint</Application>
  <PresentationFormat>Širokouhlá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Použitie triedy Perceptrón na datasete Slovensko a pokrok v očkovaní proti COVID-19</vt:lpstr>
      <vt:lpstr>Úvod</vt:lpstr>
      <vt:lpstr>Dataset</vt:lpstr>
      <vt:lpstr>Prezentácia programu PowerPoint</vt:lpstr>
      <vt:lpstr>Príprava dát, rozdelenie</vt:lpstr>
      <vt:lpstr>Nastavenie a kompilácia Keras modelu</vt:lpstr>
      <vt:lpstr>Výpočet presnosti modelu</vt:lpstr>
      <vt:lpstr>Priebeh strát a presnosť modelu</vt:lpstr>
      <vt:lpstr>Predikcia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Použitie triedy Perceptrón na datasete Slovensko a pokrok v očkovaní proti COVID-19</dc:title>
  <dc:creator>Lýdia Mikušíncová</dc:creator>
  <cp:lastModifiedBy>Lýdia Mikušíncová</cp:lastModifiedBy>
  <cp:revision>1</cp:revision>
  <dcterms:created xsi:type="dcterms:W3CDTF">2021-05-06T19:23:59Z</dcterms:created>
  <dcterms:modified xsi:type="dcterms:W3CDTF">2021-05-07T21:36:46Z</dcterms:modified>
</cp:coreProperties>
</file>