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5" r:id="rId8"/>
    <p:sldId id="281" r:id="rId9"/>
    <p:sldId id="280" r:id="rId10"/>
    <p:sldId id="284" r:id="rId11"/>
    <p:sldId id="28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/>
              <a:t>Poi</a:t>
            </a:r>
            <a:r>
              <a:rPr lang="en-US" altLang="zh-CN" cap="none" dirty="0" smtClean="0"/>
              <a:t>-</a:t>
            </a:r>
            <a:r>
              <a:rPr lang="en-US" altLang="zh-CN" cap="none" dirty="0" err="1" smtClean="0"/>
              <a:t>lang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中期报告</a:t>
            </a:r>
            <a:endParaRPr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1300012737 </a:t>
            </a:r>
            <a:r>
              <a:rPr lang="zh-CN" altLang="en-US" dirty="0" smtClean="0"/>
              <a:t>李煜东</a:t>
            </a:r>
            <a:endParaRPr lang="en-US" altLang="zh-CN" dirty="0" smtClean="0"/>
          </a:p>
          <a:p>
            <a:r>
              <a:rPr lang="en-US" altLang="zh-CN" dirty="0" smtClean="0"/>
              <a:t>1300012754 </a:t>
            </a:r>
            <a:r>
              <a:rPr lang="zh-CN" altLang="en-US" dirty="0" smtClean="0"/>
              <a:t>李源昊</a:t>
            </a:r>
            <a:endParaRPr lang="en-US" altLang="zh-CN" dirty="0" smtClean="0"/>
          </a:p>
          <a:p>
            <a:r>
              <a:rPr lang="en-US" altLang="zh-CN" dirty="0" smtClean="0"/>
              <a:t>1300012708 </a:t>
            </a:r>
            <a:r>
              <a:rPr lang="zh-CN" altLang="en-US" dirty="0" smtClean="0"/>
              <a:t>田菁曳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7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for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j = 0; k = 100;)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while ((</a:t>
            </a:r>
            <a:r>
              <a:rPr lang="en-US" altLang="zh-CN" dirty="0" err="1"/>
              <a:t>i</a:t>
            </a:r>
            <a:r>
              <a:rPr lang="en-US" altLang="zh-CN" dirty="0"/>
              <a:t> &lt; n) &amp;&amp; (j &lt; 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step(</a:t>
            </a:r>
            <a:r>
              <a:rPr lang="en-US" altLang="zh-CN" dirty="0" err="1"/>
              <a:t>i</a:t>
            </a:r>
            <a:r>
              <a:rPr lang="en-US" altLang="zh-CN" dirty="0"/>
              <a:t> += 2; j += 3; k -= 4;)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a = a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until (k &gt; 0</a:t>
            </a:r>
            <a:r>
              <a:rPr lang="en-US" altLang="zh-CN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a </a:t>
            </a:r>
            <a:r>
              <a:rPr lang="en-US" altLang="zh-CN" dirty="0"/>
              <a:t>= a + 2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718457"/>
            <a:ext cx="4875211" cy="507274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__</a:t>
            </a:r>
            <a:r>
              <a:rPr lang="en-US" altLang="zh-CN" dirty="0" err="1"/>
              <a:t>i_setter</a:t>
            </a:r>
            <a:r>
              <a:rPr lang="en-US" altLang="zh-CN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j = __</a:t>
            </a:r>
            <a:r>
              <a:rPr lang="en-US" altLang="zh-CN" dirty="0" err="1"/>
              <a:t>j_setter</a:t>
            </a:r>
            <a:r>
              <a:rPr lang="en-US" altLang="zh-CN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k = __</a:t>
            </a:r>
            <a:r>
              <a:rPr lang="en-US" altLang="zh-CN" dirty="0" err="1"/>
              <a:t>k_setter</a:t>
            </a:r>
            <a:r>
              <a:rPr lang="en-US" altLang="zh-CN" dirty="0"/>
              <a:t>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while ((</a:t>
            </a:r>
            <a:r>
              <a:rPr lang="en-US" altLang="zh-CN" dirty="0" err="1"/>
              <a:t>i</a:t>
            </a:r>
            <a:r>
              <a:rPr lang="en-US" altLang="zh-CN" dirty="0"/>
              <a:t> &lt; n) &amp;&amp; (j &lt; m))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a = __</a:t>
            </a:r>
            <a:r>
              <a:rPr lang="en-US" altLang="zh-CN" dirty="0" err="1"/>
              <a:t>a_setter</a:t>
            </a:r>
            <a:r>
              <a:rPr lang="en-US" altLang="zh-CN" dirty="0"/>
              <a:t>(a + 2);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if (k &gt; 0)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 += __</a:t>
            </a:r>
            <a:r>
              <a:rPr lang="en-US" altLang="zh-CN" dirty="0" err="1"/>
              <a:t>i_setter</a:t>
            </a:r>
            <a:r>
              <a:rPr lang="en-US" altLang="zh-CN" dirty="0"/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j += __</a:t>
            </a:r>
            <a:r>
              <a:rPr lang="en-US" altLang="zh-CN" dirty="0" err="1"/>
              <a:t>j_setter</a:t>
            </a:r>
            <a:r>
              <a:rPr lang="en-US" altLang="zh-CN" dirty="0"/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k -= __</a:t>
            </a:r>
            <a:r>
              <a:rPr lang="en-US" altLang="zh-CN" dirty="0" err="1"/>
              <a:t>k_setter</a:t>
            </a:r>
            <a:r>
              <a:rPr lang="en-US" altLang="zh-CN" dirty="0"/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while(true) a</a:t>
            </a:r>
            <a:r>
              <a:rPr lang="en-US" altLang="zh-CN" dirty="0"/>
              <a:t>=__</a:t>
            </a:r>
            <a:r>
              <a:rPr lang="en-US" altLang="zh-CN" dirty="0" err="1"/>
              <a:t>a_setter</a:t>
            </a:r>
            <a:r>
              <a:rPr lang="en-US" altLang="zh-CN" dirty="0"/>
              <a:t>(a+2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93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oi class </a:t>
            </a:r>
            <a:r>
              <a:rPr lang="zh-CN" altLang="en-US" dirty="0" smtClean="0"/>
              <a:t>→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function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r>
              <a:rPr lang="zh-CN" altLang="en-US" dirty="0" smtClean="0"/>
              <a:t>→</a:t>
            </a:r>
            <a:r>
              <a:rPr lang="en-US" altLang="zh-CN" dirty="0"/>
              <a:t>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this.</a:t>
            </a:r>
          </a:p>
          <a:p>
            <a:r>
              <a:rPr lang="zh-CN" altLang="en-US" dirty="0" smtClean="0"/>
              <a:t>允许单继承：翻译为类嵌套调用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992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poi~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292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编译器设计流程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</a:t>
            </a:r>
            <a:r>
              <a:rPr lang="zh-CN" altLang="en-US" dirty="0" smtClean="0"/>
              <a:t>个生成式形式的语法文本（上下文无关）</a:t>
            </a:r>
            <a:endParaRPr lang="en-US" altLang="zh-CN" dirty="0" smtClean="0"/>
          </a:p>
          <a:p>
            <a:r>
              <a:rPr lang="zh-CN" altLang="en-US" dirty="0" smtClean="0"/>
              <a:t>进行词法分析</a:t>
            </a:r>
            <a:r>
              <a:rPr lang="zh-CN" altLang="en-US" dirty="0"/>
              <a:t>，</a:t>
            </a:r>
            <a:r>
              <a:rPr lang="zh-CN" altLang="en-US" dirty="0" smtClean="0"/>
              <a:t>构造语法分析树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poi</a:t>
            </a:r>
            <a:r>
              <a:rPr lang="zh-CN" altLang="en-US" dirty="0" smtClean="0"/>
              <a:t>翻译到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，处理综合属性与继承属性</a:t>
            </a:r>
            <a:endParaRPr lang="en-US" altLang="zh-CN" dirty="0" smtClean="0"/>
          </a:p>
          <a:p>
            <a:r>
              <a:rPr lang="zh-CN" altLang="en-US" dirty="0" smtClean="0"/>
              <a:t>进行语义分析，加入语法、类型检查等</a:t>
            </a:r>
            <a:r>
              <a:rPr lang="zh-CN" altLang="en-US" dirty="0"/>
              <a:t>（上下文有关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链接内置的网络编程类库</a:t>
            </a:r>
            <a:endParaRPr lang="en-US" altLang="zh-CN" dirty="0" smtClean="0"/>
          </a:p>
          <a:p>
            <a:r>
              <a:rPr lang="zh-CN" altLang="en-US" dirty="0" smtClean="0"/>
              <a:t>生成完整的</a:t>
            </a:r>
            <a:r>
              <a:rPr lang="en-US" altLang="zh-CN" dirty="0" smtClean="0"/>
              <a:t>html-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Production</a:t>
            </a:r>
          </a:p>
          <a:p>
            <a:pPr lvl="1"/>
            <a:r>
              <a:rPr lang="en-US" altLang="zh-CN" dirty="0" err="1" smtClean="0"/>
              <a:t>ExpressionStatement</a:t>
            </a:r>
            <a:r>
              <a:rPr lang="en-US" altLang="zh-CN" dirty="0" smtClean="0"/>
              <a:t> (Assign, Function)</a:t>
            </a:r>
          </a:p>
          <a:p>
            <a:pPr lvl="1"/>
            <a:r>
              <a:rPr lang="en-US" altLang="zh-CN" dirty="0" err="1" smtClean="0"/>
              <a:t>DeclarationStatement</a:t>
            </a:r>
            <a:r>
              <a:rPr lang="en-US" altLang="zh-CN" dirty="0" smtClean="0"/>
              <a:t> (Variable, Class)</a:t>
            </a:r>
            <a:endParaRPr lang="en-US" altLang="zh-CN" dirty="0"/>
          </a:p>
          <a:p>
            <a:pPr lvl="1"/>
            <a:r>
              <a:rPr lang="en-US" altLang="zh-CN" dirty="0" err="1" smtClean="0"/>
              <a:t>ReturnStatement</a:t>
            </a:r>
            <a:endParaRPr lang="en-US" altLang="zh-CN" dirty="0"/>
          </a:p>
          <a:p>
            <a:pPr lvl="1"/>
            <a:r>
              <a:rPr lang="en-US" altLang="zh-CN" dirty="0" err="1" smtClean="0"/>
              <a:t>StructualStatement</a:t>
            </a:r>
            <a:r>
              <a:rPr lang="en-US" altLang="zh-CN" dirty="0" smtClean="0"/>
              <a:t> (Branch, Loop)</a:t>
            </a:r>
            <a:endParaRPr lang="en-US" altLang="zh-CN" dirty="0"/>
          </a:p>
          <a:p>
            <a:pPr lvl="1"/>
            <a:r>
              <a:rPr lang="en-US" altLang="zh-CN" dirty="0" err="1" smtClean="0"/>
              <a:t>EmptyStatement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703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36964"/>
            <a:ext cx="9905999" cy="44577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PoiObject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自定义类，保存节点具有的属性</a:t>
            </a:r>
            <a:endParaRPr lang="en-US" altLang="zh-CN" dirty="0" smtClean="0"/>
          </a:p>
          <a:p>
            <a:r>
              <a:rPr lang="zh-CN" altLang="en-US" dirty="0" smtClean="0"/>
              <a:t>对于每个生成式节点，附加三个事件：</a:t>
            </a:r>
            <a:endParaRPr lang="en-US" altLang="zh-CN" dirty="0" smtClean="0"/>
          </a:p>
          <a:p>
            <a:r>
              <a:rPr lang="en-US" altLang="zh-CN" dirty="0" err="1" smtClean="0"/>
              <a:t>EnterNode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进入一个节点时执行（父→子 继承属性）</a:t>
            </a:r>
            <a:endParaRPr lang="en-US" altLang="zh-CN" dirty="0" smtClean="0"/>
          </a:p>
          <a:p>
            <a:r>
              <a:rPr lang="en-US" altLang="zh-CN" dirty="0" err="1" smtClean="0"/>
              <a:t>ChildNode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当一个子节点被加入父节点孩子列表时执行（兄弟间传播继承属性）</a:t>
            </a:r>
            <a:endParaRPr lang="en-US" altLang="zh-CN" dirty="0" smtClean="0"/>
          </a:p>
          <a:p>
            <a:r>
              <a:rPr lang="en-US" altLang="zh-CN" dirty="0" err="1" smtClean="0"/>
              <a:t>ExitNode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退出一个节点时执行（子→父 综合属性）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8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a: get, set;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a: get;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a: get{__value *= 2;}, set{__value = 5;} = 9;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020536"/>
            <a:ext cx="4875211" cy="47706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type -&gt; </a:t>
            </a:r>
            <a:r>
              <a:rPr lang="en-US" altLang="zh-CN" dirty="0" err="1"/>
              <a:t>var</a:t>
            </a:r>
            <a:endParaRPr lang="en-US" altLang="zh-CN" dirty="0"/>
          </a:p>
          <a:p>
            <a:r>
              <a:rPr lang="en-US" altLang="zh-CN" dirty="0"/>
              <a:t>    get -&gt; __&lt;name&gt;_getter(__value)</a:t>
            </a:r>
          </a:p>
          <a:p>
            <a:r>
              <a:rPr lang="en-US" altLang="zh-CN" dirty="0"/>
              <a:t>    set -&gt; __&lt;name&gt;_setter(__value)</a:t>
            </a:r>
          </a:p>
          <a:p>
            <a:r>
              <a:rPr lang="en-US" altLang="zh-CN" dirty="0"/>
              <a:t>    get {&lt;code&gt;} -&gt; __&lt;name&gt;_getter(__value) {&lt;code&gt; return __value;}</a:t>
            </a:r>
          </a:p>
          <a:p>
            <a:r>
              <a:rPr lang="en-US" altLang="zh-CN" dirty="0"/>
              <a:t>    set {&lt;code&gt;} -&gt; </a:t>
            </a:r>
            <a:r>
              <a:rPr lang="en-US" altLang="zh-CN" dirty="0" smtClean="0"/>
              <a:t>...</a:t>
            </a:r>
          </a:p>
          <a:p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指定参数，参数默认为</a:t>
            </a:r>
            <a:r>
              <a:rPr lang="en-US" altLang="zh-CN" dirty="0"/>
              <a:t>__value</a:t>
            </a:r>
            <a:r>
              <a:rPr lang="zh-CN" altLang="en-US" dirty="0"/>
              <a:t>。对于</a:t>
            </a:r>
            <a:r>
              <a:rPr lang="en-US" altLang="zh-CN" dirty="0"/>
              <a:t>get</a:t>
            </a:r>
            <a:r>
              <a:rPr lang="zh-CN" altLang="en-US" dirty="0"/>
              <a:t>函数，</a:t>
            </a:r>
            <a:r>
              <a:rPr lang="en-US" altLang="zh-CN" dirty="0"/>
              <a:t>__value</a:t>
            </a:r>
            <a:r>
              <a:rPr lang="zh-CN" altLang="en-US" dirty="0"/>
              <a:t>中将存放当前变量的现在值；对于</a:t>
            </a:r>
            <a:r>
              <a:rPr lang="en-US" altLang="zh-CN" dirty="0"/>
              <a:t>set</a:t>
            </a:r>
            <a:r>
              <a:rPr lang="zh-CN" altLang="en-US" dirty="0"/>
              <a:t>函数，在函数执行完最后一句时</a:t>
            </a:r>
            <a:r>
              <a:rPr lang="en-US" altLang="zh-CN" dirty="0"/>
              <a:t>__value</a:t>
            </a:r>
            <a:r>
              <a:rPr lang="zh-CN" altLang="en-US" dirty="0"/>
              <a:t>中的值将被存放在变量中。</a:t>
            </a:r>
          </a:p>
          <a:p>
            <a:r>
              <a:rPr lang="zh-CN" altLang="en-US" dirty="0" smtClean="0"/>
              <a:t>调用：</a:t>
            </a:r>
            <a:r>
              <a:rPr lang="en-US" altLang="zh-CN" dirty="0" smtClean="0"/>
              <a:t>a </a:t>
            </a:r>
            <a:r>
              <a:rPr lang="en-US" altLang="zh-CN" dirty="0"/>
              <a:t>= b </a:t>
            </a:r>
            <a:r>
              <a:rPr lang="zh-CN" altLang="en-US" dirty="0"/>
              <a:t>→</a:t>
            </a:r>
            <a:r>
              <a:rPr lang="en-US" altLang="zh-CN" dirty="0" smtClean="0"/>
              <a:t> </a:t>
            </a:r>
            <a:r>
              <a:rPr lang="en-US" altLang="zh-CN" dirty="0"/>
              <a:t>a = __</a:t>
            </a:r>
            <a:r>
              <a:rPr lang="en-US" altLang="zh-CN" dirty="0" err="1"/>
              <a:t>a_setter</a:t>
            </a:r>
            <a:r>
              <a:rPr lang="en-US" altLang="zh-CN" dirty="0"/>
              <a:t>(__</a:t>
            </a:r>
            <a:r>
              <a:rPr lang="en-US" altLang="zh-CN" dirty="0" err="1"/>
              <a:t>b_getter</a:t>
            </a:r>
            <a:r>
              <a:rPr lang="en-US" altLang="zh-CN" dirty="0"/>
              <a:t>(b));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29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200" dirty="0" smtClean="0"/>
              <a:t>function 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 = </a:t>
            </a:r>
            <a:r>
              <a:rPr lang="en-US" altLang="zh-CN" sz="2200" dirty="0" smtClean="0"/>
              <a:t>@[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a]-&gt;[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b] {</a:t>
            </a:r>
          </a:p>
          <a:p>
            <a:pPr marL="0" indent="0">
              <a:buNone/>
            </a:pPr>
            <a:r>
              <a:rPr lang="en-US" altLang="zh-CN" sz="2200" dirty="0" smtClean="0"/>
              <a:t>   b </a:t>
            </a:r>
            <a:r>
              <a:rPr lang="en-US" altLang="zh-CN" sz="2200" dirty="0"/>
              <a:t>= a * a;</a:t>
            </a:r>
          </a:p>
          <a:p>
            <a:pPr marL="0" indent="0"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/>
              <a:t>return;</a:t>
            </a:r>
          </a:p>
          <a:p>
            <a:pPr marL="0" indent="0">
              <a:buNone/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979714"/>
            <a:ext cx="4875211" cy="48114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[&lt;</a:t>
            </a:r>
            <a:r>
              <a:rPr lang="en-US" altLang="zh-CN" dirty="0"/>
              <a:t>parameter&gt;] -&gt; (param0, param1, ...)</a:t>
            </a:r>
          </a:p>
          <a:p>
            <a:pPr marL="0" indent="0">
              <a:buNone/>
            </a:pPr>
            <a:r>
              <a:rPr lang="en-US" altLang="zh-CN" dirty="0" smtClean="0"/>
              <a:t>[&lt;</a:t>
            </a:r>
            <a:r>
              <a:rPr lang="en-US" altLang="zh-CN" dirty="0"/>
              <a:t>return&gt;] -&gt; </a:t>
            </a:r>
            <a:r>
              <a:rPr lang="en-US" altLang="zh-CN" dirty="0" err="1"/>
              <a:t>var</a:t>
            </a:r>
            <a:r>
              <a:rPr lang="en-US" altLang="zh-CN" dirty="0"/>
              <a:t> returnVal0; </a:t>
            </a:r>
            <a:r>
              <a:rPr lang="en-US" altLang="zh-CN" dirty="0" err="1"/>
              <a:t>var</a:t>
            </a:r>
            <a:r>
              <a:rPr lang="en-US" altLang="zh-CN" dirty="0"/>
              <a:t> returnVal1; ...</a:t>
            </a:r>
          </a:p>
          <a:p>
            <a:pPr marL="0" indent="0">
              <a:buNone/>
            </a:pPr>
            <a:r>
              <a:rPr lang="en-US" altLang="zh-CN" dirty="0" smtClean="0"/>
              <a:t>{&lt;</a:t>
            </a:r>
            <a:r>
              <a:rPr lang="en-US" altLang="zh-CN" dirty="0"/>
              <a:t>body&gt;} -&gt; {&lt;body&gt; &lt;</a:t>
            </a:r>
            <a:r>
              <a:rPr lang="en-US" altLang="zh-CN" dirty="0" err="1"/>
              <a:t>return_val_code</a:t>
            </a:r>
            <a:r>
              <a:rPr lang="en-US" altLang="zh-CN" dirty="0"/>
              <a:t>&gt;}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return_val_code</a:t>
            </a:r>
            <a:r>
              <a:rPr lang="en-US" altLang="zh-CN" dirty="0"/>
              <a:t>&gt; -&gt; __</a:t>
            </a:r>
            <a:r>
              <a:rPr lang="en-US" altLang="zh-CN" dirty="0" err="1"/>
              <a:t>poi_temp_return</a:t>
            </a:r>
            <a:r>
              <a:rPr lang="en-US" altLang="zh-CN" dirty="0"/>
              <a:t>[0] = returnVal0; __</a:t>
            </a:r>
            <a:r>
              <a:rPr lang="en-US" altLang="zh-CN" dirty="0" err="1"/>
              <a:t>poi_temp_return</a:t>
            </a:r>
            <a:r>
              <a:rPr lang="en-US" altLang="zh-CN" dirty="0"/>
              <a:t>[1] = returnVal1; ...</a:t>
            </a:r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zh-CN" altLang="en-US" dirty="0"/>
              <a:t>的返回值将被</a:t>
            </a:r>
            <a:r>
              <a:rPr lang="zh-CN" altLang="en-US" dirty="0" smtClean="0"/>
              <a:t>存放在</a:t>
            </a:r>
            <a:r>
              <a:rPr lang="zh-CN" altLang="en-US" dirty="0"/>
              <a:t>全局变量</a:t>
            </a:r>
            <a:r>
              <a:rPr lang="en-US" altLang="zh-CN" dirty="0"/>
              <a:t>__</a:t>
            </a:r>
            <a:r>
              <a:rPr lang="en-US" altLang="zh-CN" dirty="0" err="1"/>
              <a:t>poi_temp_return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85405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[&lt;</a:t>
            </a:r>
            <a:r>
              <a:rPr lang="en-US" altLang="zh-CN" dirty="0"/>
              <a:t>pair&gt;] = &lt;</a:t>
            </a:r>
            <a:r>
              <a:rPr lang="en-US" altLang="zh-CN" dirty="0" err="1"/>
              <a:t>function_call</a:t>
            </a:r>
            <a:r>
              <a:rPr lang="en-US" altLang="zh-CN" dirty="0"/>
              <a:t>&gt;;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a, b] = </a:t>
            </a:r>
            <a:r>
              <a:rPr lang="en-US" altLang="zh-CN" dirty="0" smtClean="0"/>
              <a:t>f([</a:t>
            </a:r>
            <a:r>
              <a:rPr lang="en-US" altLang="zh-CN" dirty="0"/>
              <a:t>3, 5</a:t>
            </a:r>
            <a:r>
              <a:rPr lang="en-US" altLang="zh-CN" dirty="0" smtClean="0"/>
              <a:t>]);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fibonacci</a:t>
            </a:r>
            <a:r>
              <a:rPr lang="en-US" altLang="zh-CN" dirty="0" smtClean="0"/>
              <a:t>(10);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先执行</a:t>
            </a:r>
            <a:r>
              <a:rPr lang="en-US" altLang="zh-CN" dirty="0" smtClean="0"/>
              <a:t>f([</a:t>
            </a:r>
            <a:r>
              <a:rPr lang="en-US" altLang="zh-CN" dirty="0"/>
              <a:t>3, 5]);</a:t>
            </a:r>
            <a:r>
              <a:rPr lang="zh-CN" altLang="en-US" dirty="0" smtClean="0"/>
              <a:t>整</a:t>
            </a:r>
            <a:r>
              <a:rPr lang="zh-CN" altLang="en-US" dirty="0"/>
              <a:t>段代码，返回值</a:t>
            </a:r>
            <a:r>
              <a:rPr lang="zh-CN" altLang="en-US" dirty="0" smtClean="0"/>
              <a:t>存在</a:t>
            </a:r>
            <a:r>
              <a:rPr lang="en-US" altLang="zh-CN" dirty="0"/>
              <a:t>__</a:t>
            </a:r>
            <a:r>
              <a:rPr lang="en-US" altLang="zh-CN" dirty="0" err="1"/>
              <a:t>poi_temp_return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__</a:t>
            </a:r>
            <a:r>
              <a:rPr lang="en-US" altLang="zh-CN" dirty="0" err="1"/>
              <a:t>poi_temp_return</a:t>
            </a:r>
            <a:r>
              <a:rPr lang="en-US" altLang="zh-CN" dirty="0"/>
              <a:t>[0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B = __</a:t>
            </a:r>
            <a:r>
              <a:rPr lang="en-US" altLang="zh-CN" dirty="0" err="1" smtClean="0"/>
              <a:t>poi_temp_return</a:t>
            </a:r>
            <a:r>
              <a:rPr lang="en-US" altLang="zh-CN" dirty="0" smtClean="0"/>
              <a:t>[1]; </a:t>
            </a:r>
          </a:p>
          <a:p>
            <a:pPr marL="0" indent="0">
              <a:buNone/>
            </a:pPr>
            <a:r>
              <a:rPr lang="zh-CN" altLang="en-US" dirty="0" smtClean="0"/>
              <a:t>没有</a:t>
            </a:r>
            <a:r>
              <a:rPr lang="zh-CN" altLang="en-US" dirty="0"/>
              <a:t>的变量将被置为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，并加入语义阶段静态类型检查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56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 ( [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] ) </a:t>
            </a:r>
            <a:r>
              <a:rPr lang="zh-CN" altLang="en-US" dirty="0" smtClean="0"/>
              <a:t>→ 拆分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，依次处理 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zh-CN" altLang="en-US" dirty="0" smtClean="0"/>
              <a:t>→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+ </a:t>
            </a:r>
            <a:r>
              <a:rPr lang="zh-CN" altLang="en-US" dirty="0" smtClean="0"/>
              <a:t>类型检查</a:t>
            </a:r>
            <a:endParaRPr lang="en-US" altLang="zh-CN" dirty="0" smtClean="0"/>
          </a:p>
          <a:p>
            <a:r>
              <a:rPr lang="en-US" altLang="zh-CN" dirty="0" smtClean="0"/>
              <a:t>array[__type__,__L1__,__L2__ … __Ln__] __name__;</a:t>
            </a:r>
          </a:p>
          <a:p>
            <a:pPr lvl="1"/>
            <a:r>
              <a:rPr lang="zh-CN" altLang="en-US" dirty="0" smtClean="0"/>
              <a:t>→ 利用若干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new</a:t>
            </a:r>
            <a:r>
              <a:rPr lang="zh-CN" altLang="en-US" dirty="0"/>
              <a:t> </a:t>
            </a:r>
            <a:r>
              <a:rPr lang="en-US" altLang="zh-CN" dirty="0" smtClean="0"/>
              <a:t>Array()</a:t>
            </a:r>
            <a:r>
              <a:rPr lang="zh-CN" altLang="en-US" dirty="0" smtClean="0"/>
              <a:t>出多维数组</a:t>
            </a:r>
            <a:endParaRPr lang="en-US" altLang="zh-CN" dirty="0" smtClean="0"/>
          </a:p>
          <a:p>
            <a:r>
              <a:rPr lang="en-US" altLang="zh-CN" dirty="0" smtClean="0"/>
              <a:t>map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vent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array[function, __Len__]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33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if: </a:t>
            </a:r>
            <a:r>
              <a:rPr lang="zh-CN" altLang="en-US" dirty="0" smtClean="0"/>
              <a:t>直接翻译为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dirty="0" smtClean="0"/>
              <a:t>for: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__A1__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while(__A2__)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__B__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if(__A4__) break;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__A3__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f (__</a:t>
            </a:r>
            <a:r>
              <a:rPr lang="en-US" altLang="zh-CN" dirty="0" err="1" smtClean="0"/>
              <a:t>CondExpression</a:t>
            </a:r>
            <a:r>
              <a:rPr lang="en-US" altLang="zh-CN" dirty="0" smtClean="0"/>
              <a:t>__) __</a:t>
            </a:r>
            <a:r>
              <a:rPr lang="en-US" altLang="zh-CN" dirty="0" err="1" smtClean="0"/>
              <a:t>StatementList</a:t>
            </a:r>
            <a:r>
              <a:rPr lang="en-US" altLang="zh-CN" dirty="0" smtClean="0"/>
              <a:t>__ else __</a:t>
            </a:r>
            <a:r>
              <a:rPr lang="en-US" altLang="zh-CN" dirty="0" err="1" smtClean="0"/>
              <a:t>StatementList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(__A1__) while(__A2__) step(__A3__) __B__ until(__A4__);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4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onsolas">
      <a:majorFont>
        <a:latin typeface="Consolas"/>
        <a:ea typeface="微软雅黑 Light"/>
        <a:cs typeface=""/>
      </a:majorFont>
      <a:minorFont>
        <a:latin typeface="Consolas"/>
        <a:ea typeface="微软雅黑 Light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142</TotalTime>
  <Words>735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 Light</vt:lpstr>
      <vt:lpstr>Arial</vt:lpstr>
      <vt:lpstr>Consolas</vt:lpstr>
      <vt:lpstr>Trebuchet MS</vt:lpstr>
      <vt:lpstr>电路</vt:lpstr>
      <vt:lpstr>Poi-lang 中期报告</vt:lpstr>
      <vt:lpstr>编译器设计流程</vt:lpstr>
      <vt:lpstr>语法文本</vt:lpstr>
      <vt:lpstr>语法分析树</vt:lpstr>
      <vt:lpstr>基本类型定义</vt:lpstr>
      <vt:lpstr>函数定义</vt:lpstr>
      <vt:lpstr>函数调用</vt:lpstr>
      <vt:lpstr>容器类型</vt:lpstr>
      <vt:lpstr>控制流</vt:lpstr>
      <vt:lpstr>控制流示例</vt:lpstr>
      <vt:lpstr>面向对象</vt:lpstr>
      <vt:lpstr>poi~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Language</dc:title>
  <dc:creator>李煜东</dc:creator>
  <cp:lastModifiedBy>李煜东</cp:lastModifiedBy>
  <cp:revision>61</cp:revision>
  <dcterms:created xsi:type="dcterms:W3CDTF">2015-10-08T04:19:21Z</dcterms:created>
  <dcterms:modified xsi:type="dcterms:W3CDTF">2015-11-19T06:07:52Z</dcterms:modified>
</cp:coreProperties>
</file>