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Phillip Mest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10T22:56:28.088">
    <p:pos x="6000" y="0"/>
    <p:text>On this slide talk about stakeholders and using AI to make AVs and fix these problems.  Maybe current companies/startups who are doing things.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3-10T22:56:46.473">
    <p:pos x="297" y="1208"/>
    <p:text>this deserves its own slide if there is time, or can be cut if not enough time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48dacc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48dacc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48dacc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48dacc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support our claim that there are problems with motor vehicles today, I present this data, from the National Highway Traffic Safety Administration. In it, you can see that human error accounts for about 2 million or 94 percent of accidents, where as vehicular failures, environmental factors and cases that were unknown number about 150000 together - only 6 percent. Therefore, humans are one of the problems with the current use of motor vehicles.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48dacc3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48dacc3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fix this, though? We proposed in our paper that, because every person (and being) is a stakeholder, we should use AI to create vehicles that can drive themselves in a safe, </a:t>
            </a:r>
            <a:r>
              <a:rPr lang="en"/>
              <a:t>predictable</a:t>
            </a:r>
            <a:r>
              <a:rPr lang="en"/>
              <a:t> and repeatable way, making the </a:t>
            </a:r>
            <a:r>
              <a:rPr lang="en"/>
              <a:t>roads</a:t>
            </a:r>
            <a:r>
              <a:rPr lang="en"/>
              <a:t> safer. In this domain, we have already seen great advances, with startups and developed companies refining AI powered driving every day.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dacc3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48dacc3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497400"/>
            <a:ext cx="82221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Better Backseat Driver: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Increased Safety Through Autonomy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Lyell Read, Phillip Mestas, and Stan Lyakhov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Motor Vehicles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Deaths and injuries from crashes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Inefficient transportation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</a:t>
            </a:r>
            <a:r>
              <a:rPr lang="en"/>
              <a:t>pollution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Cause Most Crashes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925" y="2151453"/>
            <a:ext cx="4278150" cy="2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a stakeholder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AI to create </a:t>
            </a:r>
            <a:r>
              <a:rPr lang="en"/>
              <a:t>autonomous</a:t>
            </a:r>
            <a:r>
              <a:rPr lang="en"/>
              <a:t> vehicles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progress has been made already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of Autonomous Vehicles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crashes and injuries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traffic and congestion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for the environment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