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Montserrat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regular.fntdata"/><Relationship Id="rId10" Type="http://schemas.openxmlformats.org/officeDocument/2006/relationships/slide" Target="slides/slide5.xml"/><Relationship Id="rId13" Type="http://schemas.openxmlformats.org/officeDocument/2006/relationships/font" Target="fonts/Montserrat-italic.fntdata"/><Relationship Id="rId12" Type="http://schemas.openxmlformats.org/officeDocument/2006/relationships/font" Target="fonts/Montserrat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regular.fntdata"/><Relationship Id="rId14" Type="http://schemas.openxmlformats.org/officeDocument/2006/relationships/font" Target="fonts/Montserrat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daad28694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daad28694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daad28694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daad28694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daad28694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daad28694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daad286940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daad28694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OOPSIE Updates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2021 Edition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 Requirements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Summer tours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Work in a sponsoring office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Hands on, technical work and growth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Periodic tech exchanges to learn from other OOPSIEs.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Mentoring in OOPSIE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Each OOPSIE participant gets a mentor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Touch base periodically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Should the mentor reach out to mentee or other way around?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COMMUNICATE! Ask for help if you need it.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Supporting Resources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OOPSIE Alums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OOPSIE Program Management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OOPSIE Advising Board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OOPS Mentoring Panel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