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hppowerpoint_logo1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1619250" y="171450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C00000"/>
                </a:solidFill>
                <a:latin typeface="Calibri"/>
              </a:rPr>
              <a:t>Thank you for using PHPPowerPoint!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Maarten Balliauw</dc:creator>
  <cp:lastModifiedBy>Maarten Balliauw</cp:lastModifiedBy>
  <dcterms:created xsi:type="dcterms:W3CDTF">2016-11-11T09:31:18+01:00</dcterms:created>
  <dcterms:modified xsi:type="dcterms:W3CDTF">2016-11-11T09:31:18+01:00</dcterms:modified>
  <dc:title>Office 2007 PPTX Test Document</dc:title>
  <dc:description>Test document for Office 2007 PPTX, generated using PHP classes.</dc:description>
  <dc:subject>Office 2007 PPTX Test Document</dc:subject>
  <cp:keywords>office 2007 openxml php</cp:keywords>
  <cp:category>Test result file</cp:category>
</cp:coreProperties>
</file>